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6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页脚占位符 4"/>
          <p:cNvSpPr txBox="1">
            <a:spLocks noGrp="1" noChangeArrowheads="1"/>
          </p:cNvSpPr>
          <p:nvPr/>
        </p:nvSpPr>
        <p:spPr bwMode="auto"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ts val="400"/>
              </a:spcBef>
              <a:buClr>
                <a:schemeClr val="accent1"/>
              </a:buClr>
              <a:buSzPct val="76000"/>
              <a:buFont typeface="Wingdings 3" pitchFamily="18" charset="2"/>
              <a:buChar char="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 3" pitchFamily="18" charset="2"/>
              <a:buNone/>
            </a:pPr>
            <a:r>
              <a:rPr lang="en-US" altLang="zh-CN" sz="1400">
                <a:solidFill>
                  <a:schemeClr val="tx2"/>
                </a:solidFill>
                <a:latin typeface="Arial" charset="0"/>
                <a:cs typeface="Arial" charset="0"/>
              </a:rPr>
              <a:t>www.embedu.org</a:t>
            </a:r>
          </a:p>
        </p:txBody>
      </p:sp>
      <p:sp>
        <p:nvSpPr>
          <p:cNvPr id="2181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快速排序</a:t>
            </a:r>
          </a:p>
        </p:txBody>
      </p:sp>
      <p:sp>
        <p:nvSpPr>
          <p:cNvPr id="2181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000" b="1" smtClean="0"/>
              <a:t>例</a:t>
            </a:r>
            <a:r>
              <a:rPr lang="en-US" altLang="zh-CN" sz="2000" b="1" smtClean="0"/>
              <a:t>6</a:t>
            </a:r>
            <a:r>
              <a:rPr lang="en-US" altLang="zh-CN" sz="2000" smtClean="0"/>
              <a:t> </a:t>
            </a:r>
            <a:r>
              <a:rPr lang="zh-CN" altLang="en-US" sz="2000" smtClean="0"/>
              <a:t>设记录的</a:t>
            </a:r>
            <a:r>
              <a:rPr lang="en-US" altLang="zh-CN" sz="2000" smtClean="0"/>
              <a:t>key</a:t>
            </a:r>
            <a:r>
              <a:rPr lang="zh-CN" altLang="en-US" sz="2000" smtClean="0"/>
              <a:t>集合</a:t>
            </a:r>
            <a:r>
              <a:rPr lang="en-US" altLang="zh-CN" sz="2000" b="1" smtClean="0"/>
              <a:t>k={50</a:t>
            </a:r>
            <a:r>
              <a:rPr lang="zh-CN" altLang="en-US" sz="2000" b="1" smtClean="0"/>
              <a:t>，</a:t>
            </a:r>
            <a:r>
              <a:rPr lang="en-US" altLang="zh-CN" sz="2000" b="1" smtClean="0"/>
              <a:t>36</a:t>
            </a:r>
            <a:r>
              <a:rPr lang="zh-CN" altLang="en-US" sz="2000" b="1" smtClean="0"/>
              <a:t>，</a:t>
            </a:r>
            <a:r>
              <a:rPr lang="en-US" altLang="zh-CN" sz="2000" b="1" smtClean="0"/>
              <a:t>66</a:t>
            </a:r>
            <a:r>
              <a:rPr lang="zh-CN" altLang="en-US" sz="2000" b="1" smtClean="0"/>
              <a:t>，</a:t>
            </a:r>
            <a:r>
              <a:rPr lang="en-US" altLang="zh-CN" sz="2000" b="1" smtClean="0"/>
              <a:t>76</a:t>
            </a:r>
            <a:r>
              <a:rPr lang="zh-CN" altLang="en-US" sz="2000" b="1" smtClean="0"/>
              <a:t>，</a:t>
            </a:r>
            <a:r>
              <a:rPr lang="en-US" altLang="zh-CN" sz="2000" b="1" smtClean="0"/>
              <a:t>36</a:t>
            </a:r>
            <a:r>
              <a:rPr lang="zh-CN" altLang="en-US" sz="2000" b="1" smtClean="0"/>
              <a:t>，</a:t>
            </a:r>
            <a:r>
              <a:rPr lang="en-US" altLang="zh-CN" sz="2000" b="1" smtClean="0"/>
              <a:t>12</a:t>
            </a:r>
            <a:r>
              <a:rPr lang="zh-CN" altLang="en-US" sz="2000" b="1" smtClean="0"/>
              <a:t>，</a:t>
            </a:r>
            <a:r>
              <a:rPr lang="en-US" altLang="zh-CN" sz="2000" b="1" smtClean="0"/>
              <a:t>25</a:t>
            </a:r>
            <a:r>
              <a:rPr lang="zh-CN" altLang="en-US" sz="2000" b="1" smtClean="0"/>
              <a:t>，</a:t>
            </a:r>
            <a:r>
              <a:rPr lang="en-US" altLang="zh-CN" sz="2000" b="1" smtClean="0"/>
              <a:t>95}</a:t>
            </a:r>
            <a:r>
              <a:rPr lang="zh-CN" altLang="en-US" sz="2000" smtClean="0"/>
              <a:t>，每次以集合中第一个</a:t>
            </a:r>
            <a:r>
              <a:rPr lang="en-US" altLang="zh-CN" sz="2000" smtClean="0"/>
              <a:t>key</a:t>
            </a:r>
            <a:r>
              <a:rPr lang="zh-CN" altLang="en-US" sz="2000" smtClean="0"/>
              <a:t>为基准的快速排序过程如下： </a:t>
            </a:r>
          </a:p>
          <a:p>
            <a:pPr eaLnBrk="1" hangingPunct="1"/>
            <a:endParaRPr lang="en-US" altLang="zh-CN" sz="2000" smtClean="0"/>
          </a:p>
        </p:txBody>
      </p:sp>
      <p:sp>
        <p:nvSpPr>
          <p:cNvPr id="273413" name="Text Box 4"/>
          <p:cNvSpPr txBox="1">
            <a:spLocks noChangeArrowheads="1"/>
          </p:cNvSpPr>
          <p:nvPr/>
        </p:nvSpPr>
        <p:spPr bwMode="auto">
          <a:xfrm>
            <a:off x="762000" y="2422525"/>
            <a:ext cx="784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ts val="400"/>
              </a:spcBef>
              <a:buClr>
                <a:schemeClr val="accent1"/>
              </a:buClr>
              <a:buSzPct val="76000"/>
              <a:buFont typeface="Wingdings 3" pitchFamily="18" charset="2"/>
              <a:buChar char="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 3" pitchFamily="18" charset="2"/>
              <a:buNone/>
            </a:pPr>
            <a:r>
              <a:rPr lang="en-US" altLang="zh-CN" sz="2000"/>
              <a:t>k={   50         36         66         76           </a:t>
            </a:r>
            <a:r>
              <a:rPr lang="en-US" altLang="zh-CN" sz="2000" u="sng"/>
              <a:t>36</a:t>
            </a:r>
            <a:r>
              <a:rPr lang="en-US" altLang="zh-CN" sz="2000"/>
              <a:t>         12         25         95  }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71600" y="1828800"/>
            <a:ext cx="1371600" cy="609600"/>
            <a:chOff x="0" y="0"/>
            <a:chExt cx="864" cy="384"/>
          </a:xfrm>
        </p:grpSpPr>
        <p:sp>
          <p:nvSpPr>
            <p:cNvPr id="218248" name="Line 6"/>
            <p:cNvSpPr>
              <a:spLocks noChangeShapeType="1"/>
            </p:cNvSpPr>
            <p:nvPr/>
          </p:nvSpPr>
          <p:spPr bwMode="auto">
            <a:xfrm flipV="1">
              <a:off x="96" y="1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49" name="Text Box 7"/>
            <p:cNvSpPr txBox="1">
              <a:spLocks noChangeArrowheads="1"/>
            </p:cNvSpPr>
            <p:nvPr/>
          </p:nvSpPr>
          <p:spPr bwMode="auto">
            <a:xfrm>
              <a:off x="0" y="0"/>
              <a:ext cx="8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 3" pitchFamily="18" charset="2"/>
                <a:buNone/>
              </a:pPr>
              <a:r>
                <a:rPr lang="en-US" altLang="zh-CN" sz="1800"/>
                <a:t>X(</a:t>
              </a:r>
              <a:r>
                <a:rPr lang="zh-CN" altLang="en-US" sz="1800"/>
                <a:t>基准</a:t>
              </a:r>
              <a:r>
                <a:rPr lang="en-US" altLang="zh-CN" sz="1800"/>
                <a:t>)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371600" y="2743200"/>
            <a:ext cx="304800" cy="595313"/>
            <a:chOff x="0" y="0"/>
            <a:chExt cx="192" cy="375"/>
          </a:xfrm>
        </p:grpSpPr>
        <p:sp>
          <p:nvSpPr>
            <p:cNvPr id="218246" name="Line 9"/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47" name="Text Box 10"/>
            <p:cNvSpPr txBox="1">
              <a:spLocks noChangeArrowheads="1"/>
            </p:cNvSpPr>
            <p:nvPr/>
          </p:nvSpPr>
          <p:spPr bwMode="auto">
            <a:xfrm>
              <a:off x="0" y="144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Wingdings 3" pitchFamily="18" charset="2"/>
                <a:buNone/>
              </a:pPr>
              <a:r>
                <a:rPr lang="en-US" altLang="zh-CN" sz="1800">
                  <a:solidFill>
                    <a:srgbClr val="FF3300"/>
                  </a:solidFill>
                </a:rPr>
                <a:t>i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7315200" y="2743200"/>
            <a:ext cx="304800" cy="595313"/>
            <a:chOff x="0" y="0"/>
            <a:chExt cx="192" cy="375"/>
          </a:xfrm>
        </p:grpSpPr>
        <p:sp>
          <p:nvSpPr>
            <p:cNvPr id="218244" name="Line 12"/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45" name="Text Box 13"/>
            <p:cNvSpPr txBox="1">
              <a:spLocks noChangeArrowheads="1"/>
            </p:cNvSpPr>
            <p:nvPr/>
          </p:nvSpPr>
          <p:spPr bwMode="auto">
            <a:xfrm>
              <a:off x="0" y="144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Wingdings 3" pitchFamily="18" charset="2"/>
                <a:buNone/>
              </a:pPr>
              <a:r>
                <a:rPr lang="en-US" altLang="zh-CN" sz="1800">
                  <a:solidFill>
                    <a:srgbClr val="FF3300"/>
                  </a:solidFill>
                </a:rPr>
                <a:t>j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477000" y="2743200"/>
            <a:ext cx="304800" cy="595313"/>
            <a:chOff x="0" y="0"/>
            <a:chExt cx="192" cy="375"/>
          </a:xfrm>
        </p:grpSpPr>
        <p:sp>
          <p:nvSpPr>
            <p:cNvPr id="218242" name="Line 15"/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43" name="Text Box 16"/>
            <p:cNvSpPr txBox="1">
              <a:spLocks noChangeArrowheads="1"/>
            </p:cNvSpPr>
            <p:nvPr/>
          </p:nvSpPr>
          <p:spPr bwMode="auto">
            <a:xfrm>
              <a:off x="0" y="144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Wingdings 3" pitchFamily="18" charset="2"/>
                <a:buNone/>
              </a:pPr>
              <a:r>
                <a:rPr lang="en-US" altLang="zh-CN" sz="1800">
                  <a:solidFill>
                    <a:srgbClr val="FF3300"/>
                  </a:solidFill>
                </a:rPr>
                <a:t>j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1600200" y="2819400"/>
            <a:ext cx="4953000" cy="838200"/>
            <a:chOff x="0" y="0"/>
            <a:chExt cx="3024" cy="528"/>
          </a:xfrm>
        </p:grpSpPr>
        <p:sp>
          <p:nvSpPr>
            <p:cNvPr id="218238" name="Line 18"/>
            <p:cNvSpPr>
              <a:spLocks noChangeShapeType="1"/>
            </p:cNvSpPr>
            <p:nvPr/>
          </p:nvSpPr>
          <p:spPr bwMode="auto">
            <a:xfrm flipH="1">
              <a:off x="2688" y="0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39" name="Line 19"/>
            <p:cNvSpPr>
              <a:spLocks noChangeShapeType="1"/>
            </p:cNvSpPr>
            <p:nvPr/>
          </p:nvSpPr>
          <p:spPr bwMode="auto">
            <a:xfrm flipH="1">
              <a:off x="144" y="528"/>
              <a:ext cx="2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40" name="Line 20"/>
            <p:cNvSpPr>
              <a:spLocks noChangeShapeType="1"/>
            </p:cNvSpPr>
            <p:nvPr/>
          </p:nvSpPr>
          <p:spPr bwMode="auto">
            <a:xfrm flipH="1" flipV="1">
              <a:off x="48" y="28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41" name="Oval 21"/>
            <p:cNvSpPr>
              <a:spLocks noChangeArrowheads="1"/>
            </p:cNvSpPr>
            <p:nvPr/>
          </p:nvSpPr>
          <p:spPr bwMode="auto">
            <a:xfrm>
              <a:off x="0" y="4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Wingdings 3" pitchFamily="18" charset="2"/>
                <a:buNone/>
              </a:pPr>
              <a:r>
                <a:rPr lang="en-US" altLang="zh-CN" sz="1800">
                  <a:solidFill>
                    <a:srgbClr val="FF3300"/>
                  </a:solidFill>
                </a:rPr>
                <a:t>25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2209800" y="2743200"/>
            <a:ext cx="304800" cy="595313"/>
            <a:chOff x="0" y="0"/>
            <a:chExt cx="192" cy="375"/>
          </a:xfrm>
        </p:grpSpPr>
        <p:sp>
          <p:nvSpPr>
            <p:cNvPr id="218236" name="Line 23"/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37" name="Text Box 24"/>
            <p:cNvSpPr txBox="1">
              <a:spLocks noChangeArrowheads="1"/>
            </p:cNvSpPr>
            <p:nvPr/>
          </p:nvSpPr>
          <p:spPr bwMode="auto">
            <a:xfrm>
              <a:off x="0" y="144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Wingdings 3" pitchFamily="18" charset="2"/>
                <a:buNone/>
              </a:pPr>
              <a:r>
                <a:rPr lang="en-US" altLang="zh-CN" sz="1800">
                  <a:solidFill>
                    <a:srgbClr val="FF3300"/>
                  </a:solidFill>
                </a:rPr>
                <a:t>i</a:t>
              </a:r>
            </a:p>
          </p:txBody>
        </p:sp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3048000" y="2743200"/>
            <a:ext cx="304800" cy="595313"/>
            <a:chOff x="0" y="0"/>
            <a:chExt cx="192" cy="375"/>
          </a:xfrm>
        </p:grpSpPr>
        <p:sp>
          <p:nvSpPr>
            <p:cNvPr id="218234" name="Line 26"/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35" name="Text Box 27"/>
            <p:cNvSpPr txBox="1">
              <a:spLocks noChangeArrowheads="1"/>
            </p:cNvSpPr>
            <p:nvPr/>
          </p:nvSpPr>
          <p:spPr bwMode="auto">
            <a:xfrm>
              <a:off x="0" y="144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Wingdings 3" pitchFamily="18" charset="2"/>
                <a:buNone/>
              </a:pPr>
              <a:r>
                <a:rPr lang="en-US" altLang="zh-CN" sz="1800">
                  <a:solidFill>
                    <a:srgbClr val="FF3300"/>
                  </a:solidFill>
                </a:rPr>
                <a:t>i</a:t>
              </a:r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3276600" y="1905000"/>
            <a:ext cx="3505200" cy="609600"/>
            <a:chOff x="0" y="0"/>
            <a:chExt cx="2208" cy="384"/>
          </a:xfrm>
        </p:grpSpPr>
        <p:sp>
          <p:nvSpPr>
            <p:cNvPr id="218230" name="Line 29"/>
            <p:cNvSpPr>
              <a:spLocks noChangeShapeType="1"/>
            </p:cNvSpPr>
            <p:nvPr/>
          </p:nvSpPr>
          <p:spPr bwMode="auto">
            <a:xfrm flipV="1">
              <a:off x="0" y="0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31" name="Line 30"/>
            <p:cNvSpPr>
              <a:spLocks noChangeShapeType="1"/>
            </p:cNvSpPr>
            <p:nvPr/>
          </p:nvSpPr>
          <p:spPr bwMode="auto">
            <a:xfrm>
              <a:off x="240" y="0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32" name="Line 31"/>
            <p:cNvSpPr>
              <a:spLocks noChangeShapeType="1"/>
            </p:cNvSpPr>
            <p:nvPr/>
          </p:nvSpPr>
          <p:spPr bwMode="auto">
            <a:xfrm>
              <a:off x="1872" y="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33" name="Oval 32"/>
            <p:cNvSpPr>
              <a:spLocks noChangeArrowheads="1"/>
            </p:cNvSpPr>
            <p:nvPr/>
          </p:nvSpPr>
          <p:spPr bwMode="auto">
            <a:xfrm>
              <a:off x="1968" y="1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Wingdings 3" pitchFamily="18" charset="2"/>
                <a:buNone/>
              </a:pPr>
              <a:r>
                <a:rPr lang="en-US" altLang="zh-CN" sz="1800">
                  <a:solidFill>
                    <a:srgbClr val="FF3300"/>
                  </a:solidFill>
                </a:rPr>
                <a:t>66</a:t>
              </a:r>
            </a:p>
          </p:txBody>
        </p: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5715000" y="2743200"/>
            <a:ext cx="304800" cy="595313"/>
            <a:chOff x="0" y="0"/>
            <a:chExt cx="192" cy="375"/>
          </a:xfrm>
        </p:grpSpPr>
        <p:sp>
          <p:nvSpPr>
            <p:cNvPr id="218228" name="Line 34"/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29" name="Text Box 35"/>
            <p:cNvSpPr txBox="1">
              <a:spLocks noChangeArrowheads="1"/>
            </p:cNvSpPr>
            <p:nvPr/>
          </p:nvSpPr>
          <p:spPr bwMode="auto">
            <a:xfrm>
              <a:off x="0" y="144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Wingdings 3" pitchFamily="18" charset="2"/>
                <a:buNone/>
              </a:pPr>
              <a:r>
                <a:rPr lang="en-US" altLang="zh-CN" sz="1800">
                  <a:solidFill>
                    <a:srgbClr val="FF3300"/>
                  </a:solidFill>
                </a:rPr>
                <a:t>j</a:t>
              </a:r>
            </a:p>
          </p:txBody>
        </p:sp>
      </p:grp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3276600" y="2819400"/>
            <a:ext cx="2438400" cy="609600"/>
            <a:chOff x="0" y="0"/>
            <a:chExt cx="1440" cy="384"/>
          </a:xfrm>
        </p:grpSpPr>
        <p:sp>
          <p:nvSpPr>
            <p:cNvPr id="218224" name="Line 37"/>
            <p:cNvSpPr>
              <a:spLocks noChangeShapeType="1"/>
            </p:cNvSpPr>
            <p:nvPr/>
          </p:nvSpPr>
          <p:spPr bwMode="auto">
            <a:xfrm flipH="1">
              <a:off x="1152" y="0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25" name="Line 38"/>
            <p:cNvSpPr>
              <a:spLocks noChangeShapeType="1"/>
            </p:cNvSpPr>
            <p:nvPr/>
          </p:nvSpPr>
          <p:spPr bwMode="auto">
            <a:xfrm flipH="1">
              <a:off x="144" y="38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26" name="Line 39"/>
            <p:cNvSpPr>
              <a:spLocks noChangeShapeType="1"/>
            </p:cNvSpPr>
            <p:nvPr/>
          </p:nvSpPr>
          <p:spPr bwMode="auto">
            <a:xfrm flipH="1" flipV="1">
              <a:off x="48" y="24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27" name="Oval 40"/>
            <p:cNvSpPr>
              <a:spLocks noChangeArrowheads="1"/>
            </p:cNvSpPr>
            <p:nvPr/>
          </p:nvSpPr>
          <p:spPr bwMode="auto">
            <a:xfrm>
              <a:off x="0" y="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Wingdings 3" pitchFamily="18" charset="2"/>
                <a:buNone/>
              </a:pPr>
              <a:r>
                <a:rPr lang="en-US" altLang="zh-CN" sz="1800">
                  <a:solidFill>
                    <a:srgbClr val="FF3300"/>
                  </a:solidFill>
                </a:rPr>
                <a:t>12</a:t>
              </a:r>
            </a:p>
          </p:txBody>
        </p:sp>
      </p:grpSp>
      <p:grpSp>
        <p:nvGrpSpPr>
          <p:cNvPr id="12" name="Group 42"/>
          <p:cNvGrpSpPr>
            <a:grpSpLocks/>
          </p:cNvGrpSpPr>
          <p:nvPr/>
        </p:nvGrpSpPr>
        <p:grpSpPr bwMode="auto">
          <a:xfrm>
            <a:off x="3886200" y="2743200"/>
            <a:ext cx="304800" cy="595313"/>
            <a:chOff x="0" y="0"/>
            <a:chExt cx="192" cy="375"/>
          </a:xfrm>
        </p:grpSpPr>
        <p:sp>
          <p:nvSpPr>
            <p:cNvPr id="218222" name="Line 42"/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23" name="Text Box 43"/>
            <p:cNvSpPr txBox="1">
              <a:spLocks noChangeArrowheads="1"/>
            </p:cNvSpPr>
            <p:nvPr/>
          </p:nvSpPr>
          <p:spPr bwMode="auto">
            <a:xfrm>
              <a:off x="0" y="144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Wingdings 3" pitchFamily="18" charset="2"/>
                <a:buNone/>
              </a:pPr>
              <a:r>
                <a:rPr lang="en-US" altLang="zh-CN" sz="1800">
                  <a:solidFill>
                    <a:srgbClr val="FF3300"/>
                  </a:solidFill>
                </a:rPr>
                <a:t>i</a:t>
              </a:r>
            </a:p>
          </p:txBody>
        </p:sp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4038600" y="2057400"/>
            <a:ext cx="1905000" cy="457200"/>
            <a:chOff x="0" y="0"/>
            <a:chExt cx="1200" cy="288"/>
          </a:xfrm>
        </p:grpSpPr>
        <p:sp>
          <p:nvSpPr>
            <p:cNvPr id="218218" name="Line 45"/>
            <p:cNvSpPr>
              <a:spLocks noChangeShapeType="1"/>
            </p:cNvSpPr>
            <p:nvPr/>
          </p:nvSpPr>
          <p:spPr bwMode="auto">
            <a:xfrm flipV="1">
              <a:off x="0" y="0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19" name="Line 46"/>
            <p:cNvSpPr>
              <a:spLocks noChangeShapeType="1"/>
            </p:cNvSpPr>
            <p:nvPr/>
          </p:nvSpPr>
          <p:spPr bwMode="auto">
            <a:xfrm>
              <a:off x="96" y="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20" name="Line 47"/>
            <p:cNvSpPr>
              <a:spLocks noChangeShapeType="1"/>
            </p:cNvSpPr>
            <p:nvPr/>
          </p:nvSpPr>
          <p:spPr bwMode="auto">
            <a:xfrm>
              <a:off x="864" y="0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21" name="Oval 48"/>
            <p:cNvSpPr>
              <a:spLocks noChangeArrowheads="1"/>
            </p:cNvSpPr>
            <p:nvPr/>
          </p:nvSpPr>
          <p:spPr bwMode="auto">
            <a:xfrm>
              <a:off x="960" y="4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Wingdings 3" pitchFamily="18" charset="2"/>
                <a:buNone/>
              </a:pPr>
              <a:r>
                <a:rPr lang="en-US" altLang="zh-CN" sz="1800">
                  <a:solidFill>
                    <a:srgbClr val="FF3300"/>
                  </a:solidFill>
                </a:rPr>
                <a:t>76</a:t>
              </a:r>
            </a:p>
          </p:txBody>
        </p:sp>
      </p:grpSp>
      <p:grpSp>
        <p:nvGrpSpPr>
          <p:cNvPr id="14" name="Group 50"/>
          <p:cNvGrpSpPr>
            <a:grpSpLocks/>
          </p:cNvGrpSpPr>
          <p:nvPr/>
        </p:nvGrpSpPr>
        <p:grpSpPr bwMode="auto">
          <a:xfrm>
            <a:off x="4953000" y="2743200"/>
            <a:ext cx="304800" cy="595313"/>
            <a:chOff x="0" y="0"/>
            <a:chExt cx="192" cy="375"/>
          </a:xfrm>
        </p:grpSpPr>
        <p:sp>
          <p:nvSpPr>
            <p:cNvPr id="218216" name="Line 50"/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17" name="Text Box 51"/>
            <p:cNvSpPr txBox="1">
              <a:spLocks noChangeArrowheads="1"/>
            </p:cNvSpPr>
            <p:nvPr/>
          </p:nvSpPr>
          <p:spPr bwMode="auto">
            <a:xfrm>
              <a:off x="0" y="144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Wingdings 3" pitchFamily="18" charset="2"/>
                <a:buNone/>
              </a:pPr>
              <a:r>
                <a:rPr lang="en-US" altLang="zh-CN" sz="1800">
                  <a:solidFill>
                    <a:srgbClr val="FF3300"/>
                  </a:solidFill>
                </a:rPr>
                <a:t>j</a:t>
              </a:r>
            </a:p>
          </p:txBody>
        </p:sp>
      </p:grpSp>
      <p:grpSp>
        <p:nvGrpSpPr>
          <p:cNvPr id="15" name="Group 53"/>
          <p:cNvGrpSpPr>
            <a:grpSpLocks/>
          </p:cNvGrpSpPr>
          <p:nvPr/>
        </p:nvGrpSpPr>
        <p:grpSpPr bwMode="auto">
          <a:xfrm>
            <a:off x="4114800" y="2743200"/>
            <a:ext cx="762000" cy="533400"/>
            <a:chOff x="0" y="0"/>
            <a:chExt cx="480" cy="336"/>
          </a:xfrm>
        </p:grpSpPr>
        <p:sp>
          <p:nvSpPr>
            <p:cNvPr id="218212" name="Line 53"/>
            <p:cNvSpPr>
              <a:spLocks noChangeShapeType="1"/>
            </p:cNvSpPr>
            <p:nvPr/>
          </p:nvSpPr>
          <p:spPr bwMode="auto">
            <a:xfrm flipH="1">
              <a:off x="384" y="48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13" name="Line 54"/>
            <p:cNvSpPr>
              <a:spLocks noChangeShapeType="1"/>
            </p:cNvSpPr>
            <p:nvPr/>
          </p:nvSpPr>
          <p:spPr bwMode="auto">
            <a:xfrm flipH="1">
              <a:off x="144" y="3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14" name="Line 55"/>
            <p:cNvSpPr>
              <a:spLocks noChangeShapeType="1"/>
            </p:cNvSpPr>
            <p:nvPr/>
          </p:nvSpPr>
          <p:spPr bwMode="auto">
            <a:xfrm flipH="1" flipV="1">
              <a:off x="96" y="240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15" name="Oval 56"/>
            <p:cNvSpPr>
              <a:spLocks noChangeArrowheads="1"/>
            </p:cNvSpPr>
            <p:nvPr/>
          </p:nvSpPr>
          <p:spPr bwMode="auto">
            <a:xfrm>
              <a:off x="0" y="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Wingdings 3" pitchFamily="18" charset="2"/>
                <a:buNone/>
              </a:pPr>
              <a:r>
                <a:rPr lang="en-US" altLang="zh-CN" sz="1800" u="sng">
                  <a:solidFill>
                    <a:srgbClr val="FF3300"/>
                  </a:solidFill>
                </a:rPr>
                <a:t>36</a:t>
              </a:r>
            </a:p>
          </p:txBody>
        </p:sp>
      </p:grpSp>
      <p:grpSp>
        <p:nvGrpSpPr>
          <p:cNvPr id="16" name="Group 58"/>
          <p:cNvGrpSpPr>
            <a:grpSpLocks/>
          </p:cNvGrpSpPr>
          <p:nvPr/>
        </p:nvGrpSpPr>
        <p:grpSpPr bwMode="auto">
          <a:xfrm>
            <a:off x="4800600" y="2743200"/>
            <a:ext cx="304800" cy="595313"/>
            <a:chOff x="0" y="0"/>
            <a:chExt cx="192" cy="375"/>
          </a:xfrm>
        </p:grpSpPr>
        <p:sp>
          <p:nvSpPr>
            <p:cNvPr id="218210" name="Line 58"/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11" name="Text Box 59"/>
            <p:cNvSpPr txBox="1">
              <a:spLocks noChangeArrowheads="1"/>
            </p:cNvSpPr>
            <p:nvPr/>
          </p:nvSpPr>
          <p:spPr bwMode="auto">
            <a:xfrm>
              <a:off x="0" y="144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Wingdings 3" pitchFamily="18" charset="2"/>
                <a:buNone/>
              </a:pPr>
              <a:r>
                <a:rPr lang="en-US" altLang="zh-CN" sz="1800">
                  <a:solidFill>
                    <a:srgbClr val="FF3300"/>
                  </a:solidFill>
                </a:rPr>
                <a:t>i</a:t>
              </a:r>
            </a:p>
          </p:txBody>
        </p:sp>
      </p:grpSp>
      <p:sp>
        <p:nvSpPr>
          <p:cNvPr id="273469" name="Text Box 60"/>
          <p:cNvSpPr txBox="1">
            <a:spLocks noChangeArrowheads="1"/>
          </p:cNvSpPr>
          <p:nvPr/>
        </p:nvSpPr>
        <p:spPr bwMode="auto">
          <a:xfrm>
            <a:off x="990600" y="3870325"/>
            <a:ext cx="739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ts val="400"/>
              </a:spcBef>
              <a:buClr>
                <a:schemeClr val="accent1"/>
              </a:buClr>
              <a:buSzPct val="76000"/>
              <a:buFont typeface="Wingdings 3" pitchFamily="18" charset="2"/>
              <a:buChar char="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 3" pitchFamily="18" charset="2"/>
              <a:buNone/>
            </a:pPr>
            <a:r>
              <a:rPr lang="en-US" altLang="zh-CN" sz="2000"/>
              <a:t>[   25         36         12         </a:t>
            </a:r>
            <a:r>
              <a:rPr lang="en-US" altLang="zh-CN" sz="2000" u="sng"/>
              <a:t>36 </a:t>
            </a:r>
            <a:r>
              <a:rPr lang="en-US" altLang="zh-CN" sz="2000"/>
              <a:t> ]         </a:t>
            </a:r>
            <a:r>
              <a:rPr lang="en-US" altLang="zh-CN" sz="2000">
                <a:solidFill>
                  <a:srgbClr val="FF3300"/>
                </a:solidFill>
              </a:rPr>
              <a:t>50</a:t>
            </a:r>
            <a:r>
              <a:rPr lang="en-US" altLang="zh-CN" sz="2000"/>
              <a:t>       [  76        66         95  ]</a:t>
            </a:r>
          </a:p>
        </p:txBody>
      </p:sp>
      <p:sp>
        <p:nvSpPr>
          <p:cNvPr id="273470" name="AutoShape 61"/>
          <p:cNvSpPr>
            <a:spLocks noChangeArrowheads="1"/>
          </p:cNvSpPr>
          <p:nvPr/>
        </p:nvSpPr>
        <p:spPr bwMode="auto">
          <a:xfrm>
            <a:off x="4876800" y="3733800"/>
            <a:ext cx="3048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ts val="400"/>
              </a:spcBef>
              <a:buClr>
                <a:schemeClr val="accent1"/>
              </a:buClr>
              <a:buSzPct val="76000"/>
              <a:buFont typeface="Wingdings 3" pitchFamily="18" charset="2"/>
              <a:buChar char="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 3" pitchFamily="18" charset="2"/>
              <a:buNone/>
            </a:pPr>
            <a:endParaRPr lang="zh-CN" altLang="en-US" sz="1800"/>
          </a:p>
        </p:txBody>
      </p:sp>
      <p:grpSp>
        <p:nvGrpSpPr>
          <p:cNvPr id="17" name="Group 63"/>
          <p:cNvGrpSpPr>
            <a:grpSpLocks/>
          </p:cNvGrpSpPr>
          <p:nvPr/>
        </p:nvGrpSpPr>
        <p:grpSpPr bwMode="auto">
          <a:xfrm>
            <a:off x="1371600" y="4267200"/>
            <a:ext cx="304800" cy="595313"/>
            <a:chOff x="0" y="0"/>
            <a:chExt cx="192" cy="375"/>
          </a:xfrm>
        </p:grpSpPr>
        <p:sp>
          <p:nvSpPr>
            <p:cNvPr id="218208" name="Line 63"/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09" name="Text Box 64"/>
            <p:cNvSpPr txBox="1">
              <a:spLocks noChangeArrowheads="1"/>
            </p:cNvSpPr>
            <p:nvPr/>
          </p:nvSpPr>
          <p:spPr bwMode="auto">
            <a:xfrm>
              <a:off x="0" y="144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Wingdings 3" pitchFamily="18" charset="2"/>
                <a:buNone/>
              </a:pPr>
              <a:r>
                <a:rPr lang="en-US" altLang="zh-CN" sz="1800">
                  <a:solidFill>
                    <a:srgbClr val="FF3300"/>
                  </a:solidFill>
                </a:rPr>
                <a:t>i</a:t>
              </a:r>
            </a:p>
          </p:txBody>
        </p:sp>
      </p:grpSp>
      <p:grpSp>
        <p:nvGrpSpPr>
          <p:cNvPr id="18" name="Group 66"/>
          <p:cNvGrpSpPr>
            <a:grpSpLocks/>
          </p:cNvGrpSpPr>
          <p:nvPr/>
        </p:nvGrpSpPr>
        <p:grpSpPr bwMode="auto">
          <a:xfrm>
            <a:off x="1295400" y="3429000"/>
            <a:ext cx="381000" cy="533400"/>
            <a:chOff x="0" y="0"/>
            <a:chExt cx="240" cy="336"/>
          </a:xfrm>
        </p:grpSpPr>
        <p:sp>
          <p:nvSpPr>
            <p:cNvPr id="218206" name="Line 66"/>
            <p:cNvSpPr>
              <a:spLocks noChangeShapeType="1"/>
            </p:cNvSpPr>
            <p:nvPr/>
          </p:nvSpPr>
          <p:spPr bwMode="auto">
            <a:xfrm flipV="1">
              <a:off x="96" y="168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07" name="Text Box 67"/>
            <p:cNvSpPr txBox="1">
              <a:spLocks noChangeArrowheads="1"/>
            </p:cNvSpPr>
            <p:nvPr/>
          </p:nvSpPr>
          <p:spPr bwMode="auto">
            <a:xfrm>
              <a:off x="0" y="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 3" pitchFamily="18" charset="2"/>
                <a:buNone/>
              </a:pPr>
              <a:r>
                <a:rPr lang="en-US" altLang="zh-CN" sz="1800"/>
                <a:t>X</a:t>
              </a:r>
            </a:p>
          </p:txBody>
        </p:sp>
      </p:grpSp>
      <p:grpSp>
        <p:nvGrpSpPr>
          <p:cNvPr id="19" name="Group 69"/>
          <p:cNvGrpSpPr>
            <a:grpSpLocks/>
          </p:cNvGrpSpPr>
          <p:nvPr/>
        </p:nvGrpSpPr>
        <p:grpSpPr bwMode="auto">
          <a:xfrm>
            <a:off x="3886200" y="4267200"/>
            <a:ext cx="304800" cy="595313"/>
            <a:chOff x="0" y="0"/>
            <a:chExt cx="192" cy="375"/>
          </a:xfrm>
        </p:grpSpPr>
        <p:sp>
          <p:nvSpPr>
            <p:cNvPr id="218204" name="Line 69"/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05" name="Text Box 70"/>
            <p:cNvSpPr txBox="1">
              <a:spLocks noChangeArrowheads="1"/>
            </p:cNvSpPr>
            <p:nvPr/>
          </p:nvSpPr>
          <p:spPr bwMode="auto">
            <a:xfrm>
              <a:off x="0" y="144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Wingdings 3" pitchFamily="18" charset="2"/>
                <a:buNone/>
              </a:pPr>
              <a:r>
                <a:rPr lang="en-US" altLang="zh-CN" sz="1800">
                  <a:solidFill>
                    <a:srgbClr val="FF3300"/>
                  </a:solidFill>
                </a:rPr>
                <a:t>j</a:t>
              </a:r>
            </a:p>
          </p:txBody>
        </p:sp>
      </p:grpSp>
      <p:grpSp>
        <p:nvGrpSpPr>
          <p:cNvPr id="20" name="Group 72"/>
          <p:cNvGrpSpPr>
            <a:grpSpLocks/>
          </p:cNvGrpSpPr>
          <p:nvPr/>
        </p:nvGrpSpPr>
        <p:grpSpPr bwMode="auto">
          <a:xfrm>
            <a:off x="3124200" y="4267200"/>
            <a:ext cx="304800" cy="595313"/>
            <a:chOff x="0" y="0"/>
            <a:chExt cx="192" cy="375"/>
          </a:xfrm>
        </p:grpSpPr>
        <p:sp>
          <p:nvSpPr>
            <p:cNvPr id="218202" name="Line 72"/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03" name="Text Box 73"/>
            <p:cNvSpPr txBox="1">
              <a:spLocks noChangeArrowheads="1"/>
            </p:cNvSpPr>
            <p:nvPr/>
          </p:nvSpPr>
          <p:spPr bwMode="auto">
            <a:xfrm>
              <a:off x="0" y="144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Wingdings 3" pitchFamily="18" charset="2"/>
                <a:buNone/>
              </a:pPr>
              <a:r>
                <a:rPr lang="en-US" altLang="zh-CN" sz="1800">
                  <a:solidFill>
                    <a:srgbClr val="FF3300"/>
                  </a:solidFill>
                </a:rPr>
                <a:t>j</a:t>
              </a:r>
            </a:p>
          </p:txBody>
        </p:sp>
      </p:grpSp>
      <p:grpSp>
        <p:nvGrpSpPr>
          <p:cNvPr id="21" name="Group 75"/>
          <p:cNvGrpSpPr>
            <a:grpSpLocks/>
          </p:cNvGrpSpPr>
          <p:nvPr/>
        </p:nvGrpSpPr>
        <p:grpSpPr bwMode="auto">
          <a:xfrm>
            <a:off x="1600200" y="4343400"/>
            <a:ext cx="1600200" cy="609600"/>
            <a:chOff x="0" y="0"/>
            <a:chExt cx="1440" cy="384"/>
          </a:xfrm>
        </p:grpSpPr>
        <p:sp>
          <p:nvSpPr>
            <p:cNvPr id="218198" name="Line 75"/>
            <p:cNvSpPr>
              <a:spLocks noChangeShapeType="1"/>
            </p:cNvSpPr>
            <p:nvPr/>
          </p:nvSpPr>
          <p:spPr bwMode="auto">
            <a:xfrm flipH="1">
              <a:off x="1152" y="0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99" name="Line 76"/>
            <p:cNvSpPr>
              <a:spLocks noChangeShapeType="1"/>
            </p:cNvSpPr>
            <p:nvPr/>
          </p:nvSpPr>
          <p:spPr bwMode="auto">
            <a:xfrm flipH="1">
              <a:off x="144" y="38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00" name="Line 77"/>
            <p:cNvSpPr>
              <a:spLocks noChangeShapeType="1"/>
            </p:cNvSpPr>
            <p:nvPr/>
          </p:nvSpPr>
          <p:spPr bwMode="auto">
            <a:xfrm flipH="1" flipV="1">
              <a:off x="48" y="24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01" name="Oval 78"/>
            <p:cNvSpPr>
              <a:spLocks noChangeArrowheads="1"/>
            </p:cNvSpPr>
            <p:nvPr/>
          </p:nvSpPr>
          <p:spPr bwMode="auto">
            <a:xfrm>
              <a:off x="0" y="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Wingdings 3" pitchFamily="18" charset="2"/>
                <a:buNone/>
              </a:pPr>
              <a:r>
                <a:rPr lang="en-US" altLang="zh-CN" sz="1800">
                  <a:solidFill>
                    <a:srgbClr val="FF3300"/>
                  </a:solidFill>
                </a:rPr>
                <a:t>12</a:t>
              </a:r>
            </a:p>
          </p:txBody>
        </p:sp>
      </p:grpSp>
      <p:grpSp>
        <p:nvGrpSpPr>
          <p:cNvPr id="22" name="Group 80"/>
          <p:cNvGrpSpPr>
            <a:grpSpLocks/>
          </p:cNvGrpSpPr>
          <p:nvPr/>
        </p:nvGrpSpPr>
        <p:grpSpPr bwMode="auto">
          <a:xfrm>
            <a:off x="2133600" y="4267200"/>
            <a:ext cx="304800" cy="595313"/>
            <a:chOff x="0" y="0"/>
            <a:chExt cx="192" cy="375"/>
          </a:xfrm>
        </p:grpSpPr>
        <p:sp>
          <p:nvSpPr>
            <p:cNvPr id="218196" name="Line 80"/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97" name="Text Box 81"/>
            <p:cNvSpPr txBox="1">
              <a:spLocks noChangeArrowheads="1"/>
            </p:cNvSpPr>
            <p:nvPr/>
          </p:nvSpPr>
          <p:spPr bwMode="auto">
            <a:xfrm>
              <a:off x="0" y="144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Wingdings 3" pitchFamily="18" charset="2"/>
                <a:buNone/>
              </a:pPr>
              <a:r>
                <a:rPr lang="en-US" altLang="zh-CN" sz="1800">
                  <a:solidFill>
                    <a:srgbClr val="FF3300"/>
                  </a:solidFill>
                </a:rPr>
                <a:t>i</a:t>
              </a:r>
            </a:p>
          </p:txBody>
        </p:sp>
      </p:grpSp>
      <p:grpSp>
        <p:nvGrpSpPr>
          <p:cNvPr id="23" name="Group 83"/>
          <p:cNvGrpSpPr>
            <a:grpSpLocks/>
          </p:cNvGrpSpPr>
          <p:nvPr/>
        </p:nvGrpSpPr>
        <p:grpSpPr bwMode="auto">
          <a:xfrm>
            <a:off x="2286000" y="3657600"/>
            <a:ext cx="1066800" cy="304800"/>
            <a:chOff x="0" y="0"/>
            <a:chExt cx="672" cy="192"/>
          </a:xfrm>
        </p:grpSpPr>
        <p:sp>
          <p:nvSpPr>
            <p:cNvPr id="218192" name="Line 83"/>
            <p:cNvSpPr>
              <a:spLocks noChangeShapeType="1"/>
            </p:cNvSpPr>
            <p:nvPr/>
          </p:nvSpPr>
          <p:spPr bwMode="auto">
            <a:xfrm flipV="1">
              <a:off x="0" y="4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93" name="Line 84"/>
            <p:cNvSpPr>
              <a:spLocks noChangeShapeType="1"/>
            </p:cNvSpPr>
            <p:nvPr/>
          </p:nvSpPr>
          <p:spPr bwMode="auto">
            <a:xfrm>
              <a:off x="48" y="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94" name="Line 85"/>
            <p:cNvSpPr>
              <a:spLocks noChangeShapeType="1"/>
            </p:cNvSpPr>
            <p:nvPr/>
          </p:nvSpPr>
          <p:spPr bwMode="auto">
            <a:xfrm>
              <a:off x="384" y="48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95" name="Oval 86"/>
            <p:cNvSpPr>
              <a:spLocks noChangeArrowheads="1"/>
            </p:cNvSpPr>
            <p:nvPr/>
          </p:nvSpPr>
          <p:spPr bwMode="auto">
            <a:xfrm>
              <a:off x="480" y="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Wingdings 3" pitchFamily="18" charset="2"/>
                <a:buNone/>
              </a:pPr>
              <a:r>
                <a:rPr lang="en-US" altLang="zh-CN" sz="1800">
                  <a:solidFill>
                    <a:srgbClr val="FF3300"/>
                  </a:solidFill>
                </a:rPr>
                <a:t>36</a:t>
              </a:r>
            </a:p>
          </p:txBody>
        </p:sp>
      </p:grpSp>
      <p:grpSp>
        <p:nvGrpSpPr>
          <p:cNvPr id="24" name="Group 88"/>
          <p:cNvGrpSpPr>
            <a:grpSpLocks/>
          </p:cNvGrpSpPr>
          <p:nvPr/>
        </p:nvGrpSpPr>
        <p:grpSpPr bwMode="auto">
          <a:xfrm>
            <a:off x="2286000" y="4267200"/>
            <a:ext cx="304800" cy="595313"/>
            <a:chOff x="0" y="0"/>
            <a:chExt cx="192" cy="375"/>
          </a:xfrm>
        </p:grpSpPr>
        <p:sp>
          <p:nvSpPr>
            <p:cNvPr id="218190" name="Line 88"/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91" name="Text Box 89"/>
            <p:cNvSpPr txBox="1">
              <a:spLocks noChangeArrowheads="1"/>
            </p:cNvSpPr>
            <p:nvPr/>
          </p:nvSpPr>
          <p:spPr bwMode="auto">
            <a:xfrm>
              <a:off x="0" y="144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Wingdings 3" pitchFamily="18" charset="2"/>
                <a:buNone/>
              </a:pPr>
              <a:r>
                <a:rPr lang="en-US" altLang="zh-CN" sz="1800">
                  <a:solidFill>
                    <a:srgbClr val="FF3300"/>
                  </a:solidFill>
                </a:rPr>
                <a:t>j</a:t>
              </a:r>
            </a:p>
          </p:txBody>
        </p:sp>
      </p:grpSp>
      <p:sp>
        <p:nvSpPr>
          <p:cNvPr id="273499" name="Text Box 90"/>
          <p:cNvSpPr txBox="1">
            <a:spLocks noChangeArrowheads="1"/>
          </p:cNvSpPr>
          <p:nvPr/>
        </p:nvSpPr>
        <p:spPr bwMode="auto">
          <a:xfrm>
            <a:off x="990600" y="5257800"/>
            <a:ext cx="365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ts val="400"/>
              </a:spcBef>
              <a:buClr>
                <a:schemeClr val="accent1"/>
              </a:buClr>
              <a:buSzPct val="76000"/>
              <a:buFont typeface="Wingdings 3" pitchFamily="18" charset="2"/>
              <a:buChar char="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 3" pitchFamily="18" charset="2"/>
              <a:buNone/>
            </a:pPr>
            <a:r>
              <a:rPr lang="en-US" altLang="zh-CN" sz="2000"/>
              <a:t>[   12   ]     </a:t>
            </a:r>
            <a:r>
              <a:rPr lang="en-US" altLang="zh-CN" sz="2000">
                <a:solidFill>
                  <a:srgbClr val="FF3300"/>
                </a:solidFill>
              </a:rPr>
              <a:t>25 </a:t>
            </a:r>
            <a:r>
              <a:rPr lang="en-US" altLang="zh-CN" sz="2000"/>
              <a:t>    [   36         </a:t>
            </a:r>
            <a:r>
              <a:rPr lang="en-US" altLang="zh-CN" sz="2000" u="sng"/>
              <a:t>36 </a:t>
            </a:r>
            <a:r>
              <a:rPr lang="en-US" altLang="zh-CN" sz="2000"/>
              <a:t> ]  </a:t>
            </a:r>
          </a:p>
        </p:txBody>
      </p:sp>
      <p:sp>
        <p:nvSpPr>
          <p:cNvPr id="273500" name="AutoShape 91"/>
          <p:cNvSpPr>
            <a:spLocks noChangeArrowheads="1"/>
          </p:cNvSpPr>
          <p:nvPr/>
        </p:nvSpPr>
        <p:spPr bwMode="auto">
          <a:xfrm>
            <a:off x="2209800" y="5029200"/>
            <a:ext cx="3048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ts val="400"/>
              </a:spcBef>
              <a:buClr>
                <a:schemeClr val="accent1"/>
              </a:buClr>
              <a:buSzPct val="76000"/>
              <a:buFont typeface="Wingdings 3" pitchFamily="18" charset="2"/>
              <a:buChar char="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 3" pitchFamily="18" charset="2"/>
              <a:buNone/>
            </a:pPr>
            <a:endParaRPr lang="zh-CN" altLang="en-US" sz="1800"/>
          </a:p>
        </p:txBody>
      </p:sp>
      <p:grpSp>
        <p:nvGrpSpPr>
          <p:cNvPr id="25" name="Group 93"/>
          <p:cNvGrpSpPr>
            <a:grpSpLocks/>
          </p:cNvGrpSpPr>
          <p:nvPr/>
        </p:nvGrpSpPr>
        <p:grpSpPr bwMode="auto">
          <a:xfrm>
            <a:off x="3886200" y="5576888"/>
            <a:ext cx="304800" cy="595312"/>
            <a:chOff x="0" y="0"/>
            <a:chExt cx="192" cy="375"/>
          </a:xfrm>
        </p:grpSpPr>
        <p:sp>
          <p:nvSpPr>
            <p:cNvPr id="218188" name="Line 93"/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89" name="Text Box 94"/>
            <p:cNvSpPr txBox="1">
              <a:spLocks noChangeArrowheads="1"/>
            </p:cNvSpPr>
            <p:nvPr/>
          </p:nvSpPr>
          <p:spPr bwMode="auto">
            <a:xfrm>
              <a:off x="0" y="144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Wingdings 3" pitchFamily="18" charset="2"/>
                <a:buNone/>
              </a:pPr>
              <a:r>
                <a:rPr lang="en-US" altLang="zh-CN" sz="1800">
                  <a:solidFill>
                    <a:srgbClr val="FF3300"/>
                  </a:solidFill>
                </a:rPr>
                <a:t>j</a:t>
              </a:r>
            </a:p>
          </p:txBody>
        </p:sp>
      </p:grpSp>
      <p:grpSp>
        <p:nvGrpSpPr>
          <p:cNvPr id="26" name="Group 96"/>
          <p:cNvGrpSpPr>
            <a:grpSpLocks/>
          </p:cNvGrpSpPr>
          <p:nvPr/>
        </p:nvGrpSpPr>
        <p:grpSpPr bwMode="auto">
          <a:xfrm>
            <a:off x="2971800" y="5576888"/>
            <a:ext cx="304800" cy="595312"/>
            <a:chOff x="0" y="0"/>
            <a:chExt cx="192" cy="375"/>
          </a:xfrm>
        </p:grpSpPr>
        <p:sp>
          <p:nvSpPr>
            <p:cNvPr id="218186" name="Line 96"/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87" name="Text Box 97"/>
            <p:cNvSpPr txBox="1">
              <a:spLocks noChangeArrowheads="1"/>
            </p:cNvSpPr>
            <p:nvPr/>
          </p:nvSpPr>
          <p:spPr bwMode="auto">
            <a:xfrm>
              <a:off x="0" y="144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Wingdings 3" pitchFamily="18" charset="2"/>
                <a:buNone/>
              </a:pPr>
              <a:r>
                <a:rPr lang="en-US" altLang="zh-CN" sz="1800">
                  <a:solidFill>
                    <a:srgbClr val="FF3300"/>
                  </a:solidFill>
                </a:rPr>
                <a:t>i</a:t>
              </a:r>
            </a:p>
          </p:txBody>
        </p:sp>
      </p:grpSp>
      <p:grpSp>
        <p:nvGrpSpPr>
          <p:cNvPr id="27" name="Group 99"/>
          <p:cNvGrpSpPr>
            <a:grpSpLocks/>
          </p:cNvGrpSpPr>
          <p:nvPr/>
        </p:nvGrpSpPr>
        <p:grpSpPr bwMode="auto">
          <a:xfrm>
            <a:off x="3048000" y="4800600"/>
            <a:ext cx="381000" cy="533400"/>
            <a:chOff x="0" y="0"/>
            <a:chExt cx="240" cy="336"/>
          </a:xfrm>
        </p:grpSpPr>
        <p:sp>
          <p:nvSpPr>
            <p:cNvPr id="218184" name="Line 99"/>
            <p:cNvSpPr>
              <a:spLocks noChangeShapeType="1"/>
            </p:cNvSpPr>
            <p:nvPr/>
          </p:nvSpPr>
          <p:spPr bwMode="auto">
            <a:xfrm flipV="1">
              <a:off x="96" y="168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85" name="Text Box 100"/>
            <p:cNvSpPr txBox="1">
              <a:spLocks noChangeArrowheads="1"/>
            </p:cNvSpPr>
            <p:nvPr/>
          </p:nvSpPr>
          <p:spPr bwMode="auto">
            <a:xfrm>
              <a:off x="0" y="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 3" pitchFamily="18" charset="2"/>
                <a:buNone/>
              </a:pPr>
              <a:r>
                <a:rPr lang="en-US" altLang="zh-CN" sz="1800"/>
                <a:t>X</a:t>
              </a:r>
            </a:p>
          </p:txBody>
        </p:sp>
      </p:grpSp>
      <p:grpSp>
        <p:nvGrpSpPr>
          <p:cNvPr id="28" name="Group 102"/>
          <p:cNvGrpSpPr>
            <a:grpSpLocks/>
          </p:cNvGrpSpPr>
          <p:nvPr/>
        </p:nvGrpSpPr>
        <p:grpSpPr bwMode="auto">
          <a:xfrm>
            <a:off x="3124200" y="5576888"/>
            <a:ext cx="304800" cy="595312"/>
            <a:chOff x="0" y="0"/>
            <a:chExt cx="192" cy="375"/>
          </a:xfrm>
        </p:grpSpPr>
        <p:sp>
          <p:nvSpPr>
            <p:cNvPr id="218182" name="Line 102"/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83" name="Text Box 103"/>
            <p:cNvSpPr txBox="1">
              <a:spLocks noChangeArrowheads="1"/>
            </p:cNvSpPr>
            <p:nvPr/>
          </p:nvSpPr>
          <p:spPr bwMode="auto">
            <a:xfrm>
              <a:off x="0" y="144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Wingdings 3" pitchFamily="18" charset="2"/>
                <a:buNone/>
              </a:pPr>
              <a:r>
                <a:rPr lang="en-US" altLang="zh-CN" sz="1800">
                  <a:solidFill>
                    <a:srgbClr val="FF3300"/>
                  </a:solidFill>
                </a:rPr>
                <a:t>j</a:t>
              </a:r>
            </a:p>
          </p:txBody>
        </p:sp>
      </p:grpSp>
      <p:sp>
        <p:nvSpPr>
          <p:cNvPr id="273513" name="Text Box 104"/>
          <p:cNvSpPr txBox="1">
            <a:spLocks noChangeArrowheads="1"/>
          </p:cNvSpPr>
          <p:nvPr/>
        </p:nvSpPr>
        <p:spPr bwMode="auto">
          <a:xfrm>
            <a:off x="2971800" y="629285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ts val="400"/>
              </a:spcBef>
              <a:buClr>
                <a:schemeClr val="accent1"/>
              </a:buClr>
              <a:buSzPct val="76000"/>
              <a:buFont typeface="Wingdings 3" pitchFamily="18" charset="2"/>
              <a:buChar char="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 3" pitchFamily="18" charset="2"/>
              <a:buNone/>
            </a:pPr>
            <a:r>
              <a:rPr lang="en-US" altLang="zh-CN" sz="2000">
                <a:solidFill>
                  <a:srgbClr val="FF3300"/>
                </a:solidFill>
              </a:rPr>
              <a:t>36 </a:t>
            </a:r>
            <a:r>
              <a:rPr lang="en-US" altLang="zh-CN" sz="2000"/>
              <a:t>    [   </a:t>
            </a:r>
            <a:r>
              <a:rPr lang="en-US" altLang="zh-CN" sz="2000" u="sng"/>
              <a:t>36 </a:t>
            </a:r>
            <a:r>
              <a:rPr lang="en-US" altLang="zh-CN" sz="2000"/>
              <a:t> ]  </a:t>
            </a:r>
          </a:p>
        </p:txBody>
      </p:sp>
      <p:sp>
        <p:nvSpPr>
          <p:cNvPr id="273514" name="AutoShape 105"/>
          <p:cNvSpPr>
            <a:spLocks noChangeArrowheads="1"/>
          </p:cNvSpPr>
          <p:nvPr/>
        </p:nvSpPr>
        <p:spPr bwMode="auto">
          <a:xfrm>
            <a:off x="3048000" y="6096000"/>
            <a:ext cx="3048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ts val="400"/>
              </a:spcBef>
              <a:buClr>
                <a:schemeClr val="accent1"/>
              </a:buClr>
              <a:buSzPct val="76000"/>
              <a:buFont typeface="Wingdings 3" pitchFamily="18" charset="2"/>
              <a:buChar char="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 3" pitchFamily="18" charset="2"/>
              <a:buNone/>
            </a:pPr>
            <a:endParaRPr lang="zh-CN" altLang="en-US" sz="1800"/>
          </a:p>
        </p:txBody>
      </p:sp>
      <p:grpSp>
        <p:nvGrpSpPr>
          <p:cNvPr id="29" name="Group 107"/>
          <p:cNvGrpSpPr>
            <a:grpSpLocks/>
          </p:cNvGrpSpPr>
          <p:nvPr/>
        </p:nvGrpSpPr>
        <p:grpSpPr bwMode="auto">
          <a:xfrm>
            <a:off x="5867400" y="4343400"/>
            <a:ext cx="304800" cy="595313"/>
            <a:chOff x="0" y="0"/>
            <a:chExt cx="192" cy="375"/>
          </a:xfrm>
        </p:grpSpPr>
        <p:sp>
          <p:nvSpPr>
            <p:cNvPr id="218180" name="Line 107"/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81" name="Text Box 108"/>
            <p:cNvSpPr txBox="1">
              <a:spLocks noChangeArrowheads="1"/>
            </p:cNvSpPr>
            <p:nvPr/>
          </p:nvSpPr>
          <p:spPr bwMode="auto">
            <a:xfrm>
              <a:off x="0" y="144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Wingdings 3" pitchFamily="18" charset="2"/>
                <a:buNone/>
              </a:pPr>
              <a:r>
                <a:rPr lang="en-US" altLang="zh-CN" sz="1800">
                  <a:solidFill>
                    <a:srgbClr val="FF3300"/>
                  </a:solidFill>
                </a:rPr>
                <a:t>i</a:t>
              </a:r>
            </a:p>
          </p:txBody>
        </p:sp>
      </p:grpSp>
      <p:grpSp>
        <p:nvGrpSpPr>
          <p:cNvPr id="30" name="Group 110"/>
          <p:cNvGrpSpPr>
            <a:grpSpLocks/>
          </p:cNvGrpSpPr>
          <p:nvPr/>
        </p:nvGrpSpPr>
        <p:grpSpPr bwMode="auto">
          <a:xfrm>
            <a:off x="7467600" y="4343400"/>
            <a:ext cx="304800" cy="595313"/>
            <a:chOff x="0" y="0"/>
            <a:chExt cx="192" cy="375"/>
          </a:xfrm>
        </p:grpSpPr>
        <p:sp>
          <p:nvSpPr>
            <p:cNvPr id="218178" name="Line 110"/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79" name="Text Box 111"/>
            <p:cNvSpPr txBox="1">
              <a:spLocks noChangeArrowheads="1"/>
            </p:cNvSpPr>
            <p:nvPr/>
          </p:nvSpPr>
          <p:spPr bwMode="auto">
            <a:xfrm>
              <a:off x="0" y="144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Wingdings 3" pitchFamily="18" charset="2"/>
                <a:buNone/>
              </a:pPr>
              <a:r>
                <a:rPr lang="en-US" altLang="zh-CN" sz="1800">
                  <a:solidFill>
                    <a:srgbClr val="FF3300"/>
                  </a:solidFill>
                </a:rPr>
                <a:t>j</a:t>
              </a:r>
            </a:p>
          </p:txBody>
        </p:sp>
      </p:grpSp>
      <p:grpSp>
        <p:nvGrpSpPr>
          <p:cNvPr id="31" name="Group 113"/>
          <p:cNvGrpSpPr>
            <a:grpSpLocks/>
          </p:cNvGrpSpPr>
          <p:nvPr/>
        </p:nvGrpSpPr>
        <p:grpSpPr bwMode="auto">
          <a:xfrm>
            <a:off x="6019800" y="3352800"/>
            <a:ext cx="381000" cy="533400"/>
            <a:chOff x="0" y="0"/>
            <a:chExt cx="240" cy="336"/>
          </a:xfrm>
        </p:grpSpPr>
        <p:sp>
          <p:nvSpPr>
            <p:cNvPr id="218176" name="Line 113"/>
            <p:cNvSpPr>
              <a:spLocks noChangeShapeType="1"/>
            </p:cNvSpPr>
            <p:nvPr/>
          </p:nvSpPr>
          <p:spPr bwMode="auto">
            <a:xfrm flipV="1">
              <a:off x="0" y="168"/>
              <a:ext cx="96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77" name="Text Box 114"/>
            <p:cNvSpPr txBox="1">
              <a:spLocks noChangeArrowheads="1"/>
            </p:cNvSpPr>
            <p:nvPr/>
          </p:nvSpPr>
          <p:spPr bwMode="auto">
            <a:xfrm>
              <a:off x="0" y="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 3" pitchFamily="18" charset="2"/>
                <a:buNone/>
              </a:pPr>
              <a:r>
                <a:rPr lang="en-US" altLang="zh-CN" sz="1800"/>
                <a:t>X</a:t>
              </a:r>
            </a:p>
          </p:txBody>
        </p:sp>
      </p:grpSp>
      <p:grpSp>
        <p:nvGrpSpPr>
          <p:cNvPr id="273408" name="Group 116"/>
          <p:cNvGrpSpPr>
            <a:grpSpLocks/>
          </p:cNvGrpSpPr>
          <p:nvPr/>
        </p:nvGrpSpPr>
        <p:grpSpPr bwMode="auto">
          <a:xfrm>
            <a:off x="6705600" y="4343400"/>
            <a:ext cx="304800" cy="595313"/>
            <a:chOff x="0" y="0"/>
            <a:chExt cx="192" cy="375"/>
          </a:xfrm>
        </p:grpSpPr>
        <p:sp>
          <p:nvSpPr>
            <p:cNvPr id="218174" name="Line 116"/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75" name="Text Box 117"/>
            <p:cNvSpPr txBox="1">
              <a:spLocks noChangeArrowheads="1"/>
            </p:cNvSpPr>
            <p:nvPr/>
          </p:nvSpPr>
          <p:spPr bwMode="auto">
            <a:xfrm>
              <a:off x="0" y="144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Wingdings 3" pitchFamily="18" charset="2"/>
                <a:buNone/>
              </a:pPr>
              <a:r>
                <a:rPr lang="en-US" altLang="zh-CN" sz="1800">
                  <a:solidFill>
                    <a:srgbClr val="FF3300"/>
                  </a:solidFill>
                </a:rPr>
                <a:t>j</a:t>
              </a:r>
            </a:p>
          </p:txBody>
        </p:sp>
      </p:grpSp>
      <p:grpSp>
        <p:nvGrpSpPr>
          <p:cNvPr id="273409" name="Group 119"/>
          <p:cNvGrpSpPr>
            <a:grpSpLocks/>
          </p:cNvGrpSpPr>
          <p:nvPr/>
        </p:nvGrpSpPr>
        <p:grpSpPr bwMode="auto">
          <a:xfrm>
            <a:off x="6096000" y="4343400"/>
            <a:ext cx="533400" cy="609600"/>
            <a:chOff x="0" y="0"/>
            <a:chExt cx="336" cy="384"/>
          </a:xfrm>
        </p:grpSpPr>
        <p:grpSp>
          <p:nvGrpSpPr>
            <p:cNvPr id="218169" name="Group 120"/>
            <p:cNvGrpSpPr>
              <a:grpSpLocks/>
            </p:cNvGrpSpPr>
            <p:nvPr/>
          </p:nvGrpSpPr>
          <p:grpSpPr bwMode="auto">
            <a:xfrm>
              <a:off x="44" y="0"/>
              <a:ext cx="292" cy="384"/>
              <a:chOff x="0" y="0"/>
              <a:chExt cx="964" cy="384"/>
            </a:xfrm>
          </p:grpSpPr>
          <p:sp>
            <p:nvSpPr>
              <p:cNvPr id="218171" name="Line 120"/>
              <p:cNvSpPr>
                <a:spLocks noChangeShapeType="1"/>
              </p:cNvSpPr>
              <p:nvPr/>
            </p:nvSpPr>
            <p:spPr bwMode="auto">
              <a:xfrm flipH="1">
                <a:off x="772" y="0"/>
                <a:ext cx="19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172" name="Line 121"/>
              <p:cNvSpPr>
                <a:spLocks noChangeShapeType="1"/>
              </p:cNvSpPr>
              <p:nvPr/>
            </p:nvSpPr>
            <p:spPr bwMode="auto">
              <a:xfrm flipH="1">
                <a:off x="67" y="384"/>
                <a:ext cx="7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173" name="Line 122"/>
              <p:cNvSpPr>
                <a:spLocks noChangeShapeType="1"/>
              </p:cNvSpPr>
              <p:nvPr/>
            </p:nvSpPr>
            <p:spPr bwMode="auto">
              <a:xfrm flipH="1" flipV="1">
                <a:off x="0" y="240"/>
                <a:ext cx="67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8170" name="Oval 123"/>
            <p:cNvSpPr>
              <a:spLocks noChangeArrowheads="1"/>
            </p:cNvSpPr>
            <p:nvPr/>
          </p:nvSpPr>
          <p:spPr bwMode="auto">
            <a:xfrm>
              <a:off x="0" y="0"/>
              <a:ext cx="16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Wingdings 3" pitchFamily="18" charset="2"/>
                <a:buNone/>
              </a:pPr>
              <a:r>
                <a:rPr lang="en-US" altLang="zh-CN" sz="1800">
                  <a:solidFill>
                    <a:srgbClr val="FF3300"/>
                  </a:solidFill>
                </a:rPr>
                <a:t>66</a:t>
              </a:r>
            </a:p>
          </p:txBody>
        </p:sp>
      </p:grpSp>
      <p:grpSp>
        <p:nvGrpSpPr>
          <p:cNvPr id="273411" name="Group 125"/>
          <p:cNvGrpSpPr>
            <a:grpSpLocks/>
          </p:cNvGrpSpPr>
          <p:nvPr/>
        </p:nvGrpSpPr>
        <p:grpSpPr bwMode="auto">
          <a:xfrm>
            <a:off x="6553200" y="4343400"/>
            <a:ext cx="304800" cy="595313"/>
            <a:chOff x="0" y="0"/>
            <a:chExt cx="192" cy="375"/>
          </a:xfrm>
        </p:grpSpPr>
        <p:sp>
          <p:nvSpPr>
            <p:cNvPr id="218167" name="Line 125"/>
            <p:cNvSpPr>
              <a:spLocks noChangeShapeType="1"/>
            </p:cNvSpPr>
            <p:nvPr/>
          </p:nvSpPr>
          <p:spPr bwMode="auto">
            <a:xfrm flipV="1">
              <a:off x="96" y="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68" name="Text Box 126"/>
            <p:cNvSpPr txBox="1">
              <a:spLocks noChangeArrowheads="1"/>
            </p:cNvSpPr>
            <p:nvPr/>
          </p:nvSpPr>
          <p:spPr bwMode="auto">
            <a:xfrm>
              <a:off x="0" y="144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3" pitchFamily="18" charset="2"/>
                <a:buChar char=""/>
                <a:defRPr sz="1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Wingdings 3" pitchFamily="18" charset="2"/>
                <a:buNone/>
              </a:pPr>
              <a:r>
                <a:rPr lang="en-US" altLang="zh-CN" sz="1800">
                  <a:solidFill>
                    <a:srgbClr val="FF3300"/>
                  </a:solidFill>
                </a:rPr>
                <a:t>i</a:t>
              </a:r>
            </a:p>
          </p:txBody>
        </p:sp>
      </p:grpSp>
      <p:sp>
        <p:nvSpPr>
          <p:cNvPr id="273536" name="AutoShape 127"/>
          <p:cNvSpPr>
            <a:spLocks noChangeArrowheads="1"/>
          </p:cNvSpPr>
          <p:nvPr/>
        </p:nvSpPr>
        <p:spPr bwMode="auto">
          <a:xfrm>
            <a:off x="6629400" y="4953000"/>
            <a:ext cx="3048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ts val="400"/>
              </a:spcBef>
              <a:buClr>
                <a:schemeClr val="accent1"/>
              </a:buClr>
              <a:buSzPct val="76000"/>
              <a:buFont typeface="Wingdings 3" pitchFamily="18" charset="2"/>
              <a:buChar char="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 3" pitchFamily="18" charset="2"/>
              <a:buNone/>
            </a:pPr>
            <a:endParaRPr lang="zh-CN" altLang="en-US" sz="1800"/>
          </a:p>
        </p:txBody>
      </p:sp>
      <p:sp>
        <p:nvSpPr>
          <p:cNvPr id="273537" name="Text Box 128"/>
          <p:cNvSpPr txBox="1">
            <a:spLocks noChangeArrowheads="1"/>
          </p:cNvSpPr>
          <p:nvPr/>
        </p:nvSpPr>
        <p:spPr bwMode="auto">
          <a:xfrm>
            <a:off x="5486400" y="52578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ts val="400"/>
              </a:spcBef>
              <a:buClr>
                <a:schemeClr val="accent1"/>
              </a:buClr>
              <a:buSzPct val="76000"/>
              <a:buFont typeface="Wingdings 3" pitchFamily="18" charset="2"/>
              <a:buChar char="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 3" pitchFamily="18" charset="2"/>
              <a:buNone/>
            </a:pPr>
            <a:r>
              <a:rPr lang="en-US" altLang="zh-CN" sz="2000"/>
              <a:t>[  66   ]    </a:t>
            </a:r>
            <a:r>
              <a:rPr lang="en-US" altLang="zh-CN" sz="2000">
                <a:solidFill>
                  <a:srgbClr val="FF3300"/>
                </a:solidFill>
              </a:rPr>
              <a:t>76 </a:t>
            </a:r>
            <a:r>
              <a:rPr lang="en-US" altLang="zh-CN" sz="2000"/>
              <a:t>    [   95  ]  </a:t>
            </a:r>
          </a:p>
        </p:txBody>
      </p:sp>
      <p:sp>
        <p:nvSpPr>
          <p:cNvPr id="273538" name="Text Box 129"/>
          <p:cNvSpPr txBox="1">
            <a:spLocks noChangeArrowheads="1"/>
          </p:cNvSpPr>
          <p:nvPr/>
        </p:nvSpPr>
        <p:spPr bwMode="auto">
          <a:xfrm>
            <a:off x="609600" y="5105400"/>
            <a:ext cx="457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ts val="400"/>
              </a:spcBef>
              <a:buClr>
                <a:schemeClr val="accent1"/>
              </a:buClr>
              <a:buSzPct val="76000"/>
              <a:buFont typeface="Wingdings 3" pitchFamily="18" charset="2"/>
              <a:buChar char="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"/>
              <a:defRPr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 3" pitchFamily="18" charset="2"/>
              <a:buNone/>
            </a:pPr>
            <a:r>
              <a:rPr lang="zh-CN" altLang="en-US" sz="1800"/>
              <a:t>排序完毕  </a:t>
            </a:r>
          </a:p>
        </p:txBody>
      </p:sp>
      <p:grpSp>
        <p:nvGrpSpPr>
          <p:cNvPr id="273412" name="Group 131"/>
          <p:cNvGrpSpPr>
            <a:grpSpLocks/>
          </p:cNvGrpSpPr>
          <p:nvPr/>
        </p:nvGrpSpPr>
        <p:grpSpPr bwMode="auto">
          <a:xfrm>
            <a:off x="1219200" y="4191000"/>
            <a:ext cx="6477000" cy="2514600"/>
            <a:chOff x="0" y="0"/>
            <a:chExt cx="4320" cy="1632"/>
          </a:xfrm>
        </p:grpSpPr>
        <p:sp>
          <p:nvSpPr>
            <p:cNvPr id="218161" name="Line 131"/>
            <p:cNvSpPr>
              <a:spLocks noChangeShapeType="1"/>
            </p:cNvSpPr>
            <p:nvPr/>
          </p:nvSpPr>
          <p:spPr bwMode="auto">
            <a:xfrm>
              <a:off x="0" y="1008"/>
              <a:ext cx="816" cy="0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62" name="Line 132"/>
            <p:cNvSpPr>
              <a:spLocks noChangeShapeType="1"/>
            </p:cNvSpPr>
            <p:nvPr/>
          </p:nvSpPr>
          <p:spPr bwMode="auto">
            <a:xfrm>
              <a:off x="816" y="1008"/>
              <a:ext cx="0" cy="624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63" name="Line 133"/>
            <p:cNvSpPr>
              <a:spLocks noChangeShapeType="1"/>
            </p:cNvSpPr>
            <p:nvPr/>
          </p:nvSpPr>
          <p:spPr bwMode="auto">
            <a:xfrm>
              <a:off x="816" y="1632"/>
              <a:ext cx="1584" cy="0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64" name="Line 134"/>
            <p:cNvSpPr>
              <a:spLocks noChangeShapeType="1"/>
            </p:cNvSpPr>
            <p:nvPr/>
          </p:nvSpPr>
          <p:spPr bwMode="auto">
            <a:xfrm flipV="1">
              <a:off x="2400" y="0"/>
              <a:ext cx="144" cy="1632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65" name="Line 135"/>
            <p:cNvSpPr>
              <a:spLocks noChangeShapeType="1"/>
            </p:cNvSpPr>
            <p:nvPr/>
          </p:nvSpPr>
          <p:spPr bwMode="auto">
            <a:xfrm>
              <a:off x="2544" y="0"/>
              <a:ext cx="384" cy="1008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66" name="Line 136"/>
            <p:cNvSpPr>
              <a:spLocks noChangeShapeType="1"/>
            </p:cNvSpPr>
            <p:nvPr/>
          </p:nvSpPr>
          <p:spPr bwMode="auto">
            <a:xfrm>
              <a:off x="2928" y="1008"/>
              <a:ext cx="1392" cy="0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479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73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73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7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7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27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27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273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273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27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273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273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27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27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3" grpId="0"/>
      <p:bldP spid="273469" grpId="0"/>
      <p:bldP spid="273470" grpId="0" animBg="1"/>
      <p:bldP spid="273499" grpId="0"/>
      <p:bldP spid="273500" grpId="0" animBg="1"/>
      <p:bldP spid="273513" grpId="0"/>
      <p:bldP spid="273514" grpId="0" animBg="1"/>
      <p:bldP spid="273536" grpId="0" animBg="1"/>
      <p:bldP spid="273537" grpId="0"/>
      <p:bldP spid="27353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全屏显示(4:3)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快速排序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快速排序</dc:title>
  <dc:creator>玉帛</dc:creator>
  <cp:lastModifiedBy>玉帛</cp:lastModifiedBy>
  <cp:revision>1</cp:revision>
  <dcterms:created xsi:type="dcterms:W3CDTF">2017-03-12T06:47:34Z</dcterms:created>
  <dcterms:modified xsi:type="dcterms:W3CDTF">2017-03-12T06:47:51Z</dcterms:modified>
</cp:coreProperties>
</file>