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8" r:id="rId6"/>
    <p:sldId id="260" r:id="rId7"/>
    <p:sldId id="261" r:id="rId8"/>
    <p:sldId id="262" r:id="rId9"/>
    <p:sldId id="269" r:id="rId10"/>
    <p:sldId id="264" r:id="rId11"/>
    <p:sldId id="266" r:id="rId12"/>
    <p:sldId id="267" r:id="rId13"/>
    <p:sldId id="270" r:id="rId14"/>
    <p:sldId id="274" r:id="rId15"/>
    <p:sldId id="271" r:id="rId16"/>
    <p:sldId id="272" r:id="rId17"/>
    <p:sldId id="27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7AA673-E4DC-41FF-9DA4-8E0A130583C0}">
          <p14:sldIdLst>
            <p14:sldId id="256"/>
            <p14:sldId id="257"/>
            <p14:sldId id="258"/>
            <p14:sldId id="259"/>
            <p14:sldId id="268"/>
            <p14:sldId id="260"/>
            <p14:sldId id="261"/>
            <p14:sldId id="262"/>
            <p14:sldId id="269"/>
            <p14:sldId id="264"/>
            <p14:sldId id="266"/>
            <p14:sldId id="267"/>
            <p14:sldId id="270"/>
            <p14:sldId id="274"/>
            <p14:sldId id="271"/>
            <p14:sldId id="272"/>
            <p14:sldId id="275"/>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36" autoAdjust="0"/>
  </p:normalViewPr>
  <p:slideViewPr>
    <p:cSldViewPr snapToGrid="0">
      <p:cViewPr varScale="1">
        <p:scale>
          <a:sx n="69" d="100"/>
          <a:sy n="69" d="100"/>
        </p:scale>
        <p:origin x="12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36D1CC-40C7-415E-85BE-08F6F6E1C317}"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EC2A17B4-C47F-4DC6-BAD9-68266DBDCA92}">
      <dgm:prSet/>
      <dgm:spPr/>
      <dgm:t>
        <a:bodyPr/>
        <a:lstStyle/>
        <a:p>
          <a:r>
            <a:rPr lang="en-US"/>
            <a:t>Offline Training</a:t>
          </a:r>
        </a:p>
      </dgm:t>
    </dgm:pt>
    <dgm:pt modelId="{33E0911E-F60F-4F46-9FE3-FC8AB9E4F4F8}" type="parTrans" cxnId="{A982B506-66C5-40A2-83F0-4EF79E4C2B10}">
      <dgm:prSet/>
      <dgm:spPr/>
      <dgm:t>
        <a:bodyPr/>
        <a:lstStyle/>
        <a:p>
          <a:endParaRPr lang="en-US"/>
        </a:p>
      </dgm:t>
    </dgm:pt>
    <dgm:pt modelId="{F1977F11-C93C-42ED-B588-0824D1038D93}" type="sibTrans" cxnId="{A982B506-66C5-40A2-83F0-4EF79E4C2B10}">
      <dgm:prSet/>
      <dgm:spPr/>
      <dgm:t>
        <a:bodyPr/>
        <a:lstStyle/>
        <a:p>
          <a:endParaRPr lang="en-US"/>
        </a:p>
      </dgm:t>
    </dgm:pt>
    <dgm:pt modelId="{E88881FE-7C7A-4658-B49C-36AB36814842}">
      <dgm:prSet/>
      <dgm:spPr/>
      <dgm:t>
        <a:bodyPr/>
        <a:lstStyle/>
        <a:p>
          <a:r>
            <a:rPr lang="en-US" dirty="0" err="1"/>
            <a:t>VoiceModelTrainer</a:t>
          </a:r>
          <a:endParaRPr lang="en-US" dirty="0"/>
        </a:p>
      </dgm:t>
    </dgm:pt>
    <dgm:pt modelId="{54CC11D0-61EC-432F-A593-847BBEB511D6}" type="parTrans" cxnId="{7486714D-C319-456B-B427-FAA48240AC1F}">
      <dgm:prSet/>
      <dgm:spPr/>
      <dgm:t>
        <a:bodyPr/>
        <a:lstStyle/>
        <a:p>
          <a:endParaRPr lang="en-US"/>
        </a:p>
      </dgm:t>
    </dgm:pt>
    <dgm:pt modelId="{6444A59A-74D7-447B-A6A4-98F45BDFA15D}" type="sibTrans" cxnId="{7486714D-C319-456B-B427-FAA48240AC1F}">
      <dgm:prSet/>
      <dgm:spPr/>
      <dgm:t>
        <a:bodyPr/>
        <a:lstStyle/>
        <a:p>
          <a:endParaRPr lang="en-US"/>
        </a:p>
      </dgm:t>
    </dgm:pt>
    <dgm:pt modelId="{34E95D57-0B7A-4DBF-9334-5A1F61B864B0}">
      <dgm:prSet/>
      <dgm:spPr/>
      <dgm:t>
        <a:bodyPr/>
        <a:lstStyle/>
        <a:p>
          <a:r>
            <a:rPr lang="en-US"/>
            <a:t>Runtime Engine</a:t>
          </a:r>
        </a:p>
      </dgm:t>
    </dgm:pt>
    <dgm:pt modelId="{34656108-2013-41FC-B291-98875BC71F4D}" type="parTrans" cxnId="{D34669B2-89F9-4245-A096-DD86FF6F0391}">
      <dgm:prSet/>
      <dgm:spPr/>
      <dgm:t>
        <a:bodyPr/>
        <a:lstStyle/>
        <a:p>
          <a:endParaRPr lang="en-US"/>
        </a:p>
      </dgm:t>
    </dgm:pt>
    <dgm:pt modelId="{635F4604-387F-4923-AC8A-030BA7B2CCD6}" type="sibTrans" cxnId="{D34669B2-89F9-4245-A096-DD86FF6F0391}">
      <dgm:prSet/>
      <dgm:spPr/>
      <dgm:t>
        <a:bodyPr/>
        <a:lstStyle/>
        <a:p>
          <a:endParaRPr lang="en-US"/>
        </a:p>
      </dgm:t>
    </dgm:pt>
    <dgm:pt modelId="{B412CD18-12FF-4665-8FB8-438E036343B0}">
      <dgm:prSet/>
      <dgm:spPr/>
      <dgm:t>
        <a:bodyPr/>
        <a:lstStyle/>
        <a:p>
          <a:r>
            <a:rPr lang="en-US" dirty="0" err="1"/>
            <a:t>MSTTSEngine</a:t>
          </a:r>
          <a:endParaRPr lang="en-US" dirty="0"/>
        </a:p>
      </dgm:t>
    </dgm:pt>
    <dgm:pt modelId="{73E70BDA-76C8-43DD-8AE6-91BE338AC1B4}" type="parTrans" cxnId="{A5D30493-5E74-4077-8DF5-D7E8C257FDE7}">
      <dgm:prSet/>
      <dgm:spPr/>
      <dgm:t>
        <a:bodyPr/>
        <a:lstStyle/>
        <a:p>
          <a:endParaRPr lang="en-US"/>
        </a:p>
      </dgm:t>
    </dgm:pt>
    <dgm:pt modelId="{839C9A79-7FD8-433B-BF20-E54D57265F8C}" type="sibTrans" cxnId="{A5D30493-5E74-4077-8DF5-D7E8C257FDE7}">
      <dgm:prSet/>
      <dgm:spPr/>
      <dgm:t>
        <a:bodyPr/>
        <a:lstStyle/>
        <a:p>
          <a:endParaRPr lang="en-US"/>
        </a:p>
      </dgm:t>
    </dgm:pt>
    <dgm:pt modelId="{CFAF51FD-9ACE-420F-8015-39F4FC8AD8D9}">
      <dgm:prSet/>
      <dgm:spPr/>
      <dgm:t>
        <a:bodyPr/>
        <a:lstStyle/>
        <a:p>
          <a:r>
            <a:rPr lang="en-US" dirty="0"/>
            <a:t>Pains and Gains</a:t>
          </a:r>
        </a:p>
      </dgm:t>
    </dgm:pt>
    <dgm:pt modelId="{65D92510-9472-4153-99B1-705C54058EED}" type="parTrans" cxnId="{F478E4E6-D3BC-4137-AB79-E0573BDCF7F6}">
      <dgm:prSet/>
      <dgm:spPr/>
      <dgm:t>
        <a:bodyPr/>
        <a:lstStyle/>
        <a:p>
          <a:endParaRPr lang="en-US"/>
        </a:p>
      </dgm:t>
    </dgm:pt>
    <dgm:pt modelId="{497DD5C6-872B-46A8-B65C-02EE11A5DDA8}" type="sibTrans" cxnId="{F478E4E6-D3BC-4137-AB79-E0573BDCF7F6}">
      <dgm:prSet/>
      <dgm:spPr/>
      <dgm:t>
        <a:bodyPr/>
        <a:lstStyle/>
        <a:p>
          <a:endParaRPr lang="en-US"/>
        </a:p>
      </dgm:t>
    </dgm:pt>
    <dgm:pt modelId="{FB60990C-0F1F-44E0-B1C4-9EDFF4CE7387}" type="pres">
      <dgm:prSet presAssocID="{E436D1CC-40C7-415E-85BE-08F6F6E1C317}" presName="linear" presStyleCnt="0">
        <dgm:presLayoutVars>
          <dgm:dir/>
          <dgm:animLvl val="lvl"/>
          <dgm:resizeHandles val="exact"/>
        </dgm:presLayoutVars>
      </dgm:prSet>
      <dgm:spPr/>
    </dgm:pt>
    <dgm:pt modelId="{2A56376D-4F86-477F-94A3-CC465B396280}" type="pres">
      <dgm:prSet presAssocID="{EC2A17B4-C47F-4DC6-BAD9-68266DBDCA92}" presName="parentLin" presStyleCnt="0"/>
      <dgm:spPr/>
    </dgm:pt>
    <dgm:pt modelId="{83C16660-FA5C-4D1B-8D53-F04138E45C1D}" type="pres">
      <dgm:prSet presAssocID="{EC2A17B4-C47F-4DC6-BAD9-68266DBDCA92}" presName="parentLeftMargin" presStyleLbl="node1" presStyleIdx="0" presStyleCnt="3"/>
      <dgm:spPr/>
    </dgm:pt>
    <dgm:pt modelId="{F8B397F1-2A33-44BD-9E11-FD32854CFF0E}" type="pres">
      <dgm:prSet presAssocID="{EC2A17B4-C47F-4DC6-BAD9-68266DBDCA92}" presName="parentText" presStyleLbl="node1" presStyleIdx="0" presStyleCnt="3">
        <dgm:presLayoutVars>
          <dgm:chMax val="0"/>
          <dgm:bulletEnabled val="1"/>
        </dgm:presLayoutVars>
      </dgm:prSet>
      <dgm:spPr/>
    </dgm:pt>
    <dgm:pt modelId="{54CFE27F-5EE2-48E4-BAA2-3CA5697D6920}" type="pres">
      <dgm:prSet presAssocID="{EC2A17B4-C47F-4DC6-BAD9-68266DBDCA92}" presName="negativeSpace" presStyleCnt="0"/>
      <dgm:spPr/>
    </dgm:pt>
    <dgm:pt modelId="{2F54C952-A85D-47D5-96FC-DF93622E7225}" type="pres">
      <dgm:prSet presAssocID="{EC2A17B4-C47F-4DC6-BAD9-68266DBDCA92}" presName="childText" presStyleLbl="conFgAcc1" presStyleIdx="0" presStyleCnt="3">
        <dgm:presLayoutVars>
          <dgm:bulletEnabled val="1"/>
        </dgm:presLayoutVars>
      </dgm:prSet>
      <dgm:spPr/>
    </dgm:pt>
    <dgm:pt modelId="{3960B29D-212D-4518-8338-D899BC34ACAA}" type="pres">
      <dgm:prSet presAssocID="{F1977F11-C93C-42ED-B588-0824D1038D93}" presName="spaceBetweenRectangles" presStyleCnt="0"/>
      <dgm:spPr/>
    </dgm:pt>
    <dgm:pt modelId="{51C2D2AD-EFFC-42EA-9CF9-BB9BC68998B9}" type="pres">
      <dgm:prSet presAssocID="{34E95D57-0B7A-4DBF-9334-5A1F61B864B0}" presName="parentLin" presStyleCnt="0"/>
      <dgm:spPr/>
    </dgm:pt>
    <dgm:pt modelId="{24D8205C-1992-4206-B8EF-7CD47B1F5A07}" type="pres">
      <dgm:prSet presAssocID="{34E95D57-0B7A-4DBF-9334-5A1F61B864B0}" presName="parentLeftMargin" presStyleLbl="node1" presStyleIdx="0" presStyleCnt="3"/>
      <dgm:spPr/>
    </dgm:pt>
    <dgm:pt modelId="{FB9639B5-BA4B-463C-A3CD-EEB36E763EEE}" type="pres">
      <dgm:prSet presAssocID="{34E95D57-0B7A-4DBF-9334-5A1F61B864B0}" presName="parentText" presStyleLbl="node1" presStyleIdx="1" presStyleCnt="3">
        <dgm:presLayoutVars>
          <dgm:chMax val="0"/>
          <dgm:bulletEnabled val="1"/>
        </dgm:presLayoutVars>
      </dgm:prSet>
      <dgm:spPr/>
    </dgm:pt>
    <dgm:pt modelId="{9644669F-6DB1-4FB7-9BBF-F548A9A1392D}" type="pres">
      <dgm:prSet presAssocID="{34E95D57-0B7A-4DBF-9334-5A1F61B864B0}" presName="negativeSpace" presStyleCnt="0"/>
      <dgm:spPr/>
    </dgm:pt>
    <dgm:pt modelId="{AF2D3121-AD44-4C89-A63C-812BC9C8490B}" type="pres">
      <dgm:prSet presAssocID="{34E95D57-0B7A-4DBF-9334-5A1F61B864B0}" presName="childText" presStyleLbl="conFgAcc1" presStyleIdx="1" presStyleCnt="3">
        <dgm:presLayoutVars>
          <dgm:bulletEnabled val="1"/>
        </dgm:presLayoutVars>
      </dgm:prSet>
      <dgm:spPr/>
    </dgm:pt>
    <dgm:pt modelId="{69FE5C86-2F54-4C2C-B001-10612D3211C1}" type="pres">
      <dgm:prSet presAssocID="{635F4604-387F-4923-AC8A-030BA7B2CCD6}" presName="spaceBetweenRectangles" presStyleCnt="0"/>
      <dgm:spPr/>
    </dgm:pt>
    <dgm:pt modelId="{4EA9B0EC-93BF-4060-B2D9-23A9410CABA9}" type="pres">
      <dgm:prSet presAssocID="{CFAF51FD-9ACE-420F-8015-39F4FC8AD8D9}" presName="parentLin" presStyleCnt="0"/>
      <dgm:spPr/>
    </dgm:pt>
    <dgm:pt modelId="{E02CE077-D372-4920-8102-5BF916B27B8E}" type="pres">
      <dgm:prSet presAssocID="{CFAF51FD-9ACE-420F-8015-39F4FC8AD8D9}" presName="parentLeftMargin" presStyleLbl="node1" presStyleIdx="1" presStyleCnt="3"/>
      <dgm:spPr/>
    </dgm:pt>
    <dgm:pt modelId="{DAD85515-44A1-45ED-B963-8F44D51031DD}" type="pres">
      <dgm:prSet presAssocID="{CFAF51FD-9ACE-420F-8015-39F4FC8AD8D9}" presName="parentText" presStyleLbl="node1" presStyleIdx="2" presStyleCnt="3">
        <dgm:presLayoutVars>
          <dgm:chMax val="0"/>
          <dgm:bulletEnabled val="1"/>
        </dgm:presLayoutVars>
      </dgm:prSet>
      <dgm:spPr/>
    </dgm:pt>
    <dgm:pt modelId="{1F825E58-183B-4CD4-828A-65B096401601}" type="pres">
      <dgm:prSet presAssocID="{CFAF51FD-9ACE-420F-8015-39F4FC8AD8D9}" presName="negativeSpace" presStyleCnt="0"/>
      <dgm:spPr/>
    </dgm:pt>
    <dgm:pt modelId="{AAFAF7E2-80C6-47FE-821E-07F5A4B7F29F}" type="pres">
      <dgm:prSet presAssocID="{CFAF51FD-9ACE-420F-8015-39F4FC8AD8D9}" presName="childText" presStyleLbl="conFgAcc1" presStyleIdx="2" presStyleCnt="3">
        <dgm:presLayoutVars>
          <dgm:bulletEnabled val="1"/>
        </dgm:presLayoutVars>
      </dgm:prSet>
      <dgm:spPr/>
    </dgm:pt>
  </dgm:ptLst>
  <dgm:cxnLst>
    <dgm:cxn modelId="{A982B506-66C5-40A2-83F0-4EF79E4C2B10}" srcId="{E436D1CC-40C7-415E-85BE-08F6F6E1C317}" destId="{EC2A17B4-C47F-4DC6-BAD9-68266DBDCA92}" srcOrd="0" destOrd="0" parTransId="{33E0911E-F60F-4F46-9FE3-FC8AB9E4F4F8}" sibTransId="{F1977F11-C93C-42ED-B588-0824D1038D93}"/>
    <dgm:cxn modelId="{DD80620B-D141-4B02-BCC8-29921D5F60B0}" type="presOf" srcId="{34E95D57-0B7A-4DBF-9334-5A1F61B864B0}" destId="{FB9639B5-BA4B-463C-A3CD-EEB36E763EEE}" srcOrd="1" destOrd="0" presId="urn:microsoft.com/office/officeart/2005/8/layout/list1"/>
    <dgm:cxn modelId="{CCFD791B-6452-40B9-8168-7DD19DE963BE}" type="presOf" srcId="{34E95D57-0B7A-4DBF-9334-5A1F61B864B0}" destId="{24D8205C-1992-4206-B8EF-7CD47B1F5A07}" srcOrd="0" destOrd="0" presId="urn:microsoft.com/office/officeart/2005/8/layout/list1"/>
    <dgm:cxn modelId="{7486714D-C319-456B-B427-FAA48240AC1F}" srcId="{EC2A17B4-C47F-4DC6-BAD9-68266DBDCA92}" destId="{E88881FE-7C7A-4658-B49C-36AB36814842}" srcOrd="0" destOrd="0" parTransId="{54CC11D0-61EC-432F-A593-847BBEB511D6}" sibTransId="{6444A59A-74D7-447B-A6A4-98F45BDFA15D}"/>
    <dgm:cxn modelId="{57AED54D-E91C-40B2-A895-73CED4D46452}" type="presOf" srcId="{CFAF51FD-9ACE-420F-8015-39F4FC8AD8D9}" destId="{E02CE077-D372-4920-8102-5BF916B27B8E}" srcOrd="0" destOrd="0" presId="urn:microsoft.com/office/officeart/2005/8/layout/list1"/>
    <dgm:cxn modelId="{82A50B4E-8B58-4D82-A2D1-5F7143A745A1}" type="presOf" srcId="{E88881FE-7C7A-4658-B49C-36AB36814842}" destId="{2F54C952-A85D-47D5-96FC-DF93622E7225}" srcOrd="0" destOrd="0" presId="urn:microsoft.com/office/officeart/2005/8/layout/list1"/>
    <dgm:cxn modelId="{FAD81354-D159-4990-AF8B-F205D3AF1571}" type="presOf" srcId="{B412CD18-12FF-4665-8FB8-438E036343B0}" destId="{AF2D3121-AD44-4C89-A63C-812BC9C8490B}" srcOrd="0" destOrd="0" presId="urn:microsoft.com/office/officeart/2005/8/layout/list1"/>
    <dgm:cxn modelId="{7F514683-9026-4C4C-899A-29C9247E9AC4}" type="presOf" srcId="{CFAF51FD-9ACE-420F-8015-39F4FC8AD8D9}" destId="{DAD85515-44A1-45ED-B963-8F44D51031DD}" srcOrd="1" destOrd="0" presId="urn:microsoft.com/office/officeart/2005/8/layout/list1"/>
    <dgm:cxn modelId="{A5D30493-5E74-4077-8DF5-D7E8C257FDE7}" srcId="{34E95D57-0B7A-4DBF-9334-5A1F61B864B0}" destId="{B412CD18-12FF-4665-8FB8-438E036343B0}" srcOrd="0" destOrd="0" parTransId="{73E70BDA-76C8-43DD-8AE6-91BE338AC1B4}" sibTransId="{839C9A79-7FD8-433B-BF20-E54D57265F8C}"/>
    <dgm:cxn modelId="{8A30F996-46D3-4A08-813D-E638F84477C9}" type="presOf" srcId="{E436D1CC-40C7-415E-85BE-08F6F6E1C317}" destId="{FB60990C-0F1F-44E0-B1C4-9EDFF4CE7387}" srcOrd="0" destOrd="0" presId="urn:microsoft.com/office/officeart/2005/8/layout/list1"/>
    <dgm:cxn modelId="{44946DAF-FDD6-4394-A676-9918C9132B3D}" type="presOf" srcId="{EC2A17B4-C47F-4DC6-BAD9-68266DBDCA92}" destId="{F8B397F1-2A33-44BD-9E11-FD32854CFF0E}" srcOrd="1" destOrd="0" presId="urn:microsoft.com/office/officeart/2005/8/layout/list1"/>
    <dgm:cxn modelId="{D34669B2-89F9-4245-A096-DD86FF6F0391}" srcId="{E436D1CC-40C7-415E-85BE-08F6F6E1C317}" destId="{34E95D57-0B7A-4DBF-9334-5A1F61B864B0}" srcOrd="1" destOrd="0" parTransId="{34656108-2013-41FC-B291-98875BC71F4D}" sibTransId="{635F4604-387F-4923-AC8A-030BA7B2CCD6}"/>
    <dgm:cxn modelId="{F478E4E6-D3BC-4137-AB79-E0573BDCF7F6}" srcId="{E436D1CC-40C7-415E-85BE-08F6F6E1C317}" destId="{CFAF51FD-9ACE-420F-8015-39F4FC8AD8D9}" srcOrd="2" destOrd="0" parTransId="{65D92510-9472-4153-99B1-705C54058EED}" sibTransId="{497DD5C6-872B-46A8-B65C-02EE11A5DDA8}"/>
    <dgm:cxn modelId="{F939E0FB-85B6-41CB-A9BA-560807CEAA7D}" type="presOf" srcId="{EC2A17B4-C47F-4DC6-BAD9-68266DBDCA92}" destId="{83C16660-FA5C-4D1B-8D53-F04138E45C1D}" srcOrd="0" destOrd="0" presId="urn:microsoft.com/office/officeart/2005/8/layout/list1"/>
    <dgm:cxn modelId="{7E547F87-1AB1-4A3F-8EA7-45048DC1E17A}" type="presParOf" srcId="{FB60990C-0F1F-44E0-B1C4-9EDFF4CE7387}" destId="{2A56376D-4F86-477F-94A3-CC465B396280}" srcOrd="0" destOrd="0" presId="urn:microsoft.com/office/officeart/2005/8/layout/list1"/>
    <dgm:cxn modelId="{C5DE3BE6-2190-466B-820C-700C4806F19C}" type="presParOf" srcId="{2A56376D-4F86-477F-94A3-CC465B396280}" destId="{83C16660-FA5C-4D1B-8D53-F04138E45C1D}" srcOrd="0" destOrd="0" presId="urn:microsoft.com/office/officeart/2005/8/layout/list1"/>
    <dgm:cxn modelId="{D2D480DD-E36E-407F-9EFA-CDAF58B4B223}" type="presParOf" srcId="{2A56376D-4F86-477F-94A3-CC465B396280}" destId="{F8B397F1-2A33-44BD-9E11-FD32854CFF0E}" srcOrd="1" destOrd="0" presId="urn:microsoft.com/office/officeart/2005/8/layout/list1"/>
    <dgm:cxn modelId="{64A060B0-CCF9-469E-BF1E-6F9A82C5C620}" type="presParOf" srcId="{FB60990C-0F1F-44E0-B1C4-9EDFF4CE7387}" destId="{54CFE27F-5EE2-48E4-BAA2-3CA5697D6920}" srcOrd="1" destOrd="0" presId="urn:microsoft.com/office/officeart/2005/8/layout/list1"/>
    <dgm:cxn modelId="{4E97A487-8272-4879-8386-37908641CBCB}" type="presParOf" srcId="{FB60990C-0F1F-44E0-B1C4-9EDFF4CE7387}" destId="{2F54C952-A85D-47D5-96FC-DF93622E7225}" srcOrd="2" destOrd="0" presId="urn:microsoft.com/office/officeart/2005/8/layout/list1"/>
    <dgm:cxn modelId="{16BF4265-2D5E-48AD-B289-C15FEB914DDE}" type="presParOf" srcId="{FB60990C-0F1F-44E0-B1C4-9EDFF4CE7387}" destId="{3960B29D-212D-4518-8338-D899BC34ACAA}" srcOrd="3" destOrd="0" presId="urn:microsoft.com/office/officeart/2005/8/layout/list1"/>
    <dgm:cxn modelId="{392715AE-89C0-41CD-99A6-FF205374B75B}" type="presParOf" srcId="{FB60990C-0F1F-44E0-B1C4-9EDFF4CE7387}" destId="{51C2D2AD-EFFC-42EA-9CF9-BB9BC68998B9}" srcOrd="4" destOrd="0" presId="urn:microsoft.com/office/officeart/2005/8/layout/list1"/>
    <dgm:cxn modelId="{F28159A4-74B4-4E85-9105-11275BB51601}" type="presParOf" srcId="{51C2D2AD-EFFC-42EA-9CF9-BB9BC68998B9}" destId="{24D8205C-1992-4206-B8EF-7CD47B1F5A07}" srcOrd="0" destOrd="0" presId="urn:microsoft.com/office/officeart/2005/8/layout/list1"/>
    <dgm:cxn modelId="{A8509202-8A12-472C-A320-405BB63391A5}" type="presParOf" srcId="{51C2D2AD-EFFC-42EA-9CF9-BB9BC68998B9}" destId="{FB9639B5-BA4B-463C-A3CD-EEB36E763EEE}" srcOrd="1" destOrd="0" presId="urn:microsoft.com/office/officeart/2005/8/layout/list1"/>
    <dgm:cxn modelId="{0D424CE6-0AA3-4F4F-97F3-7CBD5EB455B6}" type="presParOf" srcId="{FB60990C-0F1F-44E0-B1C4-9EDFF4CE7387}" destId="{9644669F-6DB1-4FB7-9BBF-F548A9A1392D}" srcOrd="5" destOrd="0" presId="urn:microsoft.com/office/officeart/2005/8/layout/list1"/>
    <dgm:cxn modelId="{C5D8DEAB-951F-4033-813F-8DD369E5D53B}" type="presParOf" srcId="{FB60990C-0F1F-44E0-B1C4-9EDFF4CE7387}" destId="{AF2D3121-AD44-4C89-A63C-812BC9C8490B}" srcOrd="6" destOrd="0" presId="urn:microsoft.com/office/officeart/2005/8/layout/list1"/>
    <dgm:cxn modelId="{A074A6E3-765A-40DC-BC61-E2C595E24408}" type="presParOf" srcId="{FB60990C-0F1F-44E0-B1C4-9EDFF4CE7387}" destId="{69FE5C86-2F54-4C2C-B001-10612D3211C1}" srcOrd="7" destOrd="0" presId="urn:microsoft.com/office/officeart/2005/8/layout/list1"/>
    <dgm:cxn modelId="{183C8BDD-D60E-4F40-9584-593C7DD4F1EB}" type="presParOf" srcId="{FB60990C-0F1F-44E0-B1C4-9EDFF4CE7387}" destId="{4EA9B0EC-93BF-4060-B2D9-23A9410CABA9}" srcOrd="8" destOrd="0" presId="urn:microsoft.com/office/officeart/2005/8/layout/list1"/>
    <dgm:cxn modelId="{1C4C79D4-2225-4DD9-8D89-DEF59D4EC3D7}" type="presParOf" srcId="{4EA9B0EC-93BF-4060-B2D9-23A9410CABA9}" destId="{E02CE077-D372-4920-8102-5BF916B27B8E}" srcOrd="0" destOrd="0" presId="urn:microsoft.com/office/officeart/2005/8/layout/list1"/>
    <dgm:cxn modelId="{5FFAC882-6E03-4DE8-AD8A-806B1F1B74B8}" type="presParOf" srcId="{4EA9B0EC-93BF-4060-B2D9-23A9410CABA9}" destId="{DAD85515-44A1-45ED-B963-8F44D51031DD}" srcOrd="1" destOrd="0" presId="urn:microsoft.com/office/officeart/2005/8/layout/list1"/>
    <dgm:cxn modelId="{31AE6872-3C22-43B8-9D39-C8FFAC7AE531}" type="presParOf" srcId="{FB60990C-0F1F-44E0-B1C4-9EDFF4CE7387}" destId="{1F825E58-183B-4CD4-828A-65B096401601}" srcOrd="9" destOrd="0" presId="urn:microsoft.com/office/officeart/2005/8/layout/list1"/>
    <dgm:cxn modelId="{22EF9549-E7E0-430E-9B65-93EF7BA09FF0}" type="presParOf" srcId="{FB60990C-0F1F-44E0-B1C4-9EDFF4CE7387}" destId="{AAFAF7E2-80C6-47FE-821E-07F5A4B7F2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CE00F3-BF0A-4D24-A6D2-6B5EEB0E680B}"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FE3646DE-0549-4790-A67E-280B8E119B9F}">
      <dgm:prSet/>
      <dgm:spPr/>
      <dgm:t>
        <a:bodyPr/>
        <a:lstStyle/>
        <a:p>
          <a:r>
            <a:rPr lang="en-US"/>
            <a:t>ExtractNNLinguistic features</a:t>
          </a:r>
        </a:p>
      </dgm:t>
    </dgm:pt>
    <dgm:pt modelId="{3C84C9A0-7BE1-4917-9CB8-570A411462C7}" type="parTrans" cxnId="{F6CEE6C7-B045-4C23-B5F1-DCE735AA68C4}">
      <dgm:prSet/>
      <dgm:spPr/>
      <dgm:t>
        <a:bodyPr/>
        <a:lstStyle/>
        <a:p>
          <a:endParaRPr lang="en-US"/>
        </a:p>
      </dgm:t>
    </dgm:pt>
    <dgm:pt modelId="{D2A9F705-1493-49DF-A135-CD80F429BDEF}" type="sibTrans" cxnId="{F6CEE6C7-B045-4C23-B5F1-DCE735AA68C4}">
      <dgm:prSet/>
      <dgm:spPr/>
      <dgm:t>
        <a:bodyPr/>
        <a:lstStyle/>
        <a:p>
          <a:endParaRPr lang="en-US"/>
        </a:p>
      </dgm:t>
    </dgm:pt>
    <dgm:pt modelId="{13C3AAC0-11D0-4753-9FFA-F883EF8E70F4}">
      <dgm:prSet/>
      <dgm:spPr/>
      <dgm:t>
        <a:bodyPr/>
        <a:lstStyle/>
        <a:p>
          <a:r>
            <a:rPr lang="en-US"/>
            <a:t>Predict UV by UV model</a:t>
          </a:r>
        </a:p>
      </dgm:t>
    </dgm:pt>
    <dgm:pt modelId="{23E6D1F1-3C03-499B-91FC-460E674AEC48}" type="parTrans" cxnId="{53FED48F-8D95-4DCB-95DD-DD5908573321}">
      <dgm:prSet/>
      <dgm:spPr/>
      <dgm:t>
        <a:bodyPr/>
        <a:lstStyle/>
        <a:p>
          <a:endParaRPr lang="en-US"/>
        </a:p>
      </dgm:t>
    </dgm:pt>
    <dgm:pt modelId="{56C54142-F60F-4DE1-82DB-A94B8D615643}" type="sibTrans" cxnId="{53FED48F-8D95-4DCB-95DD-DD5908573321}">
      <dgm:prSet/>
      <dgm:spPr/>
      <dgm:t>
        <a:bodyPr/>
        <a:lstStyle/>
        <a:p>
          <a:endParaRPr lang="en-US"/>
        </a:p>
      </dgm:t>
    </dgm:pt>
    <dgm:pt modelId="{F906AFD3-8795-4DD4-8C46-91624B19B979}">
      <dgm:prSet/>
      <dgm:spPr/>
      <dgm:t>
        <a:bodyPr/>
        <a:lstStyle/>
        <a:p>
          <a:r>
            <a:rPr lang="en-US"/>
            <a:t>Update F0 with UV</a:t>
          </a:r>
        </a:p>
      </dgm:t>
    </dgm:pt>
    <dgm:pt modelId="{EAB37688-994B-411D-8080-B9B599137BA8}" type="parTrans" cxnId="{C2BE42EB-F33D-42EF-9077-A4E9A9205DC2}">
      <dgm:prSet/>
      <dgm:spPr/>
      <dgm:t>
        <a:bodyPr/>
        <a:lstStyle/>
        <a:p>
          <a:endParaRPr lang="en-US"/>
        </a:p>
      </dgm:t>
    </dgm:pt>
    <dgm:pt modelId="{2BE1608B-3329-4A80-BE2E-806339C894FC}" type="sibTrans" cxnId="{C2BE42EB-F33D-42EF-9077-A4E9A9205DC2}">
      <dgm:prSet/>
      <dgm:spPr/>
      <dgm:t>
        <a:bodyPr/>
        <a:lstStyle/>
        <a:p>
          <a:endParaRPr lang="en-US"/>
        </a:p>
      </dgm:t>
    </dgm:pt>
    <dgm:pt modelId="{35BBECAE-B984-426C-B978-3BA8CC6C2997}">
      <dgm:prSet/>
      <dgm:spPr/>
      <dgm:t>
        <a:bodyPr/>
        <a:lstStyle/>
        <a:p>
          <a:r>
            <a:rPr lang="en-US"/>
            <a:t>Generate F0 label and append to linguistic features</a:t>
          </a:r>
        </a:p>
      </dgm:t>
    </dgm:pt>
    <dgm:pt modelId="{5B5F23A3-C086-4BF7-91C0-7EDC0776D1E5}" type="parTrans" cxnId="{EC9A09C4-C2F3-4D09-8089-203CDF7D39F6}">
      <dgm:prSet/>
      <dgm:spPr/>
      <dgm:t>
        <a:bodyPr/>
        <a:lstStyle/>
        <a:p>
          <a:endParaRPr lang="en-US"/>
        </a:p>
      </dgm:t>
    </dgm:pt>
    <dgm:pt modelId="{13BD69A3-B051-4996-B46C-E5C3E38F025A}" type="sibTrans" cxnId="{EC9A09C4-C2F3-4D09-8089-203CDF7D39F6}">
      <dgm:prSet/>
      <dgm:spPr/>
      <dgm:t>
        <a:bodyPr/>
        <a:lstStyle/>
        <a:p>
          <a:endParaRPr lang="en-US"/>
        </a:p>
      </dgm:t>
    </dgm:pt>
    <dgm:pt modelId="{922A8D91-F08A-4407-A265-32E83C7B8520}">
      <dgm:prSet/>
      <dgm:spPr/>
      <dgm:t>
        <a:bodyPr/>
        <a:lstStyle/>
        <a:p>
          <a:r>
            <a:rPr lang="en-US"/>
            <a:t>Remove silence for linguistic feature and variance</a:t>
          </a:r>
        </a:p>
      </dgm:t>
    </dgm:pt>
    <dgm:pt modelId="{5DA62334-9946-48DA-9554-23341D2EA16B}" type="parTrans" cxnId="{0195A2D5-C64D-40CB-969C-3CC2ACE49092}">
      <dgm:prSet/>
      <dgm:spPr/>
      <dgm:t>
        <a:bodyPr/>
        <a:lstStyle/>
        <a:p>
          <a:endParaRPr lang="en-US"/>
        </a:p>
      </dgm:t>
    </dgm:pt>
    <dgm:pt modelId="{90C04D4D-BB6E-4D94-B8A3-6576643B27A6}" type="sibTrans" cxnId="{0195A2D5-C64D-40CB-969C-3CC2ACE49092}">
      <dgm:prSet/>
      <dgm:spPr/>
      <dgm:t>
        <a:bodyPr/>
        <a:lstStyle/>
        <a:p>
          <a:endParaRPr lang="en-US"/>
        </a:p>
      </dgm:t>
    </dgm:pt>
    <dgm:pt modelId="{E57C6D50-4BD6-4459-9769-29957DD82EA6}">
      <dgm:prSet/>
      <dgm:spPr/>
      <dgm:t>
        <a:bodyPr/>
        <a:lstStyle/>
        <a:p>
          <a:r>
            <a:rPr lang="en-US"/>
            <a:t>Predict acoustic features</a:t>
          </a:r>
        </a:p>
      </dgm:t>
    </dgm:pt>
    <dgm:pt modelId="{0C6C6000-0F4E-4D2E-A8D1-70F7002CFDC1}" type="parTrans" cxnId="{97EEFAE4-CC3A-4108-9703-9FAE5A6F2443}">
      <dgm:prSet/>
      <dgm:spPr/>
      <dgm:t>
        <a:bodyPr/>
        <a:lstStyle/>
        <a:p>
          <a:endParaRPr lang="en-US"/>
        </a:p>
      </dgm:t>
    </dgm:pt>
    <dgm:pt modelId="{229905EA-8EC4-42A4-9B8A-9D8593FDA2D5}" type="sibTrans" cxnId="{97EEFAE4-CC3A-4108-9703-9FAE5A6F2443}">
      <dgm:prSet/>
      <dgm:spPr/>
      <dgm:t>
        <a:bodyPr/>
        <a:lstStyle/>
        <a:p>
          <a:endParaRPr lang="en-US"/>
        </a:p>
      </dgm:t>
    </dgm:pt>
    <dgm:pt modelId="{D38AC8E3-FC24-494E-B273-2FAD8F2A7489}">
      <dgm:prSet/>
      <dgm:spPr/>
      <dgm:t>
        <a:bodyPr/>
        <a:lstStyle/>
        <a:p>
          <a:r>
            <a:rPr lang="en-US"/>
            <a:t>Restore silence for acoustic features and variance</a:t>
          </a:r>
        </a:p>
      </dgm:t>
    </dgm:pt>
    <dgm:pt modelId="{D1A9A1AD-9288-4E71-A8B2-CC80197E8D27}" type="parTrans" cxnId="{1A9CF7C2-0D38-4D69-B5B6-D8B9351A6B5C}">
      <dgm:prSet/>
      <dgm:spPr/>
      <dgm:t>
        <a:bodyPr/>
        <a:lstStyle/>
        <a:p>
          <a:endParaRPr lang="en-US"/>
        </a:p>
      </dgm:t>
    </dgm:pt>
    <dgm:pt modelId="{C47ED64F-EC03-43E0-B99B-D63C29ED6C77}" type="sibTrans" cxnId="{1A9CF7C2-0D38-4D69-B5B6-D8B9351A6B5C}">
      <dgm:prSet/>
      <dgm:spPr/>
      <dgm:t>
        <a:bodyPr/>
        <a:lstStyle/>
        <a:p>
          <a:endParaRPr lang="en-US"/>
        </a:p>
      </dgm:t>
    </dgm:pt>
    <dgm:pt modelId="{8CA416FD-6F71-4EEB-B0A8-45D81761D6B9}" type="pres">
      <dgm:prSet presAssocID="{7BCE00F3-BF0A-4D24-A6D2-6B5EEB0E680B}" presName="linear" presStyleCnt="0">
        <dgm:presLayoutVars>
          <dgm:animLvl val="lvl"/>
          <dgm:resizeHandles val="exact"/>
        </dgm:presLayoutVars>
      </dgm:prSet>
      <dgm:spPr/>
    </dgm:pt>
    <dgm:pt modelId="{ECB61ACE-F05D-46B2-861A-4DBC15FD170D}" type="pres">
      <dgm:prSet presAssocID="{FE3646DE-0549-4790-A67E-280B8E119B9F}" presName="parentText" presStyleLbl="node1" presStyleIdx="0" presStyleCnt="7">
        <dgm:presLayoutVars>
          <dgm:chMax val="0"/>
          <dgm:bulletEnabled val="1"/>
        </dgm:presLayoutVars>
      </dgm:prSet>
      <dgm:spPr/>
    </dgm:pt>
    <dgm:pt modelId="{C3682EFB-CCE9-4220-A510-1373990797C0}" type="pres">
      <dgm:prSet presAssocID="{D2A9F705-1493-49DF-A135-CD80F429BDEF}" presName="spacer" presStyleCnt="0"/>
      <dgm:spPr/>
    </dgm:pt>
    <dgm:pt modelId="{5F9C9860-6DBD-4321-AB1C-049B53978D31}" type="pres">
      <dgm:prSet presAssocID="{13C3AAC0-11D0-4753-9FFA-F883EF8E70F4}" presName="parentText" presStyleLbl="node1" presStyleIdx="1" presStyleCnt="7">
        <dgm:presLayoutVars>
          <dgm:chMax val="0"/>
          <dgm:bulletEnabled val="1"/>
        </dgm:presLayoutVars>
      </dgm:prSet>
      <dgm:spPr/>
    </dgm:pt>
    <dgm:pt modelId="{61980FD8-D02A-4C14-857B-2BF1787A0B2E}" type="pres">
      <dgm:prSet presAssocID="{56C54142-F60F-4DE1-82DB-A94B8D615643}" presName="spacer" presStyleCnt="0"/>
      <dgm:spPr/>
    </dgm:pt>
    <dgm:pt modelId="{4E61B08A-2A0A-4976-864D-E6007DAFEF4A}" type="pres">
      <dgm:prSet presAssocID="{F906AFD3-8795-4DD4-8C46-91624B19B979}" presName="parentText" presStyleLbl="node1" presStyleIdx="2" presStyleCnt="7">
        <dgm:presLayoutVars>
          <dgm:chMax val="0"/>
          <dgm:bulletEnabled val="1"/>
        </dgm:presLayoutVars>
      </dgm:prSet>
      <dgm:spPr/>
    </dgm:pt>
    <dgm:pt modelId="{E6679CFB-D0C9-4424-870D-FA5489343BC6}" type="pres">
      <dgm:prSet presAssocID="{2BE1608B-3329-4A80-BE2E-806339C894FC}" presName="spacer" presStyleCnt="0"/>
      <dgm:spPr/>
    </dgm:pt>
    <dgm:pt modelId="{E17C10E2-932A-41ED-B8B0-6BE5B64BEF37}" type="pres">
      <dgm:prSet presAssocID="{35BBECAE-B984-426C-B978-3BA8CC6C2997}" presName="parentText" presStyleLbl="node1" presStyleIdx="3" presStyleCnt="7">
        <dgm:presLayoutVars>
          <dgm:chMax val="0"/>
          <dgm:bulletEnabled val="1"/>
        </dgm:presLayoutVars>
      </dgm:prSet>
      <dgm:spPr/>
    </dgm:pt>
    <dgm:pt modelId="{58BF917A-EEEC-47D5-9376-026EB1BB6ED9}" type="pres">
      <dgm:prSet presAssocID="{13BD69A3-B051-4996-B46C-E5C3E38F025A}" presName="spacer" presStyleCnt="0"/>
      <dgm:spPr/>
    </dgm:pt>
    <dgm:pt modelId="{83D4D50D-AADB-4DAE-9E8F-93526E24868F}" type="pres">
      <dgm:prSet presAssocID="{922A8D91-F08A-4407-A265-32E83C7B8520}" presName="parentText" presStyleLbl="node1" presStyleIdx="4" presStyleCnt="7">
        <dgm:presLayoutVars>
          <dgm:chMax val="0"/>
          <dgm:bulletEnabled val="1"/>
        </dgm:presLayoutVars>
      </dgm:prSet>
      <dgm:spPr/>
    </dgm:pt>
    <dgm:pt modelId="{C16DEF1F-E258-49F9-8BB6-9ADB788C4A81}" type="pres">
      <dgm:prSet presAssocID="{90C04D4D-BB6E-4D94-B8A3-6576643B27A6}" presName="spacer" presStyleCnt="0"/>
      <dgm:spPr/>
    </dgm:pt>
    <dgm:pt modelId="{8DE6A971-7FF6-4B09-BCF0-139916450008}" type="pres">
      <dgm:prSet presAssocID="{E57C6D50-4BD6-4459-9769-29957DD82EA6}" presName="parentText" presStyleLbl="node1" presStyleIdx="5" presStyleCnt="7">
        <dgm:presLayoutVars>
          <dgm:chMax val="0"/>
          <dgm:bulletEnabled val="1"/>
        </dgm:presLayoutVars>
      </dgm:prSet>
      <dgm:spPr/>
    </dgm:pt>
    <dgm:pt modelId="{25F6F9B8-ECD7-41C1-9232-3029E73DE8A2}" type="pres">
      <dgm:prSet presAssocID="{229905EA-8EC4-42A4-9B8A-9D8593FDA2D5}" presName="spacer" presStyleCnt="0"/>
      <dgm:spPr/>
    </dgm:pt>
    <dgm:pt modelId="{8E36A643-6CEA-427B-B435-2AEA2A8AE10B}" type="pres">
      <dgm:prSet presAssocID="{D38AC8E3-FC24-494E-B273-2FAD8F2A7489}" presName="parentText" presStyleLbl="node1" presStyleIdx="6" presStyleCnt="7">
        <dgm:presLayoutVars>
          <dgm:chMax val="0"/>
          <dgm:bulletEnabled val="1"/>
        </dgm:presLayoutVars>
      </dgm:prSet>
      <dgm:spPr/>
    </dgm:pt>
  </dgm:ptLst>
  <dgm:cxnLst>
    <dgm:cxn modelId="{89D5130D-6CB4-4087-A143-64B1EDC59BC2}" type="presOf" srcId="{D38AC8E3-FC24-494E-B273-2FAD8F2A7489}" destId="{8E36A643-6CEA-427B-B435-2AEA2A8AE10B}" srcOrd="0" destOrd="0" presId="urn:microsoft.com/office/officeart/2005/8/layout/vList2"/>
    <dgm:cxn modelId="{27468D16-BADF-4D77-A5EA-7074989335BC}" type="presOf" srcId="{E57C6D50-4BD6-4459-9769-29957DD82EA6}" destId="{8DE6A971-7FF6-4B09-BCF0-139916450008}" srcOrd="0" destOrd="0" presId="urn:microsoft.com/office/officeart/2005/8/layout/vList2"/>
    <dgm:cxn modelId="{421FDC22-355E-45C3-B848-2CE4E1CF23C4}" type="presOf" srcId="{922A8D91-F08A-4407-A265-32E83C7B8520}" destId="{83D4D50D-AADB-4DAE-9E8F-93526E24868F}" srcOrd="0" destOrd="0" presId="urn:microsoft.com/office/officeart/2005/8/layout/vList2"/>
    <dgm:cxn modelId="{F18D8032-4424-4006-ACDA-F3E0A8AF71D1}" type="presOf" srcId="{7BCE00F3-BF0A-4D24-A6D2-6B5EEB0E680B}" destId="{8CA416FD-6F71-4EEB-B0A8-45D81761D6B9}" srcOrd="0" destOrd="0" presId="urn:microsoft.com/office/officeart/2005/8/layout/vList2"/>
    <dgm:cxn modelId="{EDAAAA41-CCFC-4A66-ADE3-9996989306B5}" type="presOf" srcId="{35BBECAE-B984-426C-B978-3BA8CC6C2997}" destId="{E17C10E2-932A-41ED-B8B0-6BE5B64BEF37}" srcOrd="0" destOrd="0" presId="urn:microsoft.com/office/officeart/2005/8/layout/vList2"/>
    <dgm:cxn modelId="{53FED48F-8D95-4DCB-95DD-DD5908573321}" srcId="{7BCE00F3-BF0A-4D24-A6D2-6B5EEB0E680B}" destId="{13C3AAC0-11D0-4753-9FFA-F883EF8E70F4}" srcOrd="1" destOrd="0" parTransId="{23E6D1F1-3C03-499B-91FC-460E674AEC48}" sibTransId="{56C54142-F60F-4DE1-82DB-A94B8D615643}"/>
    <dgm:cxn modelId="{F5D6F98F-7F42-4F69-93E0-CC72A474C638}" type="presOf" srcId="{13C3AAC0-11D0-4753-9FFA-F883EF8E70F4}" destId="{5F9C9860-6DBD-4321-AB1C-049B53978D31}" srcOrd="0" destOrd="0" presId="urn:microsoft.com/office/officeart/2005/8/layout/vList2"/>
    <dgm:cxn modelId="{51526B9A-1AAC-48FC-96AA-E8695DF46A18}" type="presOf" srcId="{FE3646DE-0549-4790-A67E-280B8E119B9F}" destId="{ECB61ACE-F05D-46B2-861A-4DBC15FD170D}" srcOrd="0" destOrd="0" presId="urn:microsoft.com/office/officeart/2005/8/layout/vList2"/>
    <dgm:cxn modelId="{CC0567A9-5771-48A2-9F63-647C150AEFB9}" type="presOf" srcId="{F906AFD3-8795-4DD4-8C46-91624B19B979}" destId="{4E61B08A-2A0A-4976-864D-E6007DAFEF4A}" srcOrd="0" destOrd="0" presId="urn:microsoft.com/office/officeart/2005/8/layout/vList2"/>
    <dgm:cxn modelId="{1A9CF7C2-0D38-4D69-B5B6-D8B9351A6B5C}" srcId="{7BCE00F3-BF0A-4D24-A6D2-6B5EEB0E680B}" destId="{D38AC8E3-FC24-494E-B273-2FAD8F2A7489}" srcOrd="6" destOrd="0" parTransId="{D1A9A1AD-9288-4E71-A8B2-CC80197E8D27}" sibTransId="{C47ED64F-EC03-43E0-B99B-D63C29ED6C77}"/>
    <dgm:cxn modelId="{EC9A09C4-C2F3-4D09-8089-203CDF7D39F6}" srcId="{7BCE00F3-BF0A-4D24-A6D2-6B5EEB0E680B}" destId="{35BBECAE-B984-426C-B978-3BA8CC6C2997}" srcOrd="3" destOrd="0" parTransId="{5B5F23A3-C086-4BF7-91C0-7EDC0776D1E5}" sibTransId="{13BD69A3-B051-4996-B46C-E5C3E38F025A}"/>
    <dgm:cxn modelId="{F6CEE6C7-B045-4C23-B5F1-DCE735AA68C4}" srcId="{7BCE00F3-BF0A-4D24-A6D2-6B5EEB0E680B}" destId="{FE3646DE-0549-4790-A67E-280B8E119B9F}" srcOrd="0" destOrd="0" parTransId="{3C84C9A0-7BE1-4917-9CB8-570A411462C7}" sibTransId="{D2A9F705-1493-49DF-A135-CD80F429BDEF}"/>
    <dgm:cxn modelId="{0195A2D5-C64D-40CB-969C-3CC2ACE49092}" srcId="{7BCE00F3-BF0A-4D24-A6D2-6B5EEB0E680B}" destId="{922A8D91-F08A-4407-A265-32E83C7B8520}" srcOrd="4" destOrd="0" parTransId="{5DA62334-9946-48DA-9554-23341D2EA16B}" sibTransId="{90C04D4D-BB6E-4D94-B8A3-6576643B27A6}"/>
    <dgm:cxn modelId="{97EEFAE4-CC3A-4108-9703-9FAE5A6F2443}" srcId="{7BCE00F3-BF0A-4D24-A6D2-6B5EEB0E680B}" destId="{E57C6D50-4BD6-4459-9769-29957DD82EA6}" srcOrd="5" destOrd="0" parTransId="{0C6C6000-0F4E-4D2E-A8D1-70F7002CFDC1}" sibTransId="{229905EA-8EC4-42A4-9B8A-9D8593FDA2D5}"/>
    <dgm:cxn modelId="{C2BE42EB-F33D-42EF-9077-A4E9A9205DC2}" srcId="{7BCE00F3-BF0A-4D24-A6D2-6B5EEB0E680B}" destId="{F906AFD3-8795-4DD4-8C46-91624B19B979}" srcOrd="2" destOrd="0" parTransId="{EAB37688-994B-411D-8080-B9B599137BA8}" sibTransId="{2BE1608B-3329-4A80-BE2E-806339C894FC}"/>
    <dgm:cxn modelId="{E0F57A5F-5940-4D95-A2A1-1B2D5E774BF0}" type="presParOf" srcId="{8CA416FD-6F71-4EEB-B0A8-45D81761D6B9}" destId="{ECB61ACE-F05D-46B2-861A-4DBC15FD170D}" srcOrd="0" destOrd="0" presId="urn:microsoft.com/office/officeart/2005/8/layout/vList2"/>
    <dgm:cxn modelId="{815197EF-ABAB-48C3-8B66-1124B7F19150}" type="presParOf" srcId="{8CA416FD-6F71-4EEB-B0A8-45D81761D6B9}" destId="{C3682EFB-CCE9-4220-A510-1373990797C0}" srcOrd="1" destOrd="0" presId="urn:microsoft.com/office/officeart/2005/8/layout/vList2"/>
    <dgm:cxn modelId="{40F73B59-5F9D-48CF-9B9A-BB1C9466D350}" type="presParOf" srcId="{8CA416FD-6F71-4EEB-B0A8-45D81761D6B9}" destId="{5F9C9860-6DBD-4321-AB1C-049B53978D31}" srcOrd="2" destOrd="0" presId="urn:microsoft.com/office/officeart/2005/8/layout/vList2"/>
    <dgm:cxn modelId="{66F92D85-8955-40BF-9F53-2119E40E2D28}" type="presParOf" srcId="{8CA416FD-6F71-4EEB-B0A8-45D81761D6B9}" destId="{61980FD8-D02A-4C14-857B-2BF1787A0B2E}" srcOrd="3" destOrd="0" presId="urn:microsoft.com/office/officeart/2005/8/layout/vList2"/>
    <dgm:cxn modelId="{11018843-04A4-4162-A121-7EF79138F8BA}" type="presParOf" srcId="{8CA416FD-6F71-4EEB-B0A8-45D81761D6B9}" destId="{4E61B08A-2A0A-4976-864D-E6007DAFEF4A}" srcOrd="4" destOrd="0" presId="urn:microsoft.com/office/officeart/2005/8/layout/vList2"/>
    <dgm:cxn modelId="{9B9080F1-BAE5-42BF-9671-2FB5B018CAC6}" type="presParOf" srcId="{8CA416FD-6F71-4EEB-B0A8-45D81761D6B9}" destId="{E6679CFB-D0C9-4424-870D-FA5489343BC6}" srcOrd="5" destOrd="0" presId="urn:microsoft.com/office/officeart/2005/8/layout/vList2"/>
    <dgm:cxn modelId="{C37B18F1-BE4F-4E97-AA66-CB679678007A}" type="presParOf" srcId="{8CA416FD-6F71-4EEB-B0A8-45D81761D6B9}" destId="{E17C10E2-932A-41ED-B8B0-6BE5B64BEF37}" srcOrd="6" destOrd="0" presId="urn:microsoft.com/office/officeart/2005/8/layout/vList2"/>
    <dgm:cxn modelId="{D17FB568-0A2E-49A7-B6FA-3FC902209851}" type="presParOf" srcId="{8CA416FD-6F71-4EEB-B0A8-45D81761D6B9}" destId="{58BF917A-EEEC-47D5-9376-026EB1BB6ED9}" srcOrd="7" destOrd="0" presId="urn:microsoft.com/office/officeart/2005/8/layout/vList2"/>
    <dgm:cxn modelId="{4F124A57-A862-4CEB-9524-CA6C3A03B58D}" type="presParOf" srcId="{8CA416FD-6F71-4EEB-B0A8-45D81761D6B9}" destId="{83D4D50D-AADB-4DAE-9E8F-93526E24868F}" srcOrd="8" destOrd="0" presId="urn:microsoft.com/office/officeart/2005/8/layout/vList2"/>
    <dgm:cxn modelId="{81A34D03-5C01-49D9-8CF9-B80CFF0EDE34}" type="presParOf" srcId="{8CA416FD-6F71-4EEB-B0A8-45D81761D6B9}" destId="{C16DEF1F-E258-49F9-8BB6-9ADB788C4A81}" srcOrd="9" destOrd="0" presId="urn:microsoft.com/office/officeart/2005/8/layout/vList2"/>
    <dgm:cxn modelId="{F99036D6-7A3F-441C-A962-97FF62D40266}" type="presParOf" srcId="{8CA416FD-6F71-4EEB-B0A8-45D81761D6B9}" destId="{8DE6A971-7FF6-4B09-BCF0-139916450008}" srcOrd="10" destOrd="0" presId="urn:microsoft.com/office/officeart/2005/8/layout/vList2"/>
    <dgm:cxn modelId="{3EEAF185-76E8-445A-B7ED-BCF4AB44A0BD}" type="presParOf" srcId="{8CA416FD-6F71-4EEB-B0A8-45D81761D6B9}" destId="{25F6F9B8-ECD7-41C1-9232-3029E73DE8A2}" srcOrd="11" destOrd="0" presId="urn:microsoft.com/office/officeart/2005/8/layout/vList2"/>
    <dgm:cxn modelId="{ACD8D8AF-E6F1-4B50-961E-49A6937BBA79}" type="presParOf" srcId="{8CA416FD-6F71-4EEB-B0A8-45D81761D6B9}" destId="{8E36A643-6CEA-427B-B435-2AEA2A8AE10B}"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D9F23-B2E0-4F3E-BA7C-7F085264DDDE}"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95B5CBD4-B341-4966-BD39-5FCDDCE9E8E1}">
      <dgm:prSet/>
      <dgm:spPr/>
      <dgm:t>
        <a:bodyPr/>
        <a:lstStyle/>
        <a:p>
          <a:r>
            <a:rPr lang="en-US" dirty="0"/>
            <a:t>NN Data Preparation</a:t>
          </a:r>
        </a:p>
      </dgm:t>
    </dgm:pt>
    <dgm:pt modelId="{C43C5840-78AC-4262-BC43-ED78A9CF613B}" type="parTrans" cxnId="{0CED0D79-8D92-4A8C-B091-43A4825A06F2}">
      <dgm:prSet/>
      <dgm:spPr/>
      <dgm:t>
        <a:bodyPr/>
        <a:lstStyle/>
        <a:p>
          <a:endParaRPr lang="en-US"/>
        </a:p>
      </dgm:t>
    </dgm:pt>
    <dgm:pt modelId="{E17F1149-FCB7-4716-BC91-E13282794D0C}" type="sibTrans" cxnId="{0CED0D79-8D92-4A8C-B091-43A4825A06F2}">
      <dgm:prSet phldrT="1" phldr="0"/>
      <dgm:spPr/>
      <dgm:t>
        <a:bodyPr/>
        <a:lstStyle/>
        <a:p>
          <a:r>
            <a:rPr lang="en-US"/>
            <a:t>1</a:t>
          </a:r>
        </a:p>
      </dgm:t>
    </dgm:pt>
    <dgm:pt modelId="{DC3636B3-6AAE-420A-9A6E-FBEFE14328D4}">
      <dgm:prSet/>
      <dgm:spPr/>
      <dgm:t>
        <a:bodyPr/>
        <a:lstStyle/>
        <a:p>
          <a:r>
            <a:rPr lang="en-US" dirty="0"/>
            <a:t>NN Multi-Speakers Data Preparation</a:t>
          </a:r>
        </a:p>
      </dgm:t>
    </dgm:pt>
    <dgm:pt modelId="{BD946A45-4EDB-4E7B-A6ED-410CDFD1D94E}" type="parTrans" cxnId="{5F42A595-4F67-4539-93FC-5F30F9185B40}">
      <dgm:prSet/>
      <dgm:spPr/>
      <dgm:t>
        <a:bodyPr/>
        <a:lstStyle/>
        <a:p>
          <a:endParaRPr lang="en-US"/>
        </a:p>
      </dgm:t>
    </dgm:pt>
    <dgm:pt modelId="{1514D5F5-4079-45D7-9211-D02023698F82}" type="sibTrans" cxnId="{5F42A595-4F67-4539-93FC-5F30F9185B40}">
      <dgm:prSet phldrT="2" phldr="0"/>
      <dgm:spPr/>
      <dgm:t>
        <a:bodyPr/>
        <a:lstStyle/>
        <a:p>
          <a:r>
            <a:rPr lang="en-US"/>
            <a:t>2</a:t>
          </a:r>
        </a:p>
      </dgm:t>
    </dgm:pt>
    <dgm:pt modelId="{36A87D51-A797-4CB3-BF82-8093EDA733AB}">
      <dgm:prSet/>
      <dgm:spPr/>
      <dgm:t>
        <a:bodyPr/>
        <a:lstStyle/>
        <a:p>
          <a:r>
            <a:rPr lang="en-US" dirty="0"/>
            <a:t>NN Multi-train</a:t>
          </a:r>
        </a:p>
      </dgm:t>
    </dgm:pt>
    <dgm:pt modelId="{F30C375C-8633-4E11-A008-3F81B089DB63}" type="parTrans" cxnId="{3BCD826E-DD3B-484E-AC08-948ED002B36B}">
      <dgm:prSet/>
      <dgm:spPr/>
      <dgm:t>
        <a:bodyPr/>
        <a:lstStyle/>
        <a:p>
          <a:endParaRPr lang="en-US"/>
        </a:p>
      </dgm:t>
    </dgm:pt>
    <dgm:pt modelId="{D57D5B2E-B7B2-4192-B135-B72F359E627E}" type="sibTrans" cxnId="{3BCD826E-DD3B-484E-AC08-948ED002B36B}">
      <dgm:prSet phldrT="3" phldr="0"/>
      <dgm:spPr/>
      <dgm:t>
        <a:bodyPr/>
        <a:lstStyle/>
        <a:p>
          <a:r>
            <a:rPr lang="en-US"/>
            <a:t>3</a:t>
          </a:r>
        </a:p>
      </dgm:t>
    </dgm:pt>
    <dgm:pt modelId="{C08F001A-A139-4A4A-86EE-87401B096CA5}">
      <dgm:prSet/>
      <dgm:spPr/>
      <dgm:t>
        <a:bodyPr/>
        <a:lstStyle/>
        <a:p>
          <a:r>
            <a:rPr lang="en-US" dirty="0"/>
            <a:t>NN Multi-Speakers Model Finalizer</a:t>
          </a:r>
        </a:p>
      </dgm:t>
    </dgm:pt>
    <dgm:pt modelId="{9F4910FD-A4CA-40DC-AFF6-AF0B07F0BD28}" type="parTrans" cxnId="{53094B63-CB62-4AE8-9920-FCCDA9EF5336}">
      <dgm:prSet/>
      <dgm:spPr/>
      <dgm:t>
        <a:bodyPr/>
        <a:lstStyle/>
        <a:p>
          <a:endParaRPr lang="en-US"/>
        </a:p>
      </dgm:t>
    </dgm:pt>
    <dgm:pt modelId="{0C29C487-DEB1-482D-BD0E-DEDA6DFA5A25}" type="sibTrans" cxnId="{53094B63-CB62-4AE8-9920-FCCDA9EF5336}">
      <dgm:prSet phldrT="4" phldr="0"/>
      <dgm:spPr/>
      <dgm:t>
        <a:bodyPr/>
        <a:lstStyle/>
        <a:p>
          <a:r>
            <a:rPr lang="en-US"/>
            <a:t>4</a:t>
          </a:r>
        </a:p>
      </dgm:t>
    </dgm:pt>
    <dgm:pt modelId="{0B5A2F14-9405-4D55-878E-49D90A62933F}" type="pres">
      <dgm:prSet presAssocID="{2C1D9F23-B2E0-4F3E-BA7C-7F085264DDDE}" presName="Name0" presStyleCnt="0">
        <dgm:presLayoutVars>
          <dgm:animLvl val="lvl"/>
          <dgm:resizeHandles val="exact"/>
        </dgm:presLayoutVars>
      </dgm:prSet>
      <dgm:spPr/>
    </dgm:pt>
    <dgm:pt modelId="{2F22B680-1A7E-41EA-8C42-46D02E86842F}" type="pres">
      <dgm:prSet presAssocID="{95B5CBD4-B341-4966-BD39-5FCDDCE9E8E1}" presName="compositeNode" presStyleCnt="0">
        <dgm:presLayoutVars>
          <dgm:bulletEnabled val="1"/>
        </dgm:presLayoutVars>
      </dgm:prSet>
      <dgm:spPr/>
    </dgm:pt>
    <dgm:pt modelId="{7BA6BBC2-EE8D-4D89-BCEA-6ABDA2D515E3}" type="pres">
      <dgm:prSet presAssocID="{95B5CBD4-B341-4966-BD39-5FCDDCE9E8E1}" presName="bgRect" presStyleLbl="bgAccFollowNode1" presStyleIdx="0" presStyleCnt="4"/>
      <dgm:spPr/>
    </dgm:pt>
    <dgm:pt modelId="{31FE499E-C0A2-425B-B586-BF3DD34E5D46}" type="pres">
      <dgm:prSet presAssocID="{E17F1149-FCB7-4716-BC91-E13282794D0C}" presName="sibTransNodeCircle" presStyleLbl="alignNode1" presStyleIdx="0" presStyleCnt="8">
        <dgm:presLayoutVars>
          <dgm:chMax val="0"/>
          <dgm:bulletEnabled/>
        </dgm:presLayoutVars>
      </dgm:prSet>
      <dgm:spPr/>
    </dgm:pt>
    <dgm:pt modelId="{6632BD78-C3E4-41FC-8B2D-AF8BD94F4432}" type="pres">
      <dgm:prSet presAssocID="{95B5CBD4-B341-4966-BD39-5FCDDCE9E8E1}" presName="bottomLine" presStyleLbl="alignNode1" presStyleIdx="1" presStyleCnt="8">
        <dgm:presLayoutVars/>
      </dgm:prSet>
      <dgm:spPr/>
    </dgm:pt>
    <dgm:pt modelId="{1A5606F3-E5B7-44F3-B6CA-59B033761599}" type="pres">
      <dgm:prSet presAssocID="{95B5CBD4-B341-4966-BD39-5FCDDCE9E8E1}" presName="nodeText" presStyleLbl="bgAccFollowNode1" presStyleIdx="0" presStyleCnt="4">
        <dgm:presLayoutVars>
          <dgm:bulletEnabled val="1"/>
        </dgm:presLayoutVars>
      </dgm:prSet>
      <dgm:spPr/>
    </dgm:pt>
    <dgm:pt modelId="{1093407E-6947-4B55-A3EB-503180F98526}" type="pres">
      <dgm:prSet presAssocID="{E17F1149-FCB7-4716-BC91-E13282794D0C}" presName="sibTrans" presStyleCnt="0"/>
      <dgm:spPr/>
    </dgm:pt>
    <dgm:pt modelId="{CE43F87E-CAD0-477E-AD82-F9296F1F0F60}" type="pres">
      <dgm:prSet presAssocID="{DC3636B3-6AAE-420A-9A6E-FBEFE14328D4}" presName="compositeNode" presStyleCnt="0">
        <dgm:presLayoutVars>
          <dgm:bulletEnabled val="1"/>
        </dgm:presLayoutVars>
      </dgm:prSet>
      <dgm:spPr/>
    </dgm:pt>
    <dgm:pt modelId="{E5CA6E47-6D1C-4E77-A5F1-4436939A3BE7}" type="pres">
      <dgm:prSet presAssocID="{DC3636B3-6AAE-420A-9A6E-FBEFE14328D4}" presName="bgRect" presStyleLbl="bgAccFollowNode1" presStyleIdx="1" presStyleCnt="4"/>
      <dgm:spPr/>
    </dgm:pt>
    <dgm:pt modelId="{FC3357A8-F5AB-49B5-BEF5-AF71509DD708}" type="pres">
      <dgm:prSet presAssocID="{1514D5F5-4079-45D7-9211-D02023698F82}" presName="sibTransNodeCircle" presStyleLbl="alignNode1" presStyleIdx="2" presStyleCnt="8">
        <dgm:presLayoutVars>
          <dgm:chMax val="0"/>
          <dgm:bulletEnabled/>
        </dgm:presLayoutVars>
      </dgm:prSet>
      <dgm:spPr/>
    </dgm:pt>
    <dgm:pt modelId="{26C75C8C-28FF-4517-A994-124C8972434A}" type="pres">
      <dgm:prSet presAssocID="{DC3636B3-6AAE-420A-9A6E-FBEFE14328D4}" presName="bottomLine" presStyleLbl="alignNode1" presStyleIdx="3" presStyleCnt="8">
        <dgm:presLayoutVars/>
      </dgm:prSet>
      <dgm:spPr/>
    </dgm:pt>
    <dgm:pt modelId="{8D6C7661-1412-4303-B941-CB549D63A94D}" type="pres">
      <dgm:prSet presAssocID="{DC3636B3-6AAE-420A-9A6E-FBEFE14328D4}" presName="nodeText" presStyleLbl="bgAccFollowNode1" presStyleIdx="1" presStyleCnt="4">
        <dgm:presLayoutVars>
          <dgm:bulletEnabled val="1"/>
        </dgm:presLayoutVars>
      </dgm:prSet>
      <dgm:spPr/>
    </dgm:pt>
    <dgm:pt modelId="{6230A33C-E82E-4623-B178-6AE416DDFD34}" type="pres">
      <dgm:prSet presAssocID="{1514D5F5-4079-45D7-9211-D02023698F82}" presName="sibTrans" presStyleCnt="0"/>
      <dgm:spPr/>
    </dgm:pt>
    <dgm:pt modelId="{C05AE579-3219-40FA-8A23-DAE6D2F2580F}" type="pres">
      <dgm:prSet presAssocID="{36A87D51-A797-4CB3-BF82-8093EDA733AB}" presName="compositeNode" presStyleCnt="0">
        <dgm:presLayoutVars>
          <dgm:bulletEnabled val="1"/>
        </dgm:presLayoutVars>
      </dgm:prSet>
      <dgm:spPr/>
    </dgm:pt>
    <dgm:pt modelId="{85F0A2E5-7E4A-4285-A73A-5C1052A0AC50}" type="pres">
      <dgm:prSet presAssocID="{36A87D51-A797-4CB3-BF82-8093EDA733AB}" presName="bgRect" presStyleLbl="bgAccFollowNode1" presStyleIdx="2" presStyleCnt="4"/>
      <dgm:spPr/>
    </dgm:pt>
    <dgm:pt modelId="{895F5644-6B0A-493B-8851-E37CAA2E6EFE}" type="pres">
      <dgm:prSet presAssocID="{D57D5B2E-B7B2-4192-B135-B72F359E627E}" presName="sibTransNodeCircle" presStyleLbl="alignNode1" presStyleIdx="4" presStyleCnt="8">
        <dgm:presLayoutVars>
          <dgm:chMax val="0"/>
          <dgm:bulletEnabled/>
        </dgm:presLayoutVars>
      </dgm:prSet>
      <dgm:spPr/>
    </dgm:pt>
    <dgm:pt modelId="{B419C58B-E5C4-4663-B242-C50A123D31B1}" type="pres">
      <dgm:prSet presAssocID="{36A87D51-A797-4CB3-BF82-8093EDA733AB}" presName="bottomLine" presStyleLbl="alignNode1" presStyleIdx="5" presStyleCnt="8">
        <dgm:presLayoutVars/>
      </dgm:prSet>
      <dgm:spPr/>
    </dgm:pt>
    <dgm:pt modelId="{5737F1A8-21A9-4C6C-8F3E-618032FDB8C4}" type="pres">
      <dgm:prSet presAssocID="{36A87D51-A797-4CB3-BF82-8093EDA733AB}" presName="nodeText" presStyleLbl="bgAccFollowNode1" presStyleIdx="2" presStyleCnt="4">
        <dgm:presLayoutVars>
          <dgm:bulletEnabled val="1"/>
        </dgm:presLayoutVars>
      </dgm:prSet>
      <dgm:spPr/>
    </dgm:pt>
    <dgm:pt modelId="{6C002F8E-503A-4A28-8704-547F37CA87E7}" type="pres">
      <dgm:prSet presAssocID="{D57D5B2E-B7B2-4192-B135-B72F359E627E}" presName="sibTrans" presStyleCnt="0"/>
      <dgm:spPr/>
    </dgm:pt>
    <dgm:pt modelId="{A9A73341-777A-49F2-8FA8-6213A191F795}" type="pres">
      <dgm:prSet presAssocID="{C08F001A-A139-4A4A-86EE-87401B096CA5}" presName="compositeNode" presStyleCnt="0">
        <dgm:presLayoutVars>
          <dgm:bulletEnabled val="1"/>
        </dgm:presLayoutVars>
      </dgm:prSet>
      <dgm:spPr/>
    </dgm:pt>
    <dgm:pt modelId="{2020B8EE-BAD0-4295-87F0-BBAAA27A9B47}" type="pres">
      <dgm:prSet presAssocID="{C08F001A-A139-4A4A-86EE-87401B096CA5}" presName="bgRect" presStyleLbl="bgAccFollowNode1" presStyleIdx="3" presStyleCnt="4"/>
      <dgm:spPr/>
    </dgm:pt>
    <dgm:pt modelId="{B74352F8-82F9-45F0-9125-C45EE73E3476}" type="pres">
      <dgm:prSet presAssocID="{0C29C487-DEB1-482D-BD0E-DEDA6DFA5A25}" presName="sibTransNodeCircle" presStyleLbl="alignNode1" presStyleIdx="6" presStyleCnt="8">
        <dgm:presLayoutVars>
          <dgm:chMax val="0"/>
          <dgm:bulletEnabled/>
        </dgm:presLayoutVars>
      </dgm:prSet>
      <dgm:spPr/>
    </dgm:pt>
    <dgm:pt modelId="{53D2B322-7EEC-4028-BB8C-7153BD540796}" type="pres">
      <dgm:prSet presAssocID="{C08F001A-A139-4A4A-86EE-87401B096CA5}" presName="bottomLine" presStyleLbl="alignNode1" presStyleIdx="7" presStyleCnt="8">
        <dgm:presLayoutVars/>
      </dgm:prSet>
      <dgm:spPr/>
    </dgm:pt>
    <dgm:pt modelId="{BC7AA1C9-668D-4D89-B8DE-F2777217D62A}" type="pres">
      <dgm:prSet presAssocID="{C08F001A-A139-4A4A-86EE-87401B096CA5}" presName="nodeText" presStyleLbl="bgAccFollowNode1" presStyleIdx="3" presStyleCnt="4">
        <dgm:presLayoutVars>
          <dgm:bulletEnabled val="1"/>
        </dgm:presLayoutVars>
      </dgm:prSet>
      <dgm:spPr/>
    </dgm:pt>
  </dgm:ptLst>
  <dgm:cxnLst>
    <dgm:cxn modelId="{53BC1722-84AE-4ECF-B3EC-2C78EEA60C32}" type="presOf" srcId="{C08F001A-A139-4A4A-86EE-87401B096CA5}" destId="{2020B8EE-BAD0-4295-87F0-BBAAA27A9B47}" srcOrd="0" destOrd="0" presId="urn:microsoft.com/office/officeart/2016/7/layout/BasicLinearProcessNumbered"/>
    <dgm:cxn modelId="{CA72A22C-AF4C-4055-BC7F-190E2EBDB27C}" type="presOf" srcId="{0C29C487-DEB1-482D-BD0E-DEDA6DFA5A25}" destId="{B74352F8-82F9-45F0-9125-C45EE73E3476}" srcOrd="0" destOrd="0" presId="urn:microsoft.com/office/officeart/2016/7/layout/BasicLinearProcessNumbered"/>
    <dgm:cxn modelId="{53094B63-CB62-4AE8-9920-FCCDA9EF5336}" srcId="{2C1D9F23-B2E0-4F3E-BA7C-7F085264DDDE}" destId="{C08F001A-A139-4A4A-86EE-87401B096CA5}" srcOrd="3" destOrd="0" parTransId="{9F4910FD-A4CA-40DC-AFF6-AF0B07F0BD28}" sibTransId="{0C29C487-DEB1-482D-BD0E-DEDA6DFA5A25}"/>
    <dgm:cxn modelId="{3BCD826E-DD3B-484E-AC08-948ED002B36B}" srcId="{2C1D9F23-B2E0-4F3E-BA7C-7F085264DDDE}" destId="{36A87D51-A797-4CB3-BF82-8093EDA733AB}" srcOrd="2" destOrd="0" parTransId="{F30C375C-8633-4E11-A008-3F81B089DB63}" sibTransId="{D57D5B2E-B7B2-4192-B135-B72F359E627E}"/>
    <dgm:cxn modelId="{81BB1151-7EB9-4535-932B-0933E0C9023A}" type="presOf" srcId="{DC3636B3-6AAE-420A-9A6E-FBEFE14328D4}" destId="{8D6C7661-1412-4303-B941-CB549D63A94D}" srcOrd="1" destOrd="0" presId="urn:microsoft.com/office/officeart/2016/7/layout/BasicLinearProcessNumbered"/>
    <dgm:cxn modelId="{0CED0D79-8D92-4A8C-B091-43A4825A06F2}" srcId="{2C1D9F23-B2E0-4F3E-BA7C-7F085264DDDE}" destId="{95B5CBD4-B341-4966-BD39-5FCDDCE9E8E1}" srcOrd="0" destOrd="0" parTransId="{C43C5840-78AC-4262-BC43-ED78A9CF613B}" sibTransId="{E17F1149-FCB7-4716-BC91-E13282794D0C}"/>
    <dgm:cxn modelId="{55114059-7C6E-4DCD-A498-BF501B62CAF6}" type="presOf" srcId="{E17F1149-FCB7-4716-BC91-E13282794D0C}" destId="{31FE499E-C0A2-425B-B586-BF3DD34E5D46}" srcOrd="0" destOrd="0" presId="urn:microsoft.com/office/officeart/2016/7/layout/BasicLinearProcessNumbered"/>
    <dgm:cxn modelId="{8E83047C-4661-4C4A-8F8A-5359CA2517B3}" type="presOf" srcId="{DC3636B3-6AAE-420A-9A6E-FBEFE14328D4}" destId="{E5CA6E47-6D1C-4E77-A5F1-4436939A3BE7}" srcOrd="0" destOrd="0" presId="urn:microsoft.com/office/officeart/2016/7/layout/BasicLinearProcessNumbered"/>
    <dgm:cxn modelId="{6B35F489-F0B0-4B06-947D-40E7BEDD44C7}" type="presOf" srcId="{36A87D51-A797-4CB3-BF82-8093EDA733AB}" destId="{85F0A2E5-7E4A-4285-A73A-5C1052A0AC50}" srcOrd="0" destOrd="0" presId="urn:microsoft.com/office/officeart/2016/7/layout/BasicLinearProcessNumbered"/>
    <dgm:cxn modelId="{5F42A595-4F67-4539-93FC-5F30F9185B40}" srcId="{2C1D9F23-B2E0-4F3E-BA7C-7F085264DDDE}" destId="{DC3636B3-6AAE-420A-9A6E-FBEFE14328D4}" srcOrd="1" destOrd="0" parTransId="{BD946A45-4EDB-4E7B-A6ED-410CDFD1D94E}" sibTransId="{1514D5F5-4079-45D7-9211-D02023698F82}"/>
    <dgm:cxn modelId="{7776389C-44B8-41A9-861D-42610478D48F}" type="presOf" srcId="{1514D5F5-4079-45D7-9211-D02023698F82}" destId="{FC3357A8-F5AB-49B5-BEF5-AF71509DD708}" srcOrd="0" destOrd="0" presId="urn:microsoft.com/office/officeart/2016/7/layout/BasicLinearProcessNumbered"/>
    <dgm:cxn modelId="{8E5EB59F-9729-477A-B60B-2678D27656B1}" type="presOf" srcId="{95B5CBD4-B341-4966-BD39-5FCDDCE9E8E1}" destId="{1A5606F3-E5B7-44F3-B6CA-59B033761599}" srcOrd="1" destOrd="0" presId="urn:microsoft.com/office/officeart/2016/7/layout/BasicLinearProcessNumbered"/>
    <dgm:cxn modelId="{512633C0-15B8-4390-844A-315D1EACB53C}" type="presOf" srcId="{2C1D9F23-B2E0-4F3E-BA7C-7F085264DDDE}" destId="{0B5A2F14-9405-4D55-878E-49D90A62933F}" srcOrd="0" destOrd="0" presId="urn:microsoft.com/office/officeart/2016/7/layout/BasicLinearProcessNumbered"/>
    <dgm:cxn modelId="{DD996ED7-F5B0-4615-9CA5-C9B379006493}" type="presOf" srcId="{C08F001A-A139-4A4A-86EE-87401B096CA5}" destId="{BC7AA1C9-668D-4D89-B8DE-F2777217D62A}" srcOrd="1" destOrd="0" presId="urn:microsoft.com/office/officeart/2016/7/layout/BasicLinearProcessNumbered"/>
    <dgm:cxn modelId="{36B0B8E7-8B12-4FD7-8954-5C44993C31FC}" type="presOf" srcId="{36A87D51-A797-4CB3-BF82-8093EDA733AB}" destId="{5737F1A8-21A9-4C6C-8F3E-618032FDB8C4}" srcOrd="1" destOrd="0" presId="urn:microsoft.com/office/officeart/2016/7/layout/BasicLinearProcessNumbered"/>
    <dgm:cxn modelId="{E5DABCEE-E649-4BE4-83C6-7CDA40A5D1CE}" type="presOf" srcId="{95B5CBD4-B341-4966-BD39-5FCDDCE9E8E1}" destId="{7BA6BBC2-EE8D-4D89-BCEA-6ABDA2D515E3}" srcOrd="0" destOrd="0" presId="urn:microsoft.com/office/officeart/2016/7/layout/BasicLinearProcessNumbered"/>
    <dgm:cxn modelId="{F74CEAFD-91BB-483F-BB4C-6617E33367C4}" type="presOf" srcId="{D57D5B2E-B7B2-4192-B135-B72F359E627E}" destId="{895F5644-6B0A-493B-8851-E37CAA2E6EFE}" srcOrd="0" destOrd="0" presId="urn:microsoft.com/office/officeart/2016/7/layout/BasicLinearProcessNumbered"/>
    <dgm:cxn modelId="{50BE67A8-03F4-49D1-98F1-956EB083E10B}" type="presParOf" srcId="{0B5A2F14-9405-4D55-878E-49D90A62933F}" destId="{2F22B680-1A7E-41EA-8C42-46D02E86842F}" srcOrd="0" destOrd="0" presId="urn:microsoft.com/office/officeart/2016/7/layout/BasicLinearProcessNumbered"/>
    <dgm:cxn modelId="{262E1AA2-394F-4CCB-A25E-3E1E4F38EF66}" type="presParOf" srcId="{2F22B680-1A7E-41EA-8C42-46D02E86842F}" destId="{7BA6BBC2-EE8D-4D89-BCEA-6ABDA2D515E3}" srcOrd="0" destOrd="0" presId="urn:microsoft.com/office/officeart/2016/7/layout/BasicLinearProcessNumbered"/>
    <dgm:cxn modelId="{A4B66F02-6D0C-4F9B-894B-12027F20E757}" type="presParOf" srcId="{2F22B680-1A7E-41EA-8C42-46D02E86842F}" destId="{31FE499E-C0A2-425B-B586-BF3DD34E5D46}" srcOrd="1" destOrd="0" presId="urn:microsoft.com/office/officeart/2016/7/layout/BasicLinearProcessNumbered"/>
    <dgm:cxn modelId="{712350C1-63A4-4379-918C-056AB74CA1F2}" type="presParOf" srcId="{2F22B680-1A7E-41EA-8C42-46D02E86842F}" destId="{6632BD78-C3E4-41FC-8B2D-AF8BD94F4432}" srcOrd="2" destOrd="0" presId="urn:microsoft.com/office/officeart/2016/7/layout/BasicLinearProcessNumbered"/>
    <dgm:cxn modelId="{AAA894A5-CF1C-4A58-82E6-608DEB4328D2}" type="presParOf" srcId="{2F22B680-1A7E-41EA-8C42-46D02E86842F}" destId="{1A5606F3-E5B7-44F3-B6CA-59B033761599}" srcOrd="3" destOrd="0" presId="urn:microsoft.com/office/officeart/2016/7/layout/BasicLinearProcessNumbered"/>
    <dgm:cxn modelId="{BE08ACAE-4831-4466-8A52-76533029238F}" type="presParOf" srcId="{0B5A2F14-9405-4D55-878E-49D90A62933F}" destId="{1093407E-6947-4B55-A3EB-503180F98526}" srcOrd="1" destOrd="0" presId="urn:microsoft.com/office/officeart/2016/7/layout/BasicLinearProcessNumbered"/>
    <dgm:cxn modelId="{D746C40E-C47D-47EE-909E-B8AE5ACF9170}" type="presParOf" srcId="{0B5A2F14-9405-4D55-878E-49D90A62933F}" destId="{CE43F87E-CAD0-477E-AD82-F9296F1F0F60}" srcOrd="2" destOrd="0" presId="urn:microsoft.com/office/officeart/2016/7/layout/BasicLinearProcessNumbered"/>
    <dgm:cxn modelId="{9F0EB9EF-DFCA-4334-95B2-709223013DD0}" type="presParOf" srcId="{CE43F87E-CAD0-477E-AD82-F9296F1F0F60}" destId="{E5CA6E47-6D1C-4E77-A5F1-4436939A3BE7}" srcOrd="0" destOrd="0" presId="urn:microsoft.com/office/officeart/2016/7/layout/BasicLinearProcessNumbered"/>
    <dgm:cxn modelId="{63594AC4-51A1-4CB0-85B4-398F803B3031}" type="presParOf" srcId="{CE43F87E-CAD0-477E-AD82-F9296F1F0F60}" destId="{FC3357A8-F5AB-49B5-BEF5-AF71509DD708}" srcOrd="1" destOrd="0" presId="urn:microsoft.com/office/officeart/2016/7/layout/BasicLinearProcessNumbered"/>
    <dgm:cxn modelId="{B71CC3BA-760C-4DBE-BD3D-8784B11D8992}" type="presParOf" srcId="{CE43F87E-CAD0-477E-AD82-F9296F1F0F60}" destId="{26C75C8C-28FF-4517-A994-124C8972434A}" srcOrd="2" destOrd="0" presId="urn:microsoft.com/office/officeart/2016/7/layout/BasicLinearProcessNumbered"/>
    <dgm:cxn modelId="{D73917FB-A921-4853-88EB-ADDCFAE2C453}" type="presParOf" srcId="{CE43F87E-CAD0-477E-AD82-F9296F1F0F60}" destId="{8D6C7661-1412-4303-B941-CB549D63A94D}" srcOrd="3" destOrd="0" presId="urn:microsoft.com/office/officeart/2016/7/layout/BasicLinearProcessNumbered"/>
    <dgm:cxn modelId="{E88ED86F-CFF1-4657-A4B3-5DC8E02B0E36}" type="presParOf" srcId="{0B5A2F14-9405-4D55-878E-49D90A62933F}" destId="{6230A33C-E82E-4623-B178-6AE416DDFD34}" srcOrd="3" destOrd="0" presId="urn:microsoft.com/office/officeart/2016/7/layout/BasicLinearProcessNumbered"/>
    <dgm:cxn modelId="{EE7DEC29-3988-4751-8FEE-FA4C592F15A7}" type="presParOf" srcId="{0B5A2F14-9405-4D55-878E-49D90A62933F}" destId="{C05AE579-3219-40FA-8A23-DAE6D2F2580F}" srcOrd="4" destOrd="0" presId="urn:microsoft.com/office/officeart/2016/7/layout/BasicLinearProcessNumbered"/>
    <dgm:cxn modelId="{912FA07B-F473-4294-ACFF-B93C1087B1F4}" type="presParOf" srcId="{C05AE579-3219-40FA-8A23-DAE6D2F2580F}" destId="{85F0A2E5-7E4A-4285-A73A-5C1052A0AC50}" srcOrd="0" destOrd="0" presId="urn:microsoft.com/office/officeart/2016/7/layout/BasicLinearProcessNumbered"/>
    <dgm:cxn modelId="{34936D8E-8A49-4BC9-A8D8-BF7521472449}" type="presParOf" srcId="{C05AE579-3219-40FA-8A23-DAE6D2F2580F}" destId="{895F5644-6B0A-493B-8851-E37CAA2E6EFE}" srcOrd="1" destOrd="0" presId="urn:microsoft.com/office/officeart/2016/7/layout/BasicLinearProcessNumbered"/>
    <dgm:cxn modelId="{E49D73C7-86EA-4ED0-9952-5A42A2FF7E2F}" type="presParOf" srcId="{C05AE579-3219-40FA-8A23-DAE6D2F2580F}" destId="{B419C58B-E5C4-4663-B242-C50A123D31B1}" srcOrd="2" destOrd="0" presId="urn:microsoft.com/office/officeart/2016/7/layout/BasicLinearProcessNumbered"/>
    <dgm:cxn modelId="{AB0E4D34-5A82-432B-895D-282ECD55C02D}" type="presParOf" srcId="{C05AE579-3219-40FA-8A23-DAE6D2F2580F}" destId="{5737F1A8-21A9-4C6C-8F3E-618032FDB8C4}" srcOrd="3" destOrd="0" presId="urn:microsoft.com/office/officeart/2016/7/layout/BasicLinearProcessNumbered"/>
    <dgm:cxn modelId="{B0C3F202-0988-4533-AA0D-F48994986519}" type="presParOf" srcId="{0B5A2F14-9405-4D55-878E-49D90A62933F}" destId="{6C002F8E-503A-4A28-8704-547F37CA87E7}" srcOrd="5" destOrd="0" presId="urn:microsoft.com/office/officeart/2016/7/layout/BasicLinearProcessNumbered"/>
    <dgm:cxn modelId="{3620A518-D1EB-499B-8322-DB167074F6AD}" type="presParOf" srcId="{0B5A2F14-9405-4D55-878E-49D90A62933F}" destId="{A9A73341-777A-49F2-8FA8-6213A191F795}" srcOrd="6" destOrd="0" presId="urn:microsoft.com/office/officeart/2016/7/layout/BasicLinearProcessNumbered"/>
    <dgm:cxn modelId="{60B3FAF2-C192-4CA0-ABEB-E8907A90A6D1}" type="presParOf" srcId="{A9A73341-777A-49F2-8FA8-6213A191F795}" destId="{2020B8EE-BAD0-4295-87F0-BBAAA27A9B47}" srcOrd="0" destOrd="0" presId="urn:microsoft.com/office/officeart/2016/7/layout/BasicLinearProcessNumbered"/>
    <dgm:cxn modelId="{8C68F2F8-974E-4F2E-953F-979D34BCDAAC}" type="presParOf" srcId="{A9A73341-777A-49F2-8FA8-6213A191F795}" destId="{B74352F8-82F9-45F0-9125-C45EE73E3476}" srcOrd="1" destOrd="0" presId="urn:microsoft.com/office/officeart/2016/7/layout/BasicLinearProcessNumbered"/>
    <dgm:cxn modelId="{7EB6FCB8-04ED-4C20-8B3C-B13491C1425E}" type="presParOf" srcId="{A9A73341-777A-49F2-8FA8-6213A191F795}" destId="{53D2B322-7EEC-4028-BB8C-7153BD540796}" srcOrd="2" destOrd="0" presId="urn:microsoft.com/office/officeart/2016/7/layout/BasicLinearProcessNumbered"/>
    <dgm:cxn modelId="{EE8FDBE6-9B5D-458D-8F50-42AD0AA47AA8}" type="presParOf" srcId="{A9A73341-777A-49F2-8FA8-6213A191F795}" destId="{BC7AA1C9-668D-4D89-B8DE-F2777217D62A}"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A9CCA3-F407-4715-A79D-394B1F24BE34}" type="doc">
      <dgm:prSet loTypeId="urn:microsoft.com/office/officeart/2005/8/layout/hierarchy2" loCatId="hierarchy" qsTypeId="urn:microsoft.com/office/officeart/2005/8/quickstyle/simple2" qsCatId="simple" csTypeId="urn:microsoft.com/office/officeart/2005/8/colors/colorful1" csCatId="colorful" phldr="1"/>
      <dgm:spPr/>
      <dgm:t>
        <a:bodyPr/>
        <a:lstStyle/>
        <a:p>
          <a:endParaRPr lang="en-US"/>
        </a:p>
      </dgm:t>
    </dgm:pt>
    <dgm:pt modelId="{F9156FCD-099E-4B70-AC26-FBD77DF971C1}">
      <dgm:prSet/>
      <dgm:spPr/>
      <dgm:t>
        <a:bodyPr/>
        <a:lstStyle/>
        <a:p>
          <a:r>
            <a:rPr lang="en-US"/>
            <a:t>Extract linguistic features</a:t>
          </a:r>
        </a:p>
      </dgm:t>
    </dgm:pt>
    <dgm:pt modelId="{657F7C57-86D7-47F8-972C-52457E9A4D5A}" type="parTrans" cxnId="{E8B1D255-AFAD-45AC-9F3F-DADBBFC9F8DE}">
      <dgm:prSet/>
      <dgm:spPr/>
      <dgm:t>
        <a:bodyPr/>
        <a:lstStyle/>
        <a:p>
          <a:endParaRPr lang="en-US"/>
        </a:p>
      </dgm:t>
    </dgm:pt>
    <dgm:pt modelId="{E79D6B0B-5AEC-4999-9C17-6C7974BAE6A5}" type="sibTrans" cxnId="{E8B1D255-AFAD-45AC-9F3F-DADBBFC9F8DE}">
      <dgm:prSet/>
      <dgm:spPr/>
      <dgm:t>
        <a:bodyPr/>
        <a:lstStyle/>
        <a:p>
          <a:endParaRPr lang="en-US"/>
        </a:p>
      </dgm:t>
    </dgm:pt>
    <dgm:pt modelId="{C4424CB7-46CB-41E6-AF51-7876D7409A5E}">
      <dgm:prSet/>
      <dgm:spPr/>
      <dgm:t>
        <a:bodyPr/>
        <a:lstStyle/>
        <a:p>
          <a:r>
            <a:rPr lang="en-US"/>
            <a:t>Prepare NN Schema </a:t>
          </a:r>
        </a:p>
      </dgm:t>
    </dgm:pt>
    <dgm:pt modelId="{1F446521-695E-43B5-949B-401490B0FF0F}" type="parTrans" cxnId="{E350D43C-723B-4BC9-9525-91E2D11709F4}">
      <dgm:prSet/>
      <dgm:spPr/>
      <dgm:t>
        <a:bodyPr/>
        <a:lstStyle/>
        <a:p>
          <a:endParaRPr lang="en-US"/>
        </a:p>
      </dgm:t>
    </dgm:pt>
    <dgm:pt modelId="{2D3114CF-57A5-4825-B7DB-382591136051}" type="sibTrans" cxnId="{E350D43C-723B-4BC9-9525-91E2D11709F4}">
      <dgm:prSet/>
      <dgm:spPr/>
      <dgm:t>
        <a:bodyPr/>
        <a:lstStyle/>
        <a:p>
          <a:endParaRPr lang="en-US"/>
        </a:p>
      </dgm:t>
    </dgm:pt>
    <dgm:pt modelId="{992CD807-7B1F-44CB-923B-A0FA3E9357CB}">
      <dgm:prSet/>
      <dgm:spPr/>
      <dgm:t>
        <a:bodyPr/>
        <a:lstStyle/>
        <a:p>
          <a:r>
            <a:rPr lang="en-US" dirty="0"/>
            <a:t>Generate NN Schema file</a:t>
          </a:r>
        </a:p>
      </dgm:t>
    </dgm:pt>
    <dgm:pt modelId="{0863C18A-D270-4734-A65D-8DE21E0DB1AB}" type="parTrans" cxnId="{F5C9E1A4-3798-4C93-98F1-373A9C75B148}">
      <dgm:prSet/>
      <dgm:spPr/>
      <dgm:t>
        <a:bodyPr/>
        <a:lstStyle/>
        <a:p>
          <a:endParaRPr lang="en-US"/>
        </a:p>
      </dgm:t>
    </dgm:pt>
    <dgm:pt modelId="{9E896674-8827-4785-9CC4-1928348380C0}" type="sibTrans" cxnId="{F5C9E1A4-3798-4C93-98F1-373A9C75B148}">
      <dgm:prSet/>
      <dgm:spPr/>
      <dgm:t>
        <a:bodyPr/>
        <a:lstStyle/>
        <a:p>
          <a:endParaRPr lang="en-US"/>
        </a:p>
      </dgm:t>
    </dgm:pt>
    <dgm:pt modelId="{779C8153-6047-4ABB-AC39-F7B4F09517B4}">
      <dgm:prSet/>
      <dgm:spPr/>
      <dgm:t>
        <a:bodyPr/>
        <a:lstStyle/>
        <a:p>
          <a:r>
            <a:rPr lang="en-US" dirty="0"/>
            <a:t>Calculate linguistic features</a:t>
          </a:r>
        </a:p>
      </dgm:t>
    </dgm:pt>
    <dgm:pt modelId="{BDADE691-B73A-4777-8F19-A1D83DAF1789}" type="parTrans" cxnId="{8AB2EC82-81AA-47C5-B9F7-ABCF474A6CE8}">
      <dgm:prSet/>
      <dgm:spPr/>
      <dgm:t>
        <a:bodyPr/>
        <a:lstStyle/>
        <a:p>
          <a:endParaRPr lang="en-US"/>
        </a:p>
      </dgm:t>
    </dgm:pt>
    <dgm:pt modelId="{E8981A86-727A-4B99-9FA6-6D992B4536F4}" type="sibTrans" cxnId="{8AB2EC82-81AA-47C5-B9F7-ABCF474A6CE8}">
      <dgm:prSet/>
      <dgm:spPr/>
      <dgm:t>
        <a:bodyPr/>
        <a:lstStyle/>
        <a:p>
          <a:endParaRPr lang="en-US"/>
        </a:p>
      </dgm:t>
    </dgm:pt>
    <dgm:pt modelId="{A8F9051F-8912-452C-8FF0-4005C17BC409}">
      <dgm:prSet/>
      <dgm:spPr/>
      <dgm:t>
        <a:bodyPr/>
        <a:lstStyle/>
        <a:p>
          <a:r>
            <a:rPr lang="en-US" dirty="0"/>
            <a:t>Generate </a:t>
          </a:r>
          <a:r>
            <a:rPr lang="en-US" dirty="0" err="1"/>
            <a:t>sil</a:t>
          </a:r>
          <a:r>
            <a:rPr lang="en-US" dirty="0"/>
            <a:t> remove index</a:t>
          </a:r>
        </a:p>
      </dgm:t>
    </dgm:pt>
    <dgm:pt modelId="{88DAED87-6327-4576-A427-42E71396EBDC}" type="parTrans" cxnId="{B7D98889-54DE-4BD6-A19D-137698A1BD88}">
      <dgm:prSet/>
      <dgm:spPr/>
      <dgm:t>
        <a:bodyPr/>
        <a:lstStyle/>
        <a:p>
          <a:endParaRPr lang="en-US"/>
        </a:p>
      </dgm:t>
    </dgm:pt>
    <dgm:pt modelId="{8B8747C2-167C-4B3A-A04E-A96484BDA525}" type="sibTrans" cxnId="{B7D98889-54DE-4BD6-A19D-137698A1BD88}">
      <dgm:prSet/>
      <dgm:spPr/>
      <dgm:t>
        <a:bodyPr/>
        <a:lstStyle/>
        <a:p>
          <a:endParaRPr lang="en-US"/>
        </a:p>
      </dgm:t>
    </dgm:pt>
    <dgm:pt modelId="{36625D98-5EB7-4D45-B968-37807CADD788}">
      <dgm:prSet/>
      <dgm:spPr/>
      <dgm:t>
        <a:bodyPr/>
        <a:lstStyle/>
        <a:p>
          <a:r>
            <a:rPr lang="en-US" dirty="0"/>
            <a:t>Generate phone/state distribution</a:t>
          </a:r>
        </a:p>
      </dgm:t>
    </dgm:pt>
    <dgm:pt modelId="{D262C42F-7B3B-481D-BAC5-18F127E28D8F}" type="parTrans" cxnId="{3AC86C52-F935-40EB-9262-3F6597417534}">
      <dgm:prSet/>
      <dgm:spPr/>
      <dgm:t>
        <a:bodyPr/>
        <a:lstStyle/>
        <a:p>
          <a:endParaRPr lang="en-US"/>
        </a:p>
      </dgm:t>
    </dgm:pt>
    <dgm:pt modelId="{B8FC07AA-BF6D-4824-986C-A27C127874DA}" type="sibTrans" cxnId="{3AC86C52-F935-40EB-9262-3F6597417534}">
      <dgm:prSet/>
      <dgm:spPr/>
      <dgm:t>
        <a:bodyPr/>
        <a:lstStyle/>
        <a:p>
          <a:endParaRPr lang="en-US"/>
        </a:p>
      </dgm:t>
    </dgm:pt>
    <dgm:pt modelId="{F278D9AD-ABDE-43F1-9EB5-0F289620E6B4}">
      <dgm:prSet/>
      <dgm:spPr/>
      <dgm:t>
        <a:bodyPr/>
        <a:lstStyle/>
        <a:p>
          <a:r>
            <a:rPr lang="en-US" dirty="0"/>
            <a:t>Generate mean/</a:t>
          </a:r>
          <a:r>
            <a:rPr lang="en-US" dirty="0" err="1"/>
            <a:t>stddev</a:t>
          </a:r>
          <a:endParaRPr lang="en-US" dirty="0"/>
        </a:p>
      </dgm:t>
    </dgm:pt>
    <dgm:pt modelId="{4E1EA015-FF55-47D8-B0A5-E21A6063D4DD}" type="parTrans" cxnId="{F8EBF6AF-F7F6-4680-8A41-FC605B564022}">
      <dgm:prSet/>
      <dgm:spPr/>
      <dgm:t>
        <a:bodyPr/>
        <a:lstStyle/>
        <a:p>
          <a:endParaRPr lang="en-US"/>
        </a:p>
      </dgm:t>
    </dgm:pt>
    <dgm:pt modelId="{C7AC5018-6D75-40A7-AFE4-BA6047BF612E}" type="sibTrans" cxnId="{F8EBF6AF-F7F6-4680-8A41-FC605B564022}">
      <dgm:prSet/>
      <dgm:spPr/>
      <dgm:t>
        <a:bodyPr/>
        <a:lstStyle/>
        <a:p>
          <a:endParaRPr lang="en-US"/>
        </a:p>
      </dgm:t>
    </dgm:pt>
    <dgm:pt modelId="{148A33D3-AA4B-4848-887A-9F73D516D0E8}">
      <dgm:prSet/>
      <dgm:spPr/>
      <dgm:t>
        <a:bodyPr/>
        <a:lstStyle/>
        <a:p>
          <a:r>
            <a:rPr lang="en-US" dirty="0"/>
            <a:t>Remove </a:t>
          </a:r>
          <a:r>
            <a:rPr lang="en-US" altLang="zh-CN" dirty="0"/>
            <a:t>silence</a:t>
          </a:r>
          <a:endParaRPr lang="en-US" dirty="0"/>
        </a:p>
      </dgm:t>
    </dgm:pt>
    <dgm:pt modelId="{7FB63BA9-E34B-4E11-BE91-B84CF33EB933}" type="parTrans" cxnId="{6F3FC392-8727-4DBB-89F0-7E981604A04D}">
      <dgm:prSet/>
      <dgm:spPr/>
      <dgm:t>
        <a:bodyPr/>
        <a:lstStyle/>
        <a:p>
          <a:endParaRPr lang="en-US"/>
        </a:p>
      </dgm:t>
    </dgm:pt>
    <dgm:pt modelId="{ED4B9509-7F31-4477-A0DF-59B6DCC1B6D1}" type="sibTrans" cxnId="{6F3FC392-8727-4DBB-89F0-7E981604A04D}">
      <dgm:prSet/>
      <dgm:spPr/>
      <dgm:t>
        <a:bodyPr/>
        <a:lstStyle/>
        <a:p>
          <a:endParaRPr lang="en-US"/>
        </a:p>
      </dgm:t>
    </dgm:pt>
    <dgm:pt modelId="{0B8A5127-3B45-47A8-A646-2FD13DBBA016}">
      <dgm:prSet/>
      <dgm:spPr/>
      <dgm:t>
        <a:bodyPr/>
        <a:lstStyle/>
        <a:p>
          <a:r>
            <a:rPr lang="en-US"/>
            <a:t>Normalize acoustic features</a:t>
          </a:r>
        </a:p>
      </dgm:t>
    </dgm:pt>
    <dgm:pt modelId="{1F63B475-01E6-4BC9-AF7A-E3A8B84C6F7A}" type="parTrans" cxnId="{2DC0FFD4-4688-46C6-A311-B0F0FC22F73C}">
      <dgm:prSet/>
      <dgm:spPr/>
      <dgm:t>
        <a:bodyPr/>
        <a:lstStyle/>
        <a:p>
          <a:endParaRPr lang="en-US"/>
        </a:p>
      </dgm:t>
    </dgm:pt>
    <dgm:pt modelId="{7C60AC84-3D61-49A2-B3A0-835C1DDB0B5E}" type="sibTrans" cxnId="{2DC0FFD4-4688-46C6-A311-B0F0FC22F73C}">
      <dgm:prSet/>
      <dgm:spPr/>
      <dgm:t>
        <a:bodyPr/>
        <a:lstStyle/>
        <a:p>
          <a:endParaRPr lang="en-US"/>
        </a:p>
      </dgm:t>
    </dgm:pt>
    <dgm:pt modelId="{258A40FE-4B9C-4C0B-BD38-145B96D47853}" type="pres">
      <dgm:prSet presAssocID="{E8A9CCA3-F407-4715-A79D-394B1F24BE34}" presName="diagram" presStyleCnt="0">
        <dgm:presLayoutVars>
          <dgm:chPref val="1"/>
          <dgm:dir/>
          <dgm:animOne val="branch"/>
          <dgm:animLvl val="lvl"/>
          <dgm:resizeHandles val="exact"/>
        </dgm:presLayoutVars>
      </dgm:prSet>
      <dgm:spPr/>
    </dgm:pt>
    <dgm:pt modelId="{F0C2168A-0047-41D2-AFE2-E853B56B634F}" type="pres">
      <dgm:prSet presAssocID="{F9156FCD-099E-4B70-AC26-FBD77DF971C1}" presName="root1" presStyleCnt="0"/>
      <dgm:spPr/>
    </dgm:pt>
    <dgm:pt modelId="{A3043A9D-07D2-48A4-887A-2A0FB86FD618}" type="pres">
      <dgm:prSet presAssocID="{F9156FCD-099E-4B70-AC26-FBD77DF971C1}" presName="LevelOneTextNode" presStyleLbl="node0" presStyleIdx="0" presStyleCnt="4">
        <dgm:presLayoutVars>
          <dgm:chPref val="3"/>
        </dgm:presLayoutVars>
      </dgm:prSet>
      <dgm:spPr/>
    </dgm:pt>
    <dgm:pt modelId="{DEC77D50-C1D1-4B45-AA2D-0B6924DC5F24}" type="pres">
      <dgm:prSet presAssocID="{F9156FCD-099E-4B70-AC26-FBD77DF971C1}" presName="level2hierChild" presStyleCnt="0"/>
      <dgm:spPr/>
    </dgm:pt>
    <dgm:pt modelId="{27F0BB3D-E424-45A1-9716-EC4374014B68}" type="pres">
      <dgm:prSet presAssocID="{C4424CB7-46CB-41E6-AF51-7876D7409A5E}" presName="root1" presStyleCnt="0"/>
      <dgm:spPr/>
    </dgm:pt>
    <dgm:pt modelId="{780E1F83-8DEE-4E69-AC31-8A300BEAD4A8}" type="pres">
      <dgm:prSet presAssocID="{C4424CB7-46CB-41E6-AF51-7876D7409A5E}" presName="LevelOneTextNode" presStyleLbl="node0" presStyleIdx="1" presStyleCnt="4">
        <dgm:presLayoutVars>
          <dgm:chPref val="3"/>
        </dgm:presLayoutVars>
      </dgm:prSet>
      <dgm:spPr/>
    </dgm:pt>
    <dgm:pt modelId="{BD5116EC-A7B5-440A-B2ED-2ED5D9AB7076}" type="pres">
      <dgm:prSet presAssocID="{C4424CB7-46CB-41E6-AF51-7876D7409A5E}" presName="level2hierChild" presStyleCnt="0"/>
      <dgm:spPr/>
    </dgm:pt>
    <dgm:pt modelId="{39B5D986-75F6-4EF5-8253-D55B48725BE7}" type="pres">
      <dgm:prSet presAssocID="{0863C18A-D270-4734-A65D-8DE21E0DB1AB}" presName="conn2-1" presStyleLbl="parChTrans1D2" presStyleIdx="0" presStyleCnt="5"/>
      <dgm:spPr/>
    </dgm:pt>
    <dgm:pt modelId="{A4392269-4BBF-4231-BF6A-C3B9F30B391A}" type="pres">
      <dgm:prSet presAssocID="{0863C18A-D270-4734-A65D-8DE21E0DB1AB}" presName="connTx" presStyleLbl="parChTrans1D2" presStyleIdx="0" presStyleCnt="5"/>
      <dgm:spPr/>
    </dgm:pt>
    <dgm:pt modelId="{09BE5ED8-A1A8-4504-A782-FAB5109BECA2}" type="pres">
      <dgm:prSet presAssocID="{992CD807-7B1F-44CB-923B-A0FA3E9357CB}" presName="root2" presStyleCnt="0"/>
      <dgm:spPr/>
    </dgm:pt>
    <dgm:pt modelId="{84CF5B0A-3C23-4827-935A-CA83B3C9AA1B}" type="pres">
      <dgm:prSet presAssocID="{992CD807-7B1F-44CB-923B-A0FA3E9357CB}" presName="LevelTwoTextNode" presStyleLbl="node2" presStyleIdx="0" presStyleCnt="5" custScaleX="122268" custScaleY="51757">
        <dgm:presLayoutVars>
          <dgm:chPref val="3"/>
        </dgm:presLayoutVars>
      </dgm:prSet>
      <dgm:spPr/>
    </dgm:pt>
    <dgm:pt modelId="{A991CC9F-724B-484E-BA94-0E735B89728A}" type="pres">
      <dgm:prSet presAssocID="{992CD807-7B1F-44CB-923B-A0FA3E9357CB}" presName="level3hierChild" presStyleCnt="0"/>
      <dgm:spPr/>
    </dgm:pt>
    <dgm:pt modelId="{ED1BF28A-FE52-4F56-9D1F-9C058294736C}" type="pres">
      <dgm:prSet presAssocID="{BDADE691-B73A-4777-8F19-A1D83DAF1789}" presName="conn2-1" presStyleLbl="parChTrans1D2" presStyleIdx="1" presStyleCnt="5"/>
      <dgm:spPr/>
    </dgm:pt>
    <dgm:pt modelId="{E43E3D41-CBBF-4E16-8FA9-7745E769E44B}" type="pres">
      <dgm:prSet presAssocID="{BDADE691-B73A-4777-8F19-A1D83DAF1789}" presName="connTx" presStyleLbl="parChTrans1D2" presStyleIdx="1" presStyleCnt="5"/>
      <dgm:spPr/>
    </dgm:pt>
    <dgm:pt modelId="{0BC6A6E6-182E-4171-BA61-5166EC88B832}" type="pres">
      <dgm:prSet presAssocID="{779C8153-6047-4ABB-AC39-F7B4F09517B4}" presName="root2" presStyleCnt="0"/>
      <dgm:spPr/>
    </dgm:pt>
    <dgm:pt modelId="{F976A640-256D-4436-86BD-FB62DA7DA0C0}" type="pres">
      <dgm:prSet presAssocID="{779C8153-6047-4ABB-AC39-F7B4F09517B4}" presName="LevelTwoTextNode" presStyleLbl="node2" presStyleIdx="1" presStyleCnt="5" custScaleX="123239" custScaleY="50859">
        <dgm:presLayoutVars>
          <dgm:chPref val="3"/>
        </dgm:presLayoutVars>
      </dgm:prSet>
      <dgm:spPr/>
    </dgm:pt>
    <dgm:pt modelId="{8C4A6F8B-298A-4E00-ADA8-F28B2674BC99}" type="pres">
      <dgm:prSet presAssocID="{779C8153-6047-4ABB-AC39-F7B4F09517B4}" presName="level3hierChild" presStyleCnt="0"/>
      <dgm:spPr/>
    </dgm:pt>
    <dgm:pt modelId="{0B69DCCA-C269-4C02-AC80-C2DB696817A2}" type="pres">
      <dgm:prSet presAssocID="{88DAED87-6327-4576-A427-42E71396EBDC}" presName="conn2-1" presStyleLbl="parChTrans1D2" presStyleIdx="2" presStyleCnt="5"/>
      <dgm:spPr/>
    </dgm:pt>
    <dgm:pt modelId="{9C82557C-99E1-4E26-9A05-13ED7AE0627E}" type="pres">
      <dgm:prSet presAssocID="{88DAED87-6327-4576-A427-42E71396EBDC}" presName="connTx" presStyleLbl="parChTrans1D2" presStyleIdx="2" presStyleCnt="5"/>
      <dgm:spPr/>
    </dgm:pt>
    <dgm:pt modelId="{E42E0140-7012-4908-8881-54D95F11D907}" type="pres">
      <dgm:prSet presAssocID="{A8F9051F-8912-452C-8FF0-4005C17BC409}" presName="root2" presStyleCnt="0"/>
      <dgm:spPr/>
    </dgm:pt>
    <dgm:pt modelId="{6F0EBBA2-43DE-4A87-9593-B55176AAAD3B}" type="pres">
      <dgm:prSet presAssocID="{A8F9051F-8912-452C-8FF0-4005C17BC409}" presName="LevelTwoTextNode" presStyleLbl="node2" presStyleIdx="2" presStyleCnt="5" custScaleX="123756" custScaleY="50625">
        <dgm:presLayoutVars>
          <dgm:chPref val="3"/>
        </dgm:presLayoutVars>
      </dgm:prSet>
      <dgm:spPr/>
    </dgm:pt>
    <dgm:pt modelId="{91C00297-EC04-42C0-BB11-11F49F33A77E}" type="pres">
      <dgm:prSet presAssocID="{A8F9051F-8912-452C-8FF0-4005C17BC409}" presName="level3hierChild" presStyleCnt="0"/>
      <dgm:spPr/>
    </dgm:pt>
    <dgm:pt modelId="{99336ABF-897D-4B04-83BD-BF5C2A4B022D}" type="pres">
      <dgm:prSet presAssocID="{D262C42F-7B3B-481D-BAC5-18F127E28D8F}" presName="conn2-1" presStyleLbl="parChTrans1D2" presStyleIdx="3" presStyleCnt="5"/>
      <dgm:spPr/>
    </dgm:pt>
    <dgm:pt modelId="{97F07C84-87D2-4FD4-BF78-B4EB121AF43E}" type="pres">
      <dgm:prSet presAssocID="{D262C42F-7B3B-481D-BAC5-18F127E28D8F}" presName="connTx" presStyleLbl="parChTrans1D2" presStyleIdx="3" presStyleCnt="5"/>
      <dgm:spPr/>
    </dgm:pt>
    <dgm:pt modelId="{E09EAF2C-F34F-45CF-B4D4-6861D33D38E6}" type="pres">
      <dgm:prSet presAssocID="{36625D98-5EB7-4D45-B968-37807CADD788}" presName="root2" presStyleCnt="0"/>
      <dgm:spPr/>
    </dgm:pt>
    <dgm:pt modelId="{8843EA6F-EA1C-46C9-AE70-A05B7ED5823F}" type="pres">
      <dgm:prSet presAssocID="{36625D98-5EB7-4D45-B968-37807CADD788}" presName="LevelTwoTextNode" presStyleLbl="node2" presStyleIdx="3" presStyleCnt="5" custScaleX="125168" custScaleY="45836">
        <dgm:presLayoutVars>
          <dgm:chPref val="3"/>
        </dgm:presLayoutVars>
      </dgm:prSet>
      <dgm:spPr/>
    </dgm:pt>
    <dgm:pt modelId="{34FD4CEA-7C8D-43CF-8EA9-F32B4359E50A}" type="pres">
      <dgm:prSet presAssocID="{36625D98-5EB7-4D45-B968-37807CADD788}" presName="level3hierChild" presStyleCnt="0"/>
      <dgm:spPr/>
    </dgm:pt>
    <dgm:pt modelId="{4320DE2E-9F72-455A-961D-D8FAE41E879E}" type="pres">
      <dgm:prSet presAssocID="{4E1EA015-FF55-47D8-B0A5-E21A6063D4DD}" presName="conn2-1" presStyleLbl="parChTrans1D2" presStyleIdx="4" presStyleCnt="5"/>
      <dgm:spPr/>
    </dgm:pt>
    <dgm:pt modelId="{75CDD798-EFFB-4CA5-8F69-0431C3632CAD}" type="pres">
      <dgm:prSet presAssocID="{4E1EA015-FF55-47D8-B0A5-E21A6063D4DD}" presName="connTx" presStyleLbl="parChTrans1D2" presStyleIdx="4" presStyleCnt="5"/>
      <dgm:spPr/>
    </dgm:pt>
    <dgm:pt modelId="{237911E7-AD6D-49DC-9F2A-2C344A19208B}" type="pres">
      <dgm:prSet presAssocID="{F278D9AD-ABDE-43F1-9EB5-0F289620E6B4}" presName="root2" presStyleCnt="0"/>
      <dgm:spPr/>
    </dgm:pt>
    <dgm:pt modelId="{E3D3DC52-DDF9-4A47-A5CB-F2F960F00F54}" type="pres">
      <dgm:prSet presAssocID="{F278D9AD-ABDE-43F1-9EB5-0F289620E6B4}" presName="LevelTwoTextNode" presStyleLbl="node2" presStyleIdx="4" presStyleCnt="5" custScaleX="123877" custScaleY="51819">
        <dgm:presLayoutVars>
          <dgm:chPref val="3"/>
        </dgm:presLayoutVars>
      </dgm:prSet>
      <dgm:spPr/>
    </dgm:pt>
    <dgm:pt modelId="{2A26E294-6B11-4A6F-AC32-089727BCF747}" type="pres">
      <dgm:prSet presAssocID="{F278D9AD-ABDE-43F1-9EB5-0F289620E6B4}" presName="level3hierChild" presStyleCnt="0"/>
      <dgm:spPr/>
    </dgm:pt>
    <dgm:pt modelId="{34D64FF5-05CD-466E-B905-C969C7D12E80}" type="pres">
      <dgm:prSet presAssocID="{148A33D3-AA4B-4848-887A-9F73D516D0E8}" presName="root1" presStyleCnt="0"/>
      <dgm:spPr/>
    </dgm:pt>
    <dgm:pt modelId="{FE35E946-A778-46CB-9B3B-953729DF4BD0}" type="pres">
      <dgm:prSet presAssocID="{148A33D3-AA4B-4848-887A-9F73D516D0E8}" presName="LevelOneTextNode" presStyleLbl="node0" presStyleIdx="2" presStyleCnt="4">
        <dgm:presLayoutVars>
          <dgm:chPref val="3"/>
        </dgm:presLayoutVars>
      </dgm:prSet>
      <dgm:spPr/>
    </dgm:pt>
    <dgm:pt modelId="{EFA93C9B-9151-4A75-896A-0562F8451453}" type="pres">
      <dgm:prSet presAssocID="{148A33D3-AA4B-4848-887A-9F73D516D0E8}" presName="level2hierChild" presStyleCnt="0"/>
      <dgm:spPr/>
    </dgm:pt>
    <dgm:pt modelId="{89EFF36B-AC30-46F4-97AD-EFDB20FCC9BC}" type="pres">
      <dgm:prSet presAssocID="{0B8A5127-3B45-47A8-A646-2FD13DBBA016}" presName="root1" presStyleCnt="0"/>
      <dgm:spPr/>
    </dgm:pt>
    <dgm:pt modelId="{3EA4ED0B-7893-487A-AC59-F46F51C6CA41}" type="pres">
      <dgm:prSet presAssocID="{0B8A5127-3B45-47A8-A646-2FD13DBBA016}" presName="LevelOneTextNode" presStyleLbl="node0" presStyleIdx="3" presStyleCnt="4">
        <dgm:presLayoutVars>
          <dgm:chPref val="3"/>
        </dgm:presLayoutVars>
      </dgm:prSet>
      <dgm:spPr/>
    </dgm:pt>
    <dgm:pt modelId="{D869CFC9-139B-4568-9D08-75A586FD20E2}" type="pres">
      <dgm:prSet presAssocID="{0B8A5127-3B45-47A8-A646-2FD13DBBA016}" presName="level2hierChild" presStyleCnt="0"/>
      <dgm:spPr/>
    </dgm:pt>
  </dgm:ptLst>
  <dgm:cxnLst>
    <dgm:cxn modelId="{A25E9803-2C94-4171-A42B-2F50A100BE16}" type="presOf" srcId="{88DAED87-6327-4576-A427-42E71396EBDC}" destId="{0B69DCCA-C269-4C02-AC80-C2DB696817A2}" srcOrd="0" destOrd="0" presId="urn:microsoft.com/office/officeart/2005/8/layout/hierarchy2"/>
    <dgm:cxn modelId="{F1324609-C40A-4A6B-A537-FD06CD90B9E0}" type="presOf" srcId="{88DAED87-6327-4576-A427-42E71396EBDC}" destId="{9C82557C-99E1-4E26-9A05-13ED7AE0627E}" srcOrd="1" destOrd="0" presId="urn:microsoft.com/office/officeart/2005/8/layout/hierarchy2"/>
    <dgm:cxn modelId="{3C9E0B18-A0C1-42D3-B07F-434B3AAB5CCF}" type="presOf" srcId="{A8F9051F-8912-452C-8FF0-4005C17BC409}" destId="{6F0EBBA2-43DE-4A87-9593-B55176AAAD3B}" srcOrd="0" destOrd="0" presId="urn:microsoft.com/office/officeart/2005/8/layout/hierarchy2"/>
    <dgm:cxn modelId="{D4B2471E-DE37-4EC3-B5A4-8C042344294E}" type="presOf" srcId="{D262C42F-7B3B-481D-BAC5-18F127E28D8F}" destId="{97F07C84-87D2-4FD4-BF78-B4EB121AF43E}" srcOrd="1" destOrd="0" presId="urn:microsoft.com/office/officeart/2005/8/layout/hierarchy2"/>
    <dgm:cxn modelId="{A8B6B022-B2BD-41EC-A32E-F936AF5A79A3}" type="presOf" srcId="{F9156FCD-099E-4B70-AC26-FBD77DF971C1}" destId="{A3043A9D-07D2-48A4-887A-2A0FB86FD618}" srcOrd="0" destOrd="0" presId="urn:microsoft.com/office/officeart/2005/8/layout/hierarchy2"/>
    <dgm:cxn modelId="{86797731-2816-48A4-A568-EDC383502D74}" type="presOf" srcId="{0863C18A-D270-4734-A65D-8DE21E0DB1AB}" destId="{A4392269-4BBF-4231-BF6A-C3B9F30B391A}" srcOrd="1" destOrd="0" presId="urn:microsoft.com/office/officeart/2005/8/layout/hierarchy2"/>
    <dgm:cxn modelId="{E350D43C-723B-4BC9-9525-91E2D11709F4}" srcId="{E8A9CCA3-F407-4715-A79D-394B1F24BE34}" destId="{C4424CB7-46CB-41E6-AF51-7876D7409A5E}" srcOrd="1" destOrd="0" parTransId="{1F446521-695E-43B5-949B-401490B0FF0F}" sibTransId="{2D3114CF-57A5-4825-B7DB-382591136051}"/>
    <dgm:cxn modelId="{DACC453E-EF46-4932-82AB-96B6EBA2E545}" type="presOf" srcId="{E8A9CCA3-F407-4715-A79D-394B1F24BE34}" destId="{258A40FE-4B9C-4C0B-BD38-145B96D47853}" srcOrd="0" destOrd="0" presId="urn:microsoft.com/office/officeart/2005/8/layout/hierarchy2"/>
    <dgm:cxn modelId="{AB10F85B-8BBE-45D6-8544-47849F08F4FD}" type="presOf" srcId="{4E1EA015-FF55-47D8-B0A5-E21A6063D4DD}" destId="{4320DE2E-9F72-455A-961D-D8FAE41E879E}" srcOrd="0" destOrd="0" presId="urn:microsoft.com/office/officeart/2005/8/layout/hierarchy2"/>
    <dgm:cxn modelId="{94742B42-2E7C-494C-9169-714EBBBEA481}" type="presOf" srcId="{148A33D3-AA4B-4848-887A-9F73D516D0E8}" destId="{FE35E946-A778-46CB-9B3B-953729DF4BD0}" srcOrd="0" destOrd="0" presId="urn:microsoft.com/office/officeart/2005/8/layout/hierarchy2"/>
    <dgm:cxn modelId="{5746C065-6887-411F-A8B2-61116C244BED}" type="presOf" srcId="{36625D98-5EB7-4D45-B968-37807CADD788}" destId="{8843EA6F-EA1C-46C9-AE70-A05B7ED5823F}" srcOrd="0" destOrd="0" presId="urn:microsoft.com/office/officeart/2005/8/layout/hierarchy2"/>
    <dgm:cxn modelId="{B7ABA566-0C4D-4739-8E7D-CBA8AD50DA31}" type="presOf" srcId="{D262C42F-7B3B-481D-BAC5-18F127E28D8F}" destId="{99336ABF-897D-4B04-83BD-BF5C2A4B022D}" srcOrd="0" destOrd="0" presId="urn:microsoft.com/office/officeart/2005/8/layout/hierarchy2"/>
    <dgm:cxn modelId="{3AC86C52-F935-40EB-9262-3F6597417534}" srcId="{C4424CB7-46CB-41E6-AF51-7876D7409A5E}" destId="{36625D98-5EB7-4D45-B968-37807CADD788}" srcOrd="3" destOrd="0" parTransId="{D262C42F-7B3B-481D-BAC5-18F127E28D8F}" sibTransId="{B8FC07AA-BF6D-4824-986C-A27C127874DA}"/>
    <dgm:cxn modelId="{E8B1D255-AFAD-45AC-9F3F-DADBBFC9F8DE}" srcId="{E8A9CCA3-F407-4715-A79D-394B1F24BE34}" destId="{F9156FCD-099E-4B70-AC26-FBD77DF971C1}" srcOrd="0" destOrd="0" parTransId="{657F7C57-86D7-47F8-972C-52457E9A4D5A}" sibTransId="{E79D6B0B-5AEC-4999-9C17-6C7974BAE6A5}"/>
    <dgm:cxn modelId="{EB25817D-344E-452E-85B3-70953E4F5C35}" type="presOf" srcId="{0B8A5127-3B45-47A8-A646-2FD13DBBA016}" destId="{3EA4ED0B-7893-487A-AC59-F46F51C6CA41}" srcOrd="0" destOrd="0" presId="urn:microsoft.com/office/officeart/2005/8/layout/hierarchy2"/>
    <dgm:cxn modelId="{C3DCD982-7605-4A3D-8C36-7CF5C00BE3CC}" type="presOf" srcId="{F278D9AD-ABDE-43F1-9EB5-0F289620E6B4}" destId="{E3D3DC52-DDF9-4A47-A5CB-F2F960F00F54}" srcOrd="0" destOrd="0" presId="urn:microsoft.com/office/officeart/2005/8/layout/hierarchy2"/>
    <dgm:cxn modelId="{8AB2EC82-81AA-47C5-B9F7-ABCF474A6CE8}" srcId="{C4424CB7-46CB-41E6-AF51-7876D7409A5E}" destId="{779C8153-6047-4ABB-AC39-F7B4F09517B4}" srcOrd="1" destOrd="0" parTransId="{BDADE691-B73A-4777-8F19-A1D83DAF1789}" sibTransId="{E8981A86-727A-4B99-9FA6-6D992B4536F4}"/>
    <dgm:cxn modelId="{B7D98889-54DE-4BD6-A19D-137698A1BD88}" srcId="{C4424CB7-46CB-41E6-AF51-7876D7409A5E}" destId="{A8F9051F-8912-452C-8FF0-4005C17BC409}" srcOrd="2" destOrd="0" parTransId="{88DAED87-6327-4576-A427-42E71396EBDC}" sibTransId="{8B8747C2-167C-4B3A-A04E-A96484BDA525}"/>
    <dgm:cxn modelId="{6F3FC392-8727-4DBB-89F0-7E981604A04D}" srcId="{E8A9CCA3-F407-4715-A79D-394B1F24BE34}" destId="{148A33D3-AA4B-4848-887A-9F73D516D0E8}" srcOrd="2" destOrd="0" parTransId="{7FB63BA9-E34B-4E11-BE91-B84CF33EB933}" sibTransId="{ED4B9509-7F31-4477-A0DF-59B6DCC1B6D1}"/>
    <dgm:cxn modelId="{B670C793-E2FB-4EF8-A092-E2A1DBA645F2}" type="presOf" srcId="{BDADE691-B73A-4777-8F19-A1D83DAF1789}" destId="{E43E3D41-CBBF-4E16-8FA9-7745E769E44B}" srcOrd="1" destOrd="0" presId="urn:microsoft.com/office/officeart/2005/8/layout/hierarchy2"/>
    <dgm:cxn modelId="{F5C9E1A4-3798-4C93-98F1-373A9C75B148}" srcId="{C4424CB7-46CB-41E6-AF51-7876D7409A5E}" destId="{992CD807-7B1F-44CB-923B-A0FA3E9357CB}" srcOrd="0" destOrd="0" parTransId="{0863C18A-D270-4734-A65D-8DE21E0DB1AB}" sibTransId="{9E896674-8827-4785-9CC4-1928348380C0}"/>
    <dgm:cxn modelId="{D69218AC-BDC1-4B5E-8AB2-426614BF3F74}" type="presOf" srcId="{0863C18A-D270-4734-A65D-8DE21E0DB1AB}" destId="{39B5D986-75F6-4EF5-8253-D55B48725BE7}" srcOrd="0" destOrd="0" presId="urn:microsoft.com/office/officeart/2005/8/layout/hierarchy2"/>
    <dgm:cxn modelId="{F8EBF6AF-F7F6-4680-8A41-FC605B564022}" srcId="{C4424CB7-46CB-41E6-AF51-7876D7409A5E}" destId="{F278D9AD-ABDE-43F1-9EB5-0F289620E6B4}" srcOrd="4" destOrd="0" parTransId="{4E1EA015-FF55-47D8-B0A5-E21A6063D4DD}" sibTransId="{C7AC5018-6D75-40A7-AFE4-BA6047BF612E}"/>
    <dgm:cxn modelId="{C1E9AFB0-D67C-4097-B49D-19864D645E75}" type="presOf" srcId="{C4424CB7-46CB-41E6-AF51-7876D7409A5E}" destId="{780E1F83-8DEE-4E69-AC31-8A300BEAD4A8}" srcOrd="0" destOrd="0" presId="urn:microsoft.com/office/officeart/2005/8/layout/hierarchy2"/>
    <dgm:cxn modelId="{8B9A73B2-032E-431D-AF50-D561CADF2CCD}" type="presOf" srcId="{BDADE691-B73A-4777-8F19-A1D83DAF1789}" destId="{ED1BF28A-FE52-4F56-9D1F-9C058294736C}" srcOrd="0" destOrd="0" presId="urn:microsoft.com/office/officeart/2005/8/layout/hierarchy2"/>
    <dgm:cxn modelId="{7A4410BA-57AD-4944-98DA-666F7D05EBA1}" type="presOf" srcId="{992CD807-7B1F-44CB-923B-A0FA3E9357CB}" destId="{84CF5B0A-3C23-4827-935A-CA83B3C9AA1B}" srcOrd="0" destOrd="0" presId="urn:microsoft.com/office/officeart/2005/8/layout/hierarchy2"/>
    <dgm:cxn modelId="{2DC0FFD4-4688-46C6-A311-B0F0FC22F73C}" srcId="{E8A9CCA3-F407-4715-A79D-394B1F24BE34}" destId="{0B8A5127-3B45-47A8-A646-2FD13DBBA016}" srcOrd="3" destOrd="0" parTransId="{1F63B475-01E6-4BC9-AF7A-E3A8B84C6F7A}" sibTransId="{7C60AC84-3D61-49A2-B3A0-835C1DDB0B5E}"/>
    <dgm:cxn modelId="{AFF9E7DC-F8F0-4787-9C53-4E5292ADC45F}" type="presOf" srcId="{779C8153-6047-4ABB-AC39-F7B4F09517B4}" destId="{F976A640-256D-4436-86BD-FB62DA7DA0C0}" srcOrd="0" destOrd="0" presId="urn:microsoft.com/office/officeart/2005/8/layout/hierarchy2"/>
    <dgm:cxn modelId="{A76149E2-BF02-4B7E-A271-CA6FFA6CF909}" type="presOf" srcId="{4E1EA015-FF55-47D8-B0A5-E21A6063D4DD}" destId="{75CDD798-EFFB-4CA5-8F69-0431C3632CAD}" srcOrd="1" destOrd="0" presId="urn:microsoft.com/office/officeart/2005/8/layout/hierarchy2"/>
    <dgm:cxn modelId="{A1C232A3-3AD1-445D-8149-BB4BB5A2EED6}" type="presParOf" srcId="{258A40FE-4B9C-4C0B-BD38-145B96D47853}" destId="{F0C2168A-0047-41D2-AFE2-E853B56B634F}" srcOrd="0" destOrd="0" presId="urn:microsoft.com/office/officeart/2005/8/layout/hierarchy2"/>
    <dgm:cxn modelId="{7E705CAA-F71D-4021-A321-FC9996437830}" type="presParOf" srcId="{F0C2168A-0047-41D2-AFE2-E853B56B634F}" destId="{A3043A9D-07D2-48A4-887A-2A0FB86FD618}" srcOrd="0" destOrd="0" presId="urn:microsoft.com/office/officeart/2005/8/layout/hierarchy2"/>
    <dgm:cxn modelId="{1297D9C2-20EF-4974-8653-FB81D3059089}" type="presParOf" srcId="{F0C2168A-0047-41D2-AFE2-E853B56B634F}" destId="{DEC77D50-C1D1-4B45-AA2D-0B6924DC5F24}" srcOrd="1" destOrd="0" presId="urn:microsoft.com/office/officeart/2005/8/layout/hierarchy2"/>
    <dgm:cxn modelId="{EB9FE9DF-993F-4254-BB68-4E9F77D3342D}" type="presParOf" srcId="{258A40FE-4B9C-4C0B-BD38-145B96D47853}" destId="{27F0BB3D-E424-45A1-9716-EC4374014B68}" srcOrd="1" destOrd="0" presId="urn:microsoft.com/office/officeart/2005/8/layout/hierarchy2"/>
    <dgm:cxn modelId="{4DF6CD46-5BC4-4C00-BA17-1CA1BDF8804B}" type="presParOf" srcId="{27F0BB3D-E424-45A1-9716-EC4374014B68}" destId="{780E1F83-8DEE-4E69-AC31-8A300BEAD4A8}" srcOrd="0" destOrd="0" presId="urn:microsoft.com/office/officeart/2005/8/layout/hierarchy2"/>
    <dgm:cxn modelId="{8170C44B-8DE0-4BE7-8292-24447629C8B3}" type="presParOf" srcId="{27F0BB3D-E424-45A1-9716-EC4374014B68}" destId="{BD5116EC-A7B5-440A-B2ED-2ED5D9AB7076}" srcOrd="1" destOrd="0" presId="urn:microsoft.com/office/officeart/2005/8/layout/hierarchy2"/>
    <dgm:cxn modelId="{26107DF2-007D-4AB2-A992-868EE4C5C08E}" type="presParOf" srcId="{BD5116EC-A7B5-440A-B2ED-2ED5D9AB7076}" destId="{39B5D986-75F6-4EF5-8253-D55B48725BE7}" srcOrd="0" destOrd="0" presId="urn:microsoft.com/office/officeart/2005/8/layout/hierarchy2"/>
    <dgm:cxn modelId="{56457172-8383-42AE-AC47-669249AC3510}" type="presParOf" srcId="{39B5D986-75F6-4EF5-8253-D55B48725BE7}" destId="{A4392269-4BBF-4231-BF6A-C3B9F30B391A}" srcOrd="0" destOrd="0" presId="urn:microsoft.com/office/officeart/2005/8/layout/hierarchy2"/>
    <dgm:cxn modelId="{D74AD9EB-DE94-492D-941C-15CEAF6A7730}" type="presParOf" srcId="{BD5116EC-A7B5-440A-B2ED-2ED5D9AB7076}" destId="{09BE5ED8-A1A8-4504-A782-FAB5109BECA2}" srcOrd="1" destOrd="0" presId="urn:microsoft.com/office/officeart/2005/8/layout/hierarchy2"/>
    <dgm:cxn modelId="{C8BE4654-6B06-4957-A11D-59C07B63B336}" type="presParOf" srcId="{09BE5ED8-A1A8-4504-A782-FAB5109BECA2}" destId="{84CF5B0A-3C23-4827-935A-CA83B3C9AA1B}" srcOrd="0" destOrd="0" presId="urn:microsoft.com/office/officeart/2005/8/layout/hierarchy2"/>
    <dgm:cxn modelId="{C8C848CD-4C3B-447F-B411-BE4A2719883E}" type="presParOf" srcId="{09BE5ED8-A1A8-4504-A782-FAB5109BECA2}" destId="{A991CC9F-724B-484E-BA94-0E735B89728A}" srcOrd="1" destOrd="0" presId="urn:microsoft.com/office/officeart/2005/8/layout/hierarchy2"/>
    <dgm:cxn modelId="{6D5186F1-9BAF-4527-B8BC-1D8EE1E119F7}" type="presParOf" srcId="{BD5116EC-A7B5-440A-B2ED-2ED5D9AB7076}" destId="{ED1BF28A-FE52-4F56-9D1F-9C058294736C}" srcOrd="2" destOrd="0" presId="urn:microsoft.com/office/officeart/2005/8/layout/hierarchy2"/>
    <dgm:cxn modelId="{0C44743C-4A3B-4E91-A291-83F8BABC4261}" type="presParOf" srcId="{ED1BF28A-FE52-4F56-9D1F-9C058294736C}" destId="{E43E3D41-CBBF-4E16-8FA9-7745E769E44B}" srcOrd="0" destOrd="0" presId="urn:microsoft.com/office/officeart/2005/8/layout/hierarchy2"/>
    <dgm:cxn modelId="{1C42FE52-7FA4-4353-80BF-98F286D578B4}" type="presParOf" srcId="{BD5116EC-A7B5-440A-B2ED-2ED5D9AB7076}" destId="{0BC6A6E6-182E-4171-BA61-5166EC88B832}" srcOrd="3" destOrd="0" presId="urn:microsoft.com/office/officeart/2005/8/layout/hierarchy2"/>
    <dgm:cxn modelId="{D5E54C08-12C8-4944-81A6-E80EAD638C8C}" type="presParOf" srcId="{0BC6A6E6-182E-4171-BA61-5166EC88B832}" destId="{F976A640-256D-4436-86BD-FB62DA7DA0C0}" srcOrd="0" destOrd="0" presId="urn:microsoft.com/office/officeart/2005/8/layout/hierarchy2"/>
    <dgm:cxn modelId="{9F14333F-F318-4E02-B035-0CC9AEFC72BD}" type="presParOf" srcId="{0BC6A6E6-182E-4171-BA61-5166EC88B832}" destId="{8C4A6F8B-298A-4E00-ADA8-F28B2674BC99}" srcOrd="1" destOrd="0" presId="urn:microsoft.com/office/officeart/2005/8/layout/hierarchy2"/>
    <dgm:cxn modelId="{AC52CD4D-6CC6-414E-AEFC-E2FE48B99183}" type="presParOf" srcId="{BD5116EC-A7B5-440A-B2ED-2ED5D9AB7076}" destId="{0B69DCCA-C269-4C02-AC80-C2DB696817A2}" srcOrd="4" destOrd="0" presId="urn:microsoft.com/office/officeart/2005/8/layout/hierarchy2"/>
    <dgm:cxn modelId="{8225ED05-E2B4-4571-817B-9B39E276303C}" type="presParOf" srcId="{0B69DCCA-C269-4C02-AC80-C2DB696817A2}" destId="{9C82557C-99E1-4E26-9A05-13ED7AE0627E}" srcOrd="0" destOrd="0" presId="urn:microsoft.com/office/officeart/2005/8/layout/hierarchy2"/>
    <dgm:cxn modelId="{CCFCF35B-46D0-4BE9-8DF7-2225EFC1EAD8}" type="presParOf" srcId="{BD5116EC-A7B5-440A-B2ED-2ED5D9AB7076}" destId="{E42E0140-7012-4908-8881-54D95F11D907}" srcOrd="5" destOrd="0" presId="urn:microsoft.com/office/officeart/2005/8/layout/hierarchy2"/>
    <dgm:cxn modelId="{6F0189B1-943C-48E8-BF5F-4D49D11C1E54}" type="presParOf" srcId="{E42E0140-7012-4908-8881-54D95F11D907}" destId="{6F0EBBA2-43DE-4A87-9593-B55176AAAD3B}" srcOrd="0" destOrd="0" presId="urn:microsoft.com/office/officeart/2005/8/layout/hierarchy2"/>
    <dgm:cxn modelId="{863E3904-49C8-4E44-84EF-C5693088566A}" type="presParOf" srcId="{E42E0140-7012-4908-8881-54D95F11D907}" destId="{91C00297-EC04-42C0-BB11-11F49F33A77E}" srcOrd="1" destOrd="0" presId="urn:microsoft.com/office/officeart/2005/8/layout/hierarchy2"/>
    <dgm:cxn modelId="{ADAF8470-DD94-4AF0-B659-9D16D7A62E51}" type="presParOf" srcId="{BD5116EC-A7B5-440A-B2ED-2ED5D9AB7076}" destId="{99336ABF-897D-4B04-83BD-BF5C2A4B022D}" srcOrd="6" destOrd="0" presId="urn:microsoft.com/office/officeart/2005/8/layout/hierarchy2"/>
    <dgm:cxn modelId="{0701E9CD-3A10-450B-A0C3-F7139B10D0CC}" type="presParOf" srcId="{99336ABF-897D-4B04-83BD-BF5C2A4B022D}" destId="{97F07C84-87D2-4FD4-BF78-B4EB121AF43E}" srcOrd="0" destOrd="0" presId="urn:microsoft.com/office/officeart/2005/8/layout/hierarchy2"/>
    <dgm:cxn modelId="{BC33A1AB-0B4E-44C7-9EFB-2FB3072F7C64}" type="presParOf" srcId="{BD5116EC-A7B5-440A-B2ED-2ED5D9AB7076}" destId="{E09EAF2C-F34F-45CF-B4D4-6861D33D38E6}" srcOrd="7" destOrd="0" presId="urn:microsoft.com/office/officeart/2005/8/layout/hierarchy2"/>
    <dgm:cxn modelId="{DD63173D-B4BA-4C61-BA5F-07735EDB22B7}" type="presParOf" srcId="{E09EAF2C-F34F-45CF-B4D4-6861D33D38E6}" destId="{8843EA6F-EA1C-46C9-AE70-A05B7ED5823F}" srcOrd="0" destOrd="0" presId="urn:microsoft.com/office/officeart/2005/8/layout/hierarchy2"/>
    <dgm:cxn modelId="{813FF6DC-84C0-4098-957B-26E2153D7C2E}" type="presParOf" srcId="{E09EAF2C-F34F-45CF-B4D4-6861D33D38E6}" destId="{34FD4CEA-7C8D-43CF-8EA9-F32B4359E50A}" srcOrd="1" destOrd="0" presId="urn:microsoft.com/office/officeart/2005/8/layout/hierarchy2"/>
    <dgm:cxn modelId="{FBEBF95B-A021-4136-B083-E3CA9F590AD5}" type="presParOf" srcId="{BD5116EC-A7B5-440A-B2ED-2ED5D9AB7076}" destId="{4320DE2E-9F72-455A-961D-D8FAE41E879E}" srcOrd="8" destOrd="0" presId="urn:microsoft.com/office/officeart/2005/8/layout/hierarchy2"/>
    <dgm:cxn modelId="{930DD644-98E7-4846-AB4D-A5CB1992DF2A}" type="presParOf" srcId="{4320DE2E-9F72-455A-961D-D8FAE41E879E}" destId="{75CDD798-EFFB-4CA5-8F69-0431C3632CAD}" srcOrd="0" destOrd="0" presId="urn:microsoft.com/office/officeart/2005/8/layout/hierarchy2"/>
    <dgm:cxn modelId="{873589C6-D5FC-4E6F-8E30-E1A3C4F63C76}" type="presParOf" srcId="{BD5116EC-A7B5-440A-B2ED-2ED5D9AB7076}" destId="{237911E7-AD6D-49DC-9F2A-2C344A19208B}" srcOrd="9" destOrd="0" presId="urn:microsoft.com/office/officeart/2005/8/layout/hierarchy2"/>
    <dgm:cxn modelId="{DC2B5383-DD40-4AC0-927B-B6390675DBC8}" type="presParOf" srcId="{237911E7-AD6D-49DC-9F2A-2C344A19208B}" destId="{E3D3DC52-DDF9-4A47-A5CB-F2F960F00F54}" srcOrd="0" destOrd="0" presId="urn:microsoft.com/office/officeart/2005/8/layout/hierarchy2"/>
    <dgm:cxn modelId="{84D2EBC1-6F01-4B19-8C2F-8F56766743F0}" type="presParOf" srcId="{237911E7-AD6D-49DC-9F2A-2C344A19208B}" destId="{2A26E294-6B11-4A6F-AC32-089727BCF747}" srcOrd="1" destOrd="0" presId="urn:microsoft.com/office/officeart/2005/8/layout/hierarchy2"/>
    <dgm:cxn modelId="{00E9D49F-892A-4D8A-A71C-D26F9043F15B}" type="presParOf" srcId="{258A40FE-4B9C-4C0B-BD38-145B96D47853}" destId="{34D64FF5-05CD-466E-B905-C969C7D12E80}" srcOrd="2" destOrd="0" presId="urn:microsoft.com/office/officeart/2005/8/layout/hierarchy2"/>
    <dgm:cxn modelId="{038F1693-31D5-4EB4-B7AB-587BD02BDA26}" type="presParOf" srcId="{34D64FF5-05CD-466E-B905-C969C7D12E80}" destId="{FE35E946-A778-46CB-9B3B-953729DF4BD0}" srcOrd="0" destOrd="0" presId="urn:microsoft.com/office/officeart/2005/8/layout/hierarchy2"/>
    <dgm:cxn modelId="{8E04CF25-1988-483B-93E6-EF903BBBD97A}" type="presParOf" srcId="{34D64FF5-05CD-466E-B905-C969C7D12E80}" destId="{EFA93C9B-9151-4A75-896A-0562F8451453}" srcOrd="1" destOrd="0" presId="urn:microsoft.com/office/officeart/2005/8/layout/hierarchy2"/>
    <dgm:cxn modelId="{5A7F861E-4EE7-4D08-BCA5-868572F16A72}" type="presParOf" srcId="{258A40FE-4B9C-4C0B-BD38-145B96D47853}" destId="{89EFF36B-AC30-46F4-97AD-EFDB20FCC9BC}" srcOrd="3" destOrd="0" presId="urn:microsoft.com/office/officeart/2005/8/layout/hierarchy2"/>
    <dgm:cxn modelId="{57EBCC62-5176-4C5A-A6C5-E3F4AE18AA4D}" type="presParOf" srcId="{89EFF36B-AC30-46F4-97AD-EFDB20FCC9BC}" destId="{3EA4ED0B-7893-487A-AC59-F46F51C6CA41}" srcOrd="0" destOrd="0" presId="urn:microsoft.com/office/officeart/2005/8/layout/hierarchy2"/>
    <dgm:cxn modelId="{09AFB5A5-6E88-4918-8911-D4262C22F3D6}" type="presParOf" srcId="{89EFF36B-AC30-46F4-97AD-EFDB20FCC9BC}" destId="{D869CFC9-139B-4568-9D08-75A586FD20E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8E1A20-3BD5-447B-8274-AE7F8793970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9FF27E-6069-4227-9D3F-785D7CA266C3}">
      <dgm:prSet/>
      <dgm:spPr/>
      <dgm:t>
        <a:bodyPr/>
        <a:lstStyle/>
        <a:p>
          <a:r>
            <a:rPr lang="en-US"/>
            <a:t>Extract linguistic features</a:t>
          </a:r>
        </a:p>
      </dgm:t>
    </dgm:pt>
    <dgm:pt modelId="{615F35CC-2308-4535-85E0-60CFBA57D3B2}" type="parTrans" cxnId="{0A7A5E7D-2B6A-4F87-8F49-34893D62DB7C}">
      <dgm:prSet/>
      <dgm:spPr/>
      <dgm:t>
        <a:bodyPr/>
        <a:lstStyle/>
        <a:p>
          <a:endParaRPr lang="en-US"/>
        </a:p>
      </dgm:t>
    </dgm:pt>
    <dgm:pt modelId="{261DD90A-18E9-4A24-B5DA-9CED0CCD2BB1}" type="sibTrans" cxnId="{0A7A5E7D-2B6A-4F87-8F49-34893D62DB7C}">
      <dgm:prSet/>
      <dgm:spPr/>
      <dgm:t>
        <a:bodyPr/>
        <a:lstStyle/>
        <a:p>
          <a:endParaRPr lang="en-US"/>
        </a:p>
      </dgm:t>
    </dgm:pt>
    <dgm:pt modelId="{883A5930-018F-4AB2-B492-89246879AF35}">
      <dgm:prSet/>
      <dgm:spPr/>
      <dgm:t>
        <a:bodyPr/>
        <a:lstStyle/>
        <a:p>
          <a:r>
            <a:rPr lang="en-US"/>
            <a:t>Extract linguistic features</a:t>
          </a:r>
        </a:p>
      </dgm:t>
    </dgm:pt>
    <dgm:pt modelId="{09533880-2432-4C69-8B19-0D70C3E7967A}" type="parTrans" cxnId="{B672CA59-DCB4-466A-8FBE-198FB32BD8D1}">
      <dgm:prSet/>
      <dgm:spPr/>
      <dgm:t>
        <a:bodyPr/>
        <a:lstStyle/>
        <a:p>
          <a:endParaRPr lang="en-US"/>
        </a:p>
      </dgm:t>
    </dgm:pt>
    <dgm:pt modelId="{E48EEC5B-2189-4653-A182-DA34A2F038F7}" type="sibTrans" cxnId="{B672CA59-DCB4-466A-8FBE-198FB32BD8D1}">
      <dgm:prSet/>
      <dgm:spPr/>
      <dgm:t>
        <a:bodyPr/>
        <a:lstStyle/>
        <a:p>
          <a:endParaRPr lang="en-US"/>
        </a:p>
      </dgm:t>
    </dgm:pt>
    <dgm:pt modelId="{E7285E71-77BE-4627-8483-40BA27D72A28}">
      <dgm:prSet/>
      <dgm:spPr/>
      <dgm:t>
        <a:bodyPr/>
        <a:lstStyle/>
        <a:p>
          <a:r>
            <a:rPr lang="en-US"/>
            <a:t>Prepare NN Schema</a:t>
          </a:r>
        </a:p>
      </dgm:t>
    </dgm:pt>
    <dgm:pt modelId="{78A29FDD-128D-46B3-A862-4F1F606F402B}" type="parTrans" cxnId="{A140FE8B-AEC2-4BA1-B028-4544C304BC3D}">
      <dgm:prSet/>
      <dgm:spPr/>
      <dgm:t>
        <a:bodyPr/>
        <a:lstStyle/>
        <a:p>
          <a:endParaRPr lang="en-US"/>
        </a:p>
      </dgm:t>
    </dgm:pt>
    <dgm:pt modelId="{2CEA2CC0-BAEF-472E-BBF5-1FC883EBBCF8}" type="sibTrans" cxnId="{A140FE8B-AEC2-4BA1-B028-4544C304BC3D}">
      <dgm:prSet/>
      <dgm:spPr/>
      <dgm:t>
        <a:bodyPr/>
        <a:lstStyle/>
        <a:p>
          <a:endParaRPr lang="en-US"/>
        </a:p>
      </dgm:t>
    </dgm:pt>
    <dgm:pt modelId="{46D46656-21E4-4473-8257-F8CD955B5E0D}">
      <dgm:prSet/>
      <dgm:spPr/>
      <dgm:t>
        <a:bodyPr/>
        <a:lstStyle/>
        <a:p>
          <a:r>
            <a:rPr lang="en-US" dirty="0"/>
            <a:t>Generate NN Schema file</a:t>
          </a:r>
        </a:p>
      </dgm:t>
    </dgm:pt>
    <dgm:pt modelId="{1ED88556-E969-4F52-BD56-8FE419B585BC}" type="parTrans" cxnId="{A671CBC3-35B4-43F2-9BD4-0E9F9E70D143}">
      <dgm:prSet/>
      <dgm:spPr/>
      <dgm:t>
        <a:bodyPr/>
        <a:lstStyle/>
        <a:p>
          <a:endParaRPr lang="en-US"/>
        </a:p>
      </dgm:t>
    </dgm:pt>
    <dgm:pt modelId="{AC052BBF-E858-4EC6-B352-08A68AB3AF65}" type="sibTrans" cxnId="{A671CBC3-35B4-43F2-9BD4-0E9F9E70D143}">
      <dgm:prSet/>
      <dgm:spPr/>
      <dgm:t>
        <a:bodyPr/>
        <a:lstStyle/>
        <a:p>
          <a:endParaRPr lang="en-US"/>
        </a:p>
      </dgm:t>
    </dgm:pt>
    <dgm:pt modelId="{B953082E-41FA-4BBE-A9F4-1B0EB1D80190}">
      <dgm:prSet/>
      <dgm:spPr/>
      <dgm:t>
        <a:bodyPr/>
        <a:lstStyle/>
        <a:p>
          <a:r>
            <a:rPr lang="en-US"/>
            <a:t>Load silence removed frame index</a:t>
          </a:r>
        </a:p>
      </dgm:t>
    </dgm:pt>
    <dgm:pt modelId="{DE9D52CA-65E7-4319-9B9C-5DABEB43166D}" type="parTrans" cxnId="{BCB1C60F-DD94-401B-AD48-CF13003845FC}">
      <dgm:prSet/>
      <dgm:spPr/>
      <dgm:t>
        <a:bodyPr/>
        <a:lstStyle/>
        <a:p>
          <a:endParaRPr lang="en-US"/>
        </a:p>
      </dgm:t>
    </dgm:pt>
    <dgm:pt modelId="{22723128-8E00-4650-B4D9-831A54BE3FE9}" type="sibTrans" cxnId="{BCB1C60F-DD94-401B-AD48-CF13003845FC}">
      <dgm:prSet/>
      <dgm:spPr/>
      <dgm:t>
        <a:bodyPr/>
        <a:lstStyle/>
        <a:p>
          <a:endParaRPr lang="en-US"/>
        </a:p>
      </dgm:t>
    </dgm:pt>
    <dgm:pt modelId="{C3BC8C60-CA58-4263-9131-C808E0898AF5}">
      <dgm:prSet/>
      <dgm:spPr/>
      <dgm:t>
        <a:bodyPr/>
        <a:lstStyle/>
        <a:p>
          <a:r>
            <a:rPr lang="en-US" dirty="0"/>
            <a:t>Calculate linguistic features</a:t>
          </a:r>
        </a:p>
      </dgm:t>
    </dgm:pt>
    <dgm:pt modelId="{5ED6049F-7356-438C-8084-6A491E77835B}" type="parTrans" cxnId="{8148BCB7-D84B-4199-8F67-E1F85B102F9A}">
      <dgm:prSet/>
      <dgm:spPr/>
      <dgm:t>
        <a:bodyPr/>
        <a:lstStyle/>
        <a:p>
          <a:endParaRPr lang="en-US"/>
        </a:p>
      </dgm:t>
    </dgm:pt>
    <dgm:pt modelId="{D2AC4A84-6B1F-4B5A-B100-4A82695D9839}" type="sibTrans" cxnId="{8148BCB7-D84B-4199-8F67-E1F85B102F9A}">
      <dgm:prSet/>
      <dgm:spPr/>
      <dgm:t>
        <a:bodyPr/>
        <a:lstStyle/>
        <a:p>
          <a:endParaRPr lang="en-US"/>
        </a:p>
      </dgm:t>
    </dgm:pt>
    <dgm:pt modelId="{551FD180-FBF3-42C1-907D-4256058DC929}">
      <dgm:prSet/>
      <dgm:spPr/>
      <dgm:t>
        <a:bodyPr/>
        <a:lstStyle/>
        <a:p>
          <a:r>
            <a:rPr lang="en-US"/>
            <a:t>Generate min-max for normalization – global normalization for all speakers</a:t>
          </a:r>
        </a:p>
      </dgm:t>
    </dgm:pt>
    <dgm:pt modelId="{8F531F56-3E8D-4D14-B122-FABEEC53555A}" type="parTrans" cxnId="{447CAC1F-14A2-4AA9-83CE-E53417C58579}">
      <dgm:prSet/>
      <dgm:spPr/>
      <dgm:t>
        <a:bodyPr/>
        <a:lstStyle/>
        <a:p>
          <a:endParaRPr lang="en-US"/>
        </a:p>
      </dgm:t>
    </dgm:pt>
    <dgm:pt modelId="{CF53E8E4-2A1A-4E90-B0D4-76341ABB49B6}" type="sibTrans" cxnId="{447CAC1F-14A2-4AA9-83CE-E53417C58579}">
      <dgm:prSet/>
      <dgm:spPr/>
      <dgm:t>
        <a:bodyPr/>
        <a:lstStyle/>
        <a:p>
          <a:endParaRPr lang="en-US"/>
        </a:p>
      </dgm:t>
    </dgm:pt>
    <dgm:pt modelId="{898A0122-D309-4A94-8D47-9A208279BFFB}">
      <dgm:prSet/>
      <dgm:spPr/>
      <dgm:t>
        <a:bodyPr/>
        <a:lstStyle/>
        <a:p>
          <a:r>
            <a:rPr lang="en-US"/>
            <a:t>Remove silence frames for acoustic features and linguistic feature</a:t>
          </a:r>
        </a:p>
      </dgm:t>
    </dgm:pt>
    <dgm:pt modelId="{D3DF9FE0-540E-4E46-A09C-7453610C4A6B}" type="parTrans" cxnId="{43E9FF45-A359-4DEF-B655-55496954F650}">
      <dgm:prSet/>
      <dgm:spPr/>
      <dgm:t>
        <a:bodyPr/>
        <a:lstStyle/>
        <a:p>
          <a:endParaRPr lang="en-US"/>
        </a:p>
      </dgm:t>
    </dgm:pt>
    <dgm:pt modelId="{2E085151-8D14-4E4C-BFB1-09BA719F1E28}" type="sibTrans" cxnId="{43E9FF45-A359-4DEF-B655-55496954F650}">
      <dgm:prSet/>
      <dgm:spPr/>
      <dgm:t>
        <a:bodyPr/>
        <a:lstStyle/>
        <a:p>
          <a:endParaRPr lang="en-US"/>
        </a:p>
      </dgm:t>
    </dgm:pt>
    <dgm:pt modelId="{7636500E-AE3A-4B19-B4DF-42D0A50B0A92}">
      <dgm:prSet/>
      <dgm:spPr/>
      <dgm:t>
        <a:bodyPr/>
        <a:lstStyle/>
        <a:p>
          <a:r>
            <a:rPr lang="en-US"/>
            <a:t>Merge file list</a:t>
          </a:r>
        </a:p>
      </dgm:t>
    </dgm:pt>
    <dgm:pt modelId="{65DCC79B-C861-4A8D-A046-F50F4F1E1291}" type="parTrans" cxnId="{6A873FA4-B001-400C-8858-5C982E2C8EC2}">
      <dgm:prSet/>
      <dgm:spPr/>
      <dgm:t>
        <a:bodyPr/>
        <a:lstStyle/>
        <a:p>
          <a:endParaRPr lang="en-US"/>
        </a:p>
      </dgm:t>
    </dgm:pt>
    <dgm:pt modelId="{BF65B3FE-5926-4F64-AF87-B5AF52EAB19D}" type="sibTrans" cxnId="{6A873FA4-B001-400C-8858-5C982E2C8EC2}">
      <dgm:prSet/>
      <dgm:spPr/>
      <dgm:t>
        <a:bodyPr/>
        <a:lstStyle/>
        <a:p>
          <a:endParaRPr lang="en-US"/>
        </a:p>
      </dgm:t>
    </dgm:pt>
    <dgm:pt modelId="{98521C49-10D1-46E5-9854-596CBD6C189B}">
      <dgm:prSet/>
      <dgm:spPr/>
      <dgm:t>
        <a:bodyPr/>
        <a:lstStyle/>
        <a:p>
          <a:r>
            <a:rPr lang="en-US"/>
            <a:t>F0 label / UV / Acoustic features – Linguistic file is generated by previous step</a:t>
          </a:r>
        </a:p>
      </dgm:t>
    </dgm:pt>
    <dgm:pt modelId="{3D66C182-E21A-4008-B65F-DF1D008E8E54}" type="parTrans" cxnId="{39AF4888-982F-428E-A396-13BEF00C61C3}">
      <dgm:prSet/>
      <dgm:spPr/>
      <dgm:t>
        <a:bodyPr/>
        <a:lstStyle/>
        <a:p>
          <a:endParaRPr lang="en-US"/>
        </a:p>
      </dgm:t>
    </dgm:pt>
    <dgm:pt modelId="{AEDFAD2F-2D3A-41AB-BB7F-07C25092E0EB}" type="sibTrans" cxnId="{39AF4888-982F-428E-A396-13BEF00C61C3}">
      <dgm:prSet/>
      <dgm:spPr/>
      <dgm:t>
        <a:bodyPr/>
        <a:lstStyle/>
        <a:p>
          <a:endParaRPr lang="en-US"/>
        </a:p>
      </dgm:t>
    </dgm:pt>
    <dgm:pt modelId="{D9E9B725-73B2-4444-91CD-72D72A05EFE6}" type="pres">
      <dgm:prSet presAssocID="{838E1A20-3BD5-447B-8274-AE7F87939702}" presName="linear" presStyleCnt="0">
        <dgm:presLayoutVars>
          <dgm:animLvl val="lvl"/>
          <dgm:resizeHandles val="exact"/>
        </dgm:presLayoutVars>
      </dgm:prSet>
      <dgm:spPr/>
    </dgm:pt>
    <dgm:pt modelId="{69F08740-8004-4D13-88FB-4FD690624523}" type="pres">
      <dgm:prSet presAssocID="{A49FF27E-6069-4227-9D3F-785D7CA266C3}" presName="parentText" presStyleLbl="node1" presStyleIdx="0" presStyleCnt="2">
        <dgm:presLayoutVars>
          <dgm:chMax val="0"/>
          <dgm:bulletEnabled val="1"/>
        </dgm:presLayoutVars>
      </dgm:prSet>
      <dgm:spPr/>
    </dgm:pt>
    <dgm:pt modelId="{CAE566BA-D148-4B3D-AA88-24AE03938E9D}" type="pres">
      <dgm:prSet presAssocID="{A49FF27E-6069-4227-9D3F-785D7CA266C3}" presName="childText" presStyleLbl="revTx" presStyleIdx="0" presStyleCnt="2">
        <dgm:presLayoutVars>
          <dgm:bulletEnabled val="1"/>
        </dgm:presLayoutVars>
      </dgm:prSet>
      <dgm:spPr/>
    </dgm:pt>
    <dgm:pt modelId="{D47BA0A1-F81D-411D-9F0A-D53E5BD8EBEC}" type="pres">
      <dgm:prSet presAssocID="{7636500E-AE3A-4B19-B4DF-42D0A50B0A92}" presName="parentText" presStyleLbl="node1" presStyleIdx="1" presStyleCnt="2">
        <dgm:presLayoutVars>
          <dgm:chMax val="0"/>
          <dgm:bulletEnabled val="1"/>
        </dgm:presLayoutVars>
      </dgm:prSet>
      <dgm:spPr/>
    </dgm:pt>
    <dgm:pt modelId="{D1174BA2-E7CC-4485-A741-F30D069965B0}" type="pres">
      <dgm:prSet presAssocID="{7636500E-AE3A-4B19-B4DF-42D0A50B0A92}" presName="childText" presStyleLbl="revTx" presStyleIdx="1" presStyleCnt="2">
        <dgm:presLayoutVars>
          <dgm:bulletEnabled val="1"/>
        </dgm:presLayoutVars>
      </dgm:prSet>
      <dgm:spPr/>
    </dgm:pt>
  </dgm:ptLst>
  <dgm:cxnLst>
    <dgm:cxn modelId="{BCB1C60F-DD94-401B-AD48-CF13003845FC}" srcId="{E7285E71-77BE-4627-8483-40BA27D72A28}" destId="{B953082E-41FA-4BBE-A9F4-1B0EB1D80190}" srcOrd="1" destOrd="0" parTransId="{DE9D52CA-65E7-4319-9B9C-5DABEB43166D}" sibTransId="{22723128-8E00-4650-B4D9-831A54BE3FE9}"/>
    <dgm:cxn modelId="{41B89D17-124A-4EB2-95BD-C6D609FEF088}" type="presOf" srcId="{551FD180-FBF3-42C1-907D-4256058DC929}" destId="{CAE566BA-D148-4B3D-AA88-24AE03938E9D}" srcOrd="0" destOrd="5" presId="urn:microsoft.com/office/officeart/2005/8/layout/vList2"/>
    <dgm:cxn modelId="{447CAC1F-14A2-4AA9-83CE-E53417C58579}" srcId="{E7285E71-77BE-4627-8483-40BA27D72A28}" destId="{551FD180-FBF3-42C1-907D-4256058DC929}" srcOrd="3" destOrd="0" parTransId="{8F531F56-3E8D-4D14-B122-FABEEC53555A}" sibTransId="{CF53E8E4-2A1A-4E90-B0D4-76341ABB49B6}"/>
    <dgm:cxn modelId="{2FDF5232-5332-4F3F-B010-3591F64784C9}" type="presOf" srcId="{883A5930-018F-4AB2-B492-89246879AF35}" destId="{CAE566BA-D148-4B3D-AA88-24AE03938E9D}" srcOrd="0" destOrd="0" presId="urn:microsoft.com/office/officeart/2005/8/layout/vList2"/>
    <dgm:cxn modelId="{8FD15861-0E31-4CBF-BDF1-0115E5D42D42}" type="presOf" srcId="{898A0122-D309-4A94-8D47-9A208279BFFB}" destId="{CAE566BA-D148-4B3D-AA88-24AE03938E9D}" srcOrd="0" destOrd="6" presId="urn:microsoft.com/office/officeart/2005/8/layout/vList2"/>
    <dgm:cxn modelId="{43E9FF45-A359-4DEF-B655-55496954F650}" srcId="{A49FF27E-6069-4227-9D3F-785D7CA266C3}" destId="{898A0122-D309-4A94-8D47-9A208279BFFB}" srcOrd="2" destOrd="0" parTransId="{D3DF9FE0-540E-4E46-A09C-7453610C4A6B}" sibTransId="{2E085151-8D14-4E4C-BFB1-09BA719F1E28}"/>
    <dgm:cxn modelId="{7EB60047-44F4-4A25-B13E-1C1F004E6C72}" type="presOf" srcId="{7636500E-AE3A-4B19-B4DF-42D0A50B0A92}" destId="{D47BA0A1-F81D-411D-9F0A-D53E5BD8EBEC}" srcOrd="0" destOrd="0" presId="urn:microsoft.com/office/officeart/2005/8/layout/vList2"/>
    <dgm:cxn modelId="{B672CA59-DCB4-466A-8FBE-198FB32BD8D1}" srcId="{A49FF27E-6069-4227-9D3F-785D7CA266C3}" destId="{883A5930-018F-4AB2-B492-89246879AF35}" srcOrd="0" destOrd="0" parTransId="{09533880-2432-4C69-8B19-0D70C3E7967A}" sibTransId="{E48EEC5B-2189-4653-A182-DA34A2F038F7}"/>
    <dgm:cxn modelId="{C6CBA87C-C28F-4EC7-8A41-7CE7E27B95D8}" type="presOf" srcId="{98521C49-10D1-46E5-9854-596CBD6C189B}" destId="{D1174BA2-E7CC-4485-A741-F30D069965B0}" srcOrd="0" destOrd="0" presId="urn:microsoft.com/office/officeart/2005/8/layout/vList2"/>
    <dgm:cxn modelId="{0A7A5E7D-2B6A-4F87-8F49-34893D62DB7C}" srcId="{838E1A20-3BD5-447B-8274-AE7F87939702}" destId="{A49FF27E-6069-4227-9D3F-785D7CA266C3}" srcOrd="0" destOrd="0" parTransId="{615F35CC-2308-4535-85E0-60CFBA57D3B2}" sibTransId="{261DD90A-18E9-4A24-B5DA-9CED0CCD2BB1}"/>
    <dgm:cxn modelId="{6A40ED85-12EC-477B-82E8-608223110601}" type="presOf" srcId="{838E1A20-3BD5-447B-8274-AE7F87939702}" destId="{D9E9B725-73B2-4444-91CD-72D72A05EFE6}" srcOrd="0" destOrd="0" presId="urn:microsoft.com/office/officeart/2005/8/layout/vList2"/>
    <dgm:cxn modelId="{39AF4888-982F-428E-A396-13BEF00C61C3}" srcId="{7636500E-AE3A-4B19-B4DF-42D0A50B0A92}" destId="{98521C49-10D1-46E5-9854-596CBD6C189B}" srcOrd="0" destOrd="0" parTransId="{3D66C182-E21A-4008-B65F-DF1D008E8E54}" sibTransId="{AEDFAD2F-2D3A-41AB-BB7F-07C25092E0EB}"/>
    <dgm:cxn modelId="{A140FE8B-AEC2-4BA1-B028-4544C304BC3D}" srcId="{A49FF27E-6069-4227-9D3F-785D7CA266C3}" destId="{E7285E71-77BE-4627-8483-40BA27D72A28}" srcOrd="1" destOrd="0" parTransId="{78A29FDD-128D-46B3-A862-4F1F606F402B}" sibTransId="{2CEA2CC0-BAEF-472E-BBF5-1FC883EBBCF8}"/>
    <dgm:cxn modelId="{14FE3999-8FBC-4685-AABB-A8DE8A694FC4}" type="presOf" srcId="{B953082E-41FA-4BBE-A9F4-1B0EB1D80190}" destId="{CAE566BA-D148-4B3D-AA88-24AE03938E9D}" srcOrd="0" destOrd="3" presId="urn:microsoft.com/office/officeart/2005/8/layout/vList2"/>
    <dgm:cxn modelId="{6A873FA4-B001-400C-8858-5C982E2C8EC2}" srcId="{838E1A20-3BD5-447B-8274-AE7F87939702}" destId="{7636500E-AE3A-4B19-B4DF-42D0A50B0A92}" srcOrd="1" destOrd="0" parTransId="{65DCC79B-C861-4A8D-A046-F50F4F1E1291}" sibTransId="{BF65B3FE-5926-4F64-AF87-B5AF52EAB19D}"/>
    <dgm:cxn modelId="{CA315AAE-D415-4F56-8062-8694F4B654E2}" type="presOf" srcId="{C3BC8C60-CA58-4263-9131-C808E0898AF5}" destId="{CAE566BA-D148-4B3D-AA88-24AE03938E9D}" srcOrd="0" destOrd="4" presId="urn:microsoft.com/office/officeart/2005/8/layout/vList2"/>
    <dgm:cxn modelId="{8148BCB7-D84B-4199-8F67-E1F85B102F9A}" srcId="{E7285E71-77BE-4627-8483-40BA27D72A28}" destId="{C3BC8C60-CA58-4263-9131-C808E0898AF5}" srcOrd="2" destOrd="0" parTransId="{5ED6049F-7356-438C-8084-6A491E77835B}" sibTransId="{D2AC4A84-6B1F-4B5A-B100-4A82695D9839}"/>
    <dgm:cxn modelId="{A671CBC3-35B4-43F2-9BD4-0E9F9E70D143}" srcId="{E7285E71-77BE-4627-8483-40BA27D72A28}" destId="{46D46656-21E4-4473-8257-F8CD955B5E0D}" srcOrd="0" destOrd="0" parTransId="{1ED88556-E969-4F52-BD56-8FE419B585BC}" sibTransId="{AC052BBF-E858-4EC6-B352-08A68AB3AF65}"/>
    <dgm:cxn modelId="{F790E8DE-9150-47BD-BD72-D46D13C13DF4}" type="presOf" srcId="{46D46656-21E4-4473-8257-F8CD955B5E0D}" destId="{CAE566BA-D148-4B3D-AA88-24AE03938E9D}" srcOrd="0" destOrd="2" presId="urn:microsoft.com/office/officeart/2005/8/layout/vList2"/>
    <dgm:cxn modelId="{54895DE5-8958-4B38-9BA8-4ECAB05B32A6}" type="presOf" srcId="{A49FF27E-6069-4227-9D3F-785D7CA266C3}" destId="{69F08740-8004-4D13-88FB-4FD690624523}" srcOrd="0" destOrd="0" presId="urn:microsoft.com/office/officeart/2005/8/layout/vList2"/>
    <dgm:cxn modelId="{511A8AFF-A4F8-4A9D-8366-0FB5B47D844F}" type="presOf" srcId="{E7285E71-77BE-4627-8483-40BA27D72A28}" destId="{CAE566BA-D148-4B3D-AA88-24AE03938E9D}" srcOrd="0" destOrd="1" presId="urn:microsoft.com/office/officeart/2005/8/layout/vList2"/>
    <dgm:cxn modelId="{801519FC-CA00-45A8-979B-7A1C9C04D173}" type="presParOf" srcId="{D9E9B725-73B2-4444-91CD-72D72A05EFE6}" destId="{69F08740-8004-4D13-88FB-4FD690624523}" srcOrd="0" destOrd="0" presId="urn:microsoft.com/office/officeart/2005/8/layout/vList2"/>
    <dgm:cxn modelId="{CD83BA83-8B51-4CC8-844A-360A1C958608}" type="presParOf" srcId="{D9E9B725-73B2-4444-91CD-72D72A05EFE6}" destId="{CAE566BA-D148-4B3D-AA88-24AE03938E9D}" srcOrd="1" destOrd="0" presId="urn:microsoft.com/office/officeart/2005/8/layout/vList2"/>
    <dgm:cxn modelId="{E572645E-C69E-4405-9994-6FB87BDCFD4D}" type="presParOf" srcId="{D9E9B725-73B2-4444-91CD-72D72A05EFE6}" destId="{D47BA0A1-F81D-411D-9F0A-D53E5BD8EBEC}" srcOrd="2" destOrd="0" presId="urn:microsoft.com/office/officeart/2005/8/layout/vList2"/>
    <dgm:cxn modelId="{7CA0F29D-8182-4082-AFD9-C0B9089347A1}" type="presParOf" srcId="{D9E9B725-73B2-4444-91CD-72D72A05EFE6}" destId="{D1174BA2-E7CC-4485-A741-F30D069965B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B2E88B-B459-4DCE-933A-8C28B67BA428}" type="doc">
      <dgm:prSet loTypeId="urn:microsoft.com/office/officeart/2005/8/layout/vList5" loCatId="list" qsTypeId="urn:microsoft.com/office/officeart/2005/8/quickstyle/simple5" qsCatId="simple" csTypeId="urn:microsoft.com/office/officeart/2005/8/colors/accent0_3" csCatId="mainScheme" phldr="1"/>
      <dgm:spPr/>
      <dgm:t>
        <a:bodyPr/>
        <a:lstStyle/>
        <a:p>
          <a:endParaRPr lang="en-US"/>
        </a:p>
      </dgm:t>
    </dgm:pt>
    <dgm:pt modelId="{CB01CC4A-ADE8-4568-A8EC-C198D391791D}">
      <dgm:prSet/>
      <dgm:spPr/>
      <dgm:t>
        <a:bodyPr/>
        <a:lstStyle/>
        <a:p>
          <a:r>
            <a:rPr lang="en-US"/>
            <a:t>Acoustic model</a:t>
          </a:r>
        </a:p>
      </dgm:t>
    </dgm:pt>
    <dgm:pt modelId="{7B9F30F3-1B70-4EE4-A318-A2D1E30446B2}" type="parTrans" cxnId="{5C7D38D4-7936-4DE0-957E-B540C8CE51D9}">
      <dgm:prSet/>
      <dgm:spPr/>
      <dgm:t>
        <a:bodyPr/>
        <a:lstStyle/>
        <a:p>
          <a:endParaRPr lang="en-US"/>
        </a:p>
      </dgm:t>
    </dgm:pt>
    <dgm:pt modelId="{7784D168-1C24-4391-8BB4-AA1DD0976A10}" type="sibTrans" cxnId="{5C7D38D4-7936-4DE0-957E-B540C8CE51D9}">
      <dgm:prSet/>
      <dgm:spPr/>
      <dgm:t>
        <a:bodyPr/>
        <a:lstStyle/>
        <a:p>
          <a:endParaRPr lang="en-US"/>
        </a:p>
      </dgm:t>
    </dgm:pt>
    <dgm:pt modelId="{E21F58CD-F78F-4899-B5CC-774539D53D30}">
      <dgm:prSet custT="1"/>
      <dgm:spPr/>
      <dgm:t>
        <a:bodyPr/>
        <a:lstStyle/>
        <a:p>
          <a:r>
            <a:rPr lang="en-US" sz="1800" dirty="0"/>
            <a:t>Input: linguistic features </a:t>
          </a:r>
        </a:p>
      </dgm:t>
    </dgm:pt>
    <dgm:pt modelId="{403A0827-73C6-43A5-A622-514004E89522}" type="parTrans" cxnId="{B304056E-A362-444F-A818-082984009B4D}">
      <dgm:prSet/>
      <dgm:spPr/>
      <dgm:t>
        <a:bodyPr/>
        <a:lstStyle/>
        <a:p>
          <a:endParaRPr lang="en-US"/>
        </a:p>
      </dgm:t>
    </dgm:pt>
    <dgm:pt modelId="{5823E709-B1AA-424D-8A11-1456121A5AE3}" type="sibTrans" cxnId="{B304056E-A362-444F-A818-082984009B4D}">
      <dgm:prSet/>
      <dgm:spPr/>
      <dgm:t>
        <a:bodyPr/>
        <a:lstStyle/>
        <a:p>
          <a:endParaRPr lang="en-US"/>
        </a:p>
      </dgm:t>
    </dgm:pt>
    <dgm:pt modelId="{A9C123BC-A944-44A0-90AE-9B4BD96184E9}">
      <dgm:prSet custT="1"/>
      <dgm:spPr/>
      <dgm:t>
        <a:bodyPr/>
        <a:lstStyle/>
        <a:p>
          <a:r>
            <a:rPr lang="en-US" sz="1800" dirty="0"/>
            <a:t>F0 input: f0 label</a:t>
          </a:r>
        </a:p>
      </dgm:t>
    </dgm:pt>
    <dgm:pt modelId="{7F979F1F-532E-4A6F-8ABE-F7507F010273}" type="parTrans" cxnId="{6995B86A-CB12-4801-B1C5-0D53137D9151}">
      <dgm:prSet/>
      <dgm:spPr/>
      <dgm:t>
        <a:bodyPr/>
        <a:lstStyle/>
        <a:p>
          <a:endParaRPr lang="en-US"/>
        </a:p>
      </dgm:t>
    </dgm:pt>
    <dgm:pt modelId="{E238936C-7DA4-4BB4-81EE-5BB04735F86A}" type="sibTrans" cxnId="{6995B86A-CB12-4801-B1C5-0D53137D9151}">
      <dgm:prSet/>
      <dgm:spPr/>
      <dgm:t>
        <a:bodyPr/>
        <a:lstStyle/>
        <a:p>
          <a:endParaRPr lang="en-US"/>
        </a:p>
      </dgm:t>
    </dgm:pt>
    <dgm:pt modelId="{CA10FE2A-C6E4-4843-8F4A-74BCC9DA496E}">
      <dgm:prSet custT="1"/>
      <dgm:spPr/>
      <dgm:t>
        <a:bodyPr/>
        <a:lstStyle/>
        <a:p>
          <a:r>
            <a:rPr lang="en-US" sz="1800" dirty="0"/>
            <a:t>Output: acoustic features</a:t>
          </a:r>
        </a:p>
      </dgm:t>
    </dgm:pt>
    <dgm:pt modelId="{2F071FD8-EED5-4631-9D8B-9FD20EE32C39}" type="parTrans" cxnId="{7D833773-D642-4CEB-A540-11C882D56BD1}">
      <dgm:prSet/>
      <dgm:spPr/>
      <dgm:t>
        <a:bodyPr/>
        <a:lstStyle/>
        <a:p>
          <a:endParaRPr lang="en-US"/>
        </a:p>
      </dgm:t>
    </dgm:pt>
    <dgm:pt modelId="{A42B6781-597C-40DE-9C99-7B2AB7631399}" type="sibTrans" cxnId="{7D833773-D642-4CEB-A540-11C882D56BD1}">
      <dgm:prSet/>
      <dgm:spPr/>
      <dgm:t>
        <a:bodyPr/>
        <a:lstStyle/>
        <a:p>
          <a:endParaRPr lang="en-US"/>
        </a:p>
      </dgm:t>
    </dgm:pt>
    <dgm:pt modelId="{DB354E06-BBE3-45DC-B415-1CD2EF648089}">
      <dgm:prSet custT="1"/>
      <dgm:spPr/>
      <dgm:t>
        <a:bodyPr/>
        <a:lstStyle/>
        <a:p>
          <a:r>
            <a:rPr lang="en-US" sz="1800" dirty="0"/>
            <a:t>Speaker index</a:t>
          </a:r>
        </a:p>
      </dgm:t>
    </dgm:pt>
    <dgm:pt modelId="{47C2EAFE-B8BE-4F7E-98A4-4BFFE8FC3A50}" type="parTrans" cxnId="{81E1DBAD-7AE0-4A91-9AD4-FBFD747C4D14}">
      <dgm:prSet/>
      <dgm:spPr/>
      <dgm:t>
        <a:bodyPr/>
        <a:lstStyle/>
        <a:p>
          <a:endParaRPr lang="en-US"/>
        </a:p>
      </dgm:t>
    </dgm:pt>
    <dgm:pt modelId="{456B8F10-2C32-4FB3-BB6D-B48F61B165DA}" type="sibTrans" cxnId="{81E1DBAD-7AE0-4A91-9AD4-FBFD747C4D14}">
      <dgm:prSet/>
      <dgm:spPr/>
      <dgm:t>
        <a:bodyPr/>
        <a:lstStyle/>
        <a:p>
          <a:endParaRPr lang="en-US"/>
        </a:p>
      </dgm:t>
    </dgm:pt>
    <dgm:pt modelId="{A2F3C9E2-96FE-4526-939D-2144C3B3B79C}">
      <dgm:prSet custT="1"/>
      <dgm:spPr/>
      <dgm:t>
        <a:bodyPr/>
        <a:lstStyle/>
        <a:p>
          <a:r>
            <a:rPr lang="en-US" sz="1800" dirty="0"/>
            <a:t>Network description: Wu J</a:t>
          </a:r>
          <a:r>
            <a:rPr lang="en-US" altLang="zh-CN" sz="1800" dirty="0"/>
            <a:t>ie will share later</a:t>
          </a:r>
          <a:endParaRPr lang="en-US" sz="1800" dirty="0"/>
        </a:p>
      </dgm:t>
    </dgm:pt>
    <dgm:pt modelId="{88C2182B-F3EA-4CA7-80E2-356DF236DFD9}" type="parTrans" cxnId="{8F2F7F4F-4955-4569-BA56-E27672F31BA3}">
      <dgm:prSet/>
      <dgm:spPr/>
      <dgm:t>
        <a:bodyPr/>
        <a:lstStyle/>
        <a:p>
          <a:endParaRPr lang="en-US"/>
        </a:p>
      </dgm:t>
    </dgm:pt>
    <dgm:pt modelId="{FF78188D-632F-4B5A-9593-A4AB60F8D48A}" type="sibTrans" cxnId="{8F2F7F4F-4955-4569-BA56-E27672F31BA3}">
      <dgm:prSet/>
      <dgm:spPr/>
      <dgm:t>
        <a:bodyPr/>
        <a:lstStyle/>
        <a:p>
          <a:endParaRPr lang="en-US"/>
        </a:p>
      </dgm:t>
    </dgm:pt>
    <dgm:pt modelId="{B21FEFEC-ED44-421D-8BC1-225B0393481F}">
      <dgm:prSet/>
      <dgm:spPr/>
      <dgm:t>
        <a:bodyPr/>
        <a:lstStyle/>
        <a:p>
          <a:r>
            <a:rPr lang="en-US"/>
            <a:t>UV model</a:t>
          </a:r>
        </a:p>
      </dgm:t>
    </dgm:pt>
    <dgm:pt modelId="{7FC9F25F-D0CF-4554-ABDA-6D115595E07E}" type="parTrans" cxnId="{B847FD11-FE41-45DD-B984-08ECAADE4C44}">
      <dgm:prSet/>
      <dgm:spPr/>
      <dgm:t>
        <a:bodyPr/>
        <a:lstStyle/>
        <a:p>
          <a:endParaRPr lang="en-US"/>
        </a:p>
      </dgm:t>
    </dgm:pt>
    <dgm:pt modelId="{78F6276A-7186-42CC-B07B-66DF0F98C9C5}" type="sibTrans" cxnId="{B847FD11-FE41-45DD-B984-08ECAADE4C44}">
      <dgm:prSet/>
      <dgm:spPr/>
      <dgm:t>
        <a:bodyPr/>
        <a:lstStyle/>
        <a:p>
          <a:endParaRPr lang="en-US"/>
        </a:p>
      </dgm:t>
    </dgm:pt>
    <dgm:pt modelId="{1A685E83-0DF8-4753-928D-14B4FE548592}">
      <dgm:prSet/>
      <dgm:spPr/>
      <dgm:t>
        <a:bodyPr/>
        <a:lstStyle/>
        <a:p>
          <a:r>
            <a:rPr lang="en-US" dirty="0"/>
            <a:t>Input: linguistic features</a:t>
          </a:r>
        </a:p>
      </dgm:t>
    </dgm:pt>
    <dgm:pt modelId="{6A1EA78A-E6A3-4CAF-BD6C-5D4DE49DF3C1}" type="parTrans" cxnId="{3B24E93C-B6FF-4FC7-B479-06A5F7E9790D}">
      <dgm:prSet/>
      <dgm:spPr/>
      <dgm:t>
        <a:bodyPr/>
        <a:lstStyle/>
        <a:p>
          <a:endParaRPr lang="en-US"/>
        </a:p>
      </dgm:t>
    </dgm:pt>
    <dgm:pt modelId="{1D891DA9-A6E2-4766-B52F-E0CF41B332B9}" type="sibTrans" cxnId="{3B24E93C-B6FF-4FC7-B479-06A5F7E9790D}">
      <dgm:prSet/>
      <dgm:spPr/>
      <dgm:t>
        <a:bodyPr/>
        <a:lstStyle/>
        <a:p>
          <a:endParaRPr lang="en-US"/>
        </a:p>
      </dgm:t>
    </dgm:pt>
    <dgm:pt modelId="{E5B09DA0-2279-4E9F-BD4D-1919972E73C1}">
      <dgm:prSet/>
      <dgm:spPr/>
      <dgm:t>
        <a:bodyPr/>
        <a:lstStyle/>
        <a:p>
          <a:r>
            <a:rPr lang="en-US" dirty="0"/>
            <a:t>Output: UV</a:t>
          </a:r>
        </a:p>
      </dgm:t>
    </dgm:pt>
    <dgm:pt modelId="{FD00D31B-10C7-4145-A751-44EAFB4E4A12}" type="parTrans" cxnId="{655BC1DB-357A-407E-A444-0885AE69392E}">
      <dgm:prSet/>
      <dgm:spPr/>
      <dgm:t>
        <a:bodyPr/>
        <a:lstStyle/>
        <a:p>
          <a:endParaRPr lang="en-US"/>
        </a:p>
      </dgm:t>
    </dgm:pt>
    <dgm:pt modelId="{A7023951-58C6-4798-99C9-82B818E87917}" type="sibTrans" cxnId="{655BC1DB-357A-407E-A444-0885AE69392E}">
      <dgm:prSet/>
      <dgm:spPr/>
      <dgm:t>
        <a:bodyPr/>
        <a:lstStyle/>
        <a:p>
          <a:endParaRPr lang="en-US"/>
        </a:p>
      </dgm:t>
    </dgm:pt>
    <dgm:pt modelId="{11E497E9-673B-4D36-BB50-A75623D6A9E0}">
      <dgm:prSet/>
      <dgm:spPr/>
      <dgm:t>
        <a:bodyPr/>
        <a:lstStyle/>
        <a:p>
          <a:r>
            <a:rPr lang="en-US" dirty="0"/>
            <a:t>Speaker index</a:t>
          </a:r>
        </a:p>
      </dgm:t>
    </dgm:pt>
    <dgm:pt modelId="{A8EEFB2F-6829-4381-B22F-1DE76A5B9D63}" type="parTrans" cxnId="{2A3540F5-D208-4B6C-80A4-8CBD93D3D199}">
      <dgm:prSet/>
      <dgm:spPr/>
      <dgm:t>
        <a:bodyPr/>
        <a:lstStyle/>
        <a:p>
          <a:endParaRPr lang="en-US"/>
        </a:p>
      </dgm:t>
    </dgm:pt>
    <dgm:pt modelId="{591F6424-F1F0-4480-90BB-2B06BEBE1EAA}" type="sibTrans" cxnId="{2A3540F5-D208-4B6C-80A4-8CBD93D3D199}">
      <dgm:prSet/>
      <dgm:spPr/>
      <dgm:t>
        <a:bodyPr/>
        <a:lstStyle/>
        <a:p>
          <a:endParaRPr lang="en-US"/>
        </a:p>
      </dgm:t>
    </dgm:pt>
    <dgm:pt modelId="{207465E1-75E3-4F6C-B5EC-DCE93CEE7D6E}">
      <dgm:prSet/>
      <dgm:spPr/>
      <dgm:t>
        <a:bodyPr/>
        <a:lstStyle/>
        <a:p>
          <a:r>
            <a:rPr lang="en-US"/>
            <a:t>Training information</a:t>
          </a:r>
        </a:p>
      </dgm:t>
    </dgm:pt>
    <dgm:pt modelId="{A93C5590-6B60-4D9E-BBC5-40819B81056D}" type="parTrans" cxnId="{2FC58A63-C94D-4060-9510-286CDF901E0E}">
      <dgm:prSet/>
      <dgm:spPr/>
      <dgm:t>
        <a:bodyPr/>
        <a:lstStyle/>
        <a:p>
          <a:endParaRPr lang="en-US"/>
        </a:p>
      </dgm:t>
    </dgm:pt>
    <dgm:pt modelId="{9463A0DF-B8C0-4A55-A8C2-6747A1FD1CB8}" type="sibTrans" cxnId="{2FC58A63-C94D-4060-9510-286CDF901E0E}">
      <dgm:prSet/>
      <dgm:spPr/>
      <dgm:t>
        <a:bodyPr/>
        <a:lstStyle/>
        <a:p>
          <a:endParaRPr lang="en-US"/>
        </a:p>
      </dgm:t>
    </dgm:pt>
    <dgm:pt modelId="{DAA63DD5-A820-41F1-869D-E4449E2C2E70}">
      <dgm:prSet/>
      <dgm:spPr/>
      <dgm:t>
        <a:bodyPr/>
        <a:lstStyle/>
        <a:p>
          <a:r>
            <a:rPr lang="en-US"/>
            <a:t>16390 waves(9568 speaker waves + 6822 singing waves)</a:t>
          </a:r>
        </a:p>
      </dgm:t>
    </dgm:pt>
    <dgm:pt modelId="{6B1CC507-A788-4193-BA69-6C7679018FDD}" type="parTrans" cxnId="{CE697B46-15C0-4D08-9228-B97E1C211904}">
      <dgm:prSet/>
      <dgm:spPr/>
      <dgm:t>
        <a:bodyPr/>
        <a:lstStyle/>
        <a:p>
          <a:endParaRPr lang="en-US"/>
        </a:p>
      </dgm:t>
    </dgm:pt>
    <dgm:pt modelId="{BBF1F9E3-CAA8-44B5-AF93-5B457A536F43}" type="sibTrans" cxnId="{CE697B46-15C0-4D08-9228-B97E1C211904}">
      <dgm:prSet/>
      <dgm:spPr/>
      <dgm:t>
        <a:bodyPr/>
        <a:lstStyle/>
        <a:p>
          <a:endParaRPr lang="en-US"/>
        </a:p>
      </dgm:t>
    </dgm:pt>
    <dgm:pt modelId="{C44BE153-3F4F-42DF-95E0-C43F9BC79368}">
      <dgm:prSet/>
      <dgm:spPr/>
      <dgm:t>
        <a:bodyPr/>
        <a:lstStyle/>
        <a:p>
          <a:r>
            <a:rPr lang="en-US"/>
            <a:t>UV model: 100 epochs , 12min per one epoch</a:t>
          </a:r>
        </a:p>
      </dgm:t>
    </dgm:pt>
    <dgm:pt modelId="{FEA18586-89C0-43A4-A4BD-E3F58EB268B7}" type="parTrans" cxnId="{CD77CA18-ED11-4CB2-8F10-DEF888726EF6}">
      <dgm:prSet/>
      <dgm:spPr/>
      <dgm:t>
        <a:bodyPr/>
        <a:lstStyle/>
        <a:p>
          <a:endParaRPr lang="en-US"/>
        </a:p>
      </dgm:t>
    </dgm:pt>
    <dgm:pt modelId="{119244FF-C425-40E1-9153-7A06151E25D0}" type="sibTrans" cxnId="{CD77CA18-ED11-4CB2-8F10-DEF888726EF6}">
      <dgm:prSet/>
      <dgm:spPr/>
      <dgm:t>
        <a:bodyPr/>
        <a:lstStyle/>
        <a:p>
          <a:endParaRPr lang="en-US"/>
        </a:p>
      </dgm:t>
    </dgm:pt>
    <dgm:pt modelId="{5B5E2DDF-A44D-4203-9BCF-B4AD8A3D364D}">
      <dgm:prSet/>
      <dgm:spPr/>
      <dgm:t>
        <a:bodyPr/>
        <a:lstStyle/>
        <a:p>
          <a:r>
            <a:rPr lang="en-US"/>
            <a:t>Acoustic model: 100 epochs, 7min per one epoch</a:t>
          </a:r>
        </a:p>
      </dgm:t>
    </dgm:pt>
    <dgm:pt modelId="{65F16386-2D15-414D-8B3E-63F1B53BB10F}" type="parTrans" cxnId="{B2C7F8BC-776F-465C-988F-E961E89D4781}">
      <dgm:prSet/>
      <dgm:spPr/>
      <dgm:t>
        <a:bodyPr/>
        <a:lstStyle/>
        <a:p>
          <a:endParaRPr lang="en-US"/>
        </a:p>
      </dgm:t>
    </dgm:pt>
    <dgm:pt modelId="{B9BCBAD0-8873-4D47-8212-ADF4CEAE4900}" type="sibTrans" cxnId="{B2C7F8BC-776F-465C-988F-E961E89D4781}">
      <dgm:prSet/>
      <dgm:spPr/>
      <dgm:t>
        <a:bodyPr/>
        <a:lstStyle/>
        <a:p>
          <a:endParaRPr lang="en-US"/>
        </a:p>
      </dgm:t>
    </dgm:pt>
    <dgm:pt modelId="{F134B36B-83C2-4740-AD56-705C7DD40B56}" type="pres">
      <dgm:prSet presAssocID="{E3B2E88B-B459-4DCE-933A-8C28B67BA428}" presName="Name0" presStyleCnt="0">
        <dgm:presLayoutVars>
          <dgm:dir/>
          <dgm:animLvl val="lvl"/>
          <dgm:resizeHandles val="exact"/>
        </dgm:presLayoutVars>
      </dgm:prSet>
      <dgm:spPr/>
    </dgm:pt>
    <dgm:pt modelId="{24212D87-B833-4F96-BB1F-0F5AC2813169}" type="pres">
      <dgm:prSet presAssocID="{CB01CC4A-ADE8-4568-A8EC-C198D391791D}" presName="linNode" presStyleCnt="0"/>
      <dgm:spPr/>
    </dgm:pt>
    <dgm:pt modelId="{B9065BEB-4B49-4154-9FE8-1CD2C676B99C}" type="pres">
      <dgm:prSet presAssocID="{CB01CC4A-ADE8-4568-A8EC-C198D391791D}" presName="parentText" presStyleLbl="node1" presStyleIdx="0" presStyleCnt="3">
        <dgm:presLayoutVars>
          <dgm:chMax val="1"/>
          <dgm:bulletEnabled val="1"/>
        </dgm:presLayoutVars>
      </dgm:prSet>
      <dgm:spPr/>
    </dgm:pt>
    <dgm:pt modelId="{FD0A5872-A504-4681-B7C8-3A55B3A61A0F}" type="pres">
      <dgm:prSet presAssocID="{CB01CC4A-ADE8-4568-A8EC-C198D391791D}" presName="descendantText" presStyleLbl="alignAccFollowNode1" presStyleIdx="0" presStyleCnt="3" custLinFactNeighborX="3135" custLinFactNeighborY="-603">
        <dgm:presLayoutVars>
          <dgm:bulletEnabled val="1"/>
        </dgm:presLayoutVars>
      </dgm:prSet>
      <dgm:spPr/>
    </dgm:pt>
    <dgm:pt modelId="{8E709F8E-A59A-42A0-9801-8EBF6DD826E6}" type="pres">
      <dgm:prSet presAssocID="{7784D168-1C24-4391-8BB4-AA1DD0976A10}" presName="sp" presStyleCnt="0"/>
      <dgm:spPr/>
    </dgm:pt>
    <dgm:pt modelId="{054C4ADE-7B5A-4886-9072-735683A1EE36}" type="pres">
      <dgm:prSet presAssocID="{B21FEFEC-ED44-421D-8BC1-225B0393481F}" presName="linNode" presStyleCnt="0"/>
      <dgm:spPr/>
    </dgm:pt>
    <dgm:pt modelId="{03D52DB6-11CB-4662-B95E-3AC75A8CC873}" type="pres">
      <dgm:prSet presAssocID="{B21FEFEC-ED44-421D-8BC1-225B0393481F}" presName="parentText" presStyleLbl="node1" presStyleIdx="1" presStyleCnt="3">
        <dgm:presLayoutVars>
          <dgm:chMax val="1"/>
          <dgm:bulletEnabled val="1"/>
        </dgm:presLayoutVars>
      </dgm:prSet>
      <dgm:spPr/>
    </dgm:pt>
    <dgm:pt modelId="{800A32AC-0ACE-4C38-B755-BDA687D824A7}" type="pres">
      <dgm:prSet presAssocID="{B21FEFEC-ED44-421D-8BC1-225B0393481F}" presName="descendantText" presStyleLbl="alignAccFollowNode1" presStyleIdx="1" presStyleCnt="3">
        <dgm:presLayoutVars>
          <dgm:bulletEnabled val="1"/>
        </dgm:presLayoutVars>
      </dgm:prSet>
      <dgm:spPr/>
    </dgm:pt>
    <dgm:pt modelId="{D441F034-D949-4848-9A5C-06CE6853AA76}" type="pres">
      <dgm:prSet presAssocID="{78F6276A-7186-42CC-B07B-66DF0F98C9C5}" presName="sp" presStyleCnt="0"/>
      <dgm:spPr/>
    </dgm:pt>
    <dgm:pt modelId="{C3CE9F48-E105-4859-A1B5-4ABB259F5AC0}" type="pres">
      <dgm:prSet presAssocID="{207465E1-75E3-4F6C-B5EC-DCE93CEE7D6E}" presName="linNode" presStyleCnt="0"/>
      <dgm:spPr/>
    </dgm:pt>
    <dgm:pt modelId="{F13E4616-F460-4737-B66A-367F4F510D4C}" type="pres">
      <dgm:prSet presAssocID="{207465E1-75E3-4F6C-B5EC-DCE93CEE7D6E}" presName="parentText" presStyleLbl="node1" presStyleIdx="2" presStyleCnt="3">
        <dgm:presLayoutVars>
          <dgm:chMax val="1"/>
          <dgm:bulletEnabled val="1"/>
        </dgm:presLayoutVars>
      </dgm:prSet>
      <dgm:spPr/>
    </dgm:pt>
    <dgm:pt modelId="{7A66A9C7-FB00-4A4A-A7D9-6DD5585BF47C}" type="pres">
      <dgm:prSet presAssocID="{207465E1-75E3-4F6C-B5EC-DCE93CEE7D6E}" presName="descendantText" presStyleLbl="alignAccFollowNode1" presStyleIdx="2" presStyleCnt="3">
        <dgm:presLayoutVars>
          <dgm:bulletEnabled val="1"/>
        </dgm:presLayoutVars>
      </dgm:prSet>
      <dgm:spPr/>
    </dgm:pt>
  </dgm:ptLst>
  <dgm:cxnLst>
    <dgm:cxn modelId="{755F1805-C466-4836-939C-44098C8AF939}" type="presOf" srcId="{E21F58CD-F78F-4899-B5CC-774539D53D30}" destId="{FD0A5872-A504-4681-B7C8-3A55B3A61A0F}" srcOrd="0" destOrd="0" presId="urn:microsoft.com/office/officeart/2005/8/layout/vList5"/>
    <dgm:cxn modelId="{F441220E-903E-4A96-9C23-A905C36CB685}" type="presOf" srcId="{1A685E83-0DF8-4753-928D-14B4FE548592}" destId="{800A32AC-0ACE-4C38-B755-BDA687D824A7}" srcOrd="0" destOrd="0" presId="urn:microsoft.com/office/officeart/2005/8/layout/vList5"/>
    <dgm:cxn modelId="{B847FD11-FE41-45DD-B984-08ECAADE4C44}" srcId="{E3B2E88B-B459-4DCE-933A-8C28B67BA428}" destId="{B21FEFEC-ED44-421D-8BC1-225B0393481F}" srcOrd="1" destOrd="0" parTransId="{7FC9F25F-D0CF-4554-ABDA-6D115595E07E}" sibTransId="{78F6276A-7186-42CC-B07B-66DF0F98C9C5}"/>
    <dgm:cxn modelId="{CD77CA18-ED11-4CB2-8F10-DEF888726EF6}" srcId="{207465E1-75E3-4F6C-B5EC-DCE93CEE7D6E}" destId="{C44BE153-3F4F-42DF-95E0-C43F9BC79368}" srcOrd="1" destOrd="0" parTransId="{FEA18586-89C0-43A4-A4BD-E3F58EB268B7}" sibTransId="{119244FF-C425-40E1-9153-7A06151E25D0}"/>
    <dgm:cxn modelId="{E88E2C25-75F2-49CC-B995-778F4CABA593}" type="presOf" srcId="{DAA63DD5-A820-41F1-869D-E4449E2C2E70}" destId="{7A66A9C7-FB00-4A4A-A7D9-6DD5585BF47C}" srcOrd="0" destOrd="0" presId="urn:microsoft.com/office/officeart/2005/8/layout/vList5"/>
    <dgm:cxn modelId="{E95B243C-450E-45C5-9464-53D580E0E71C}" type="presOf" srcId="{CA10FE2A-C6E4-4843-8F4A-74BCC9DA496E}" destId="{FD0A5872-A504-4681-B7C8-3A55B3A61A0F}" srcOrd="0" destOrd="2" presId="urn:microsoft.com/office/officeart/2005/8/layout/vList5"/>
    <dgm:cxn modelId="{3B24E93C-B6FF-4FC7-B479-06A5F7E9790D}" srcId="{B21FEFEC-ED44-421D-8BC1-225B0393481F}" destId="{1A685E83-0DF8-4753-928D-14B4FE548592}" srcOrd="0" destOrd="0" parTransId="{6A1EA78A-E6A3-4CAF-BD6C-5D4DE49DF3C1}" sibTransId="{1D891DA9-A6E2-4766-B52F-E0CF41B332B9}"/>
    <dgm:cxn modelId="{2FC58A63-C94D-4060-9510-286CDF901E0E}" srcId="{E3B2E88B-B459-4DCE-933A-8C28B67BA428}" destId="{207465E1-75E3-4F6C-B5EC-DCE93CEE7D6E}" srcOrd="2" destOrd="0" parTransId="{A93C5590-6B60-4D9E-BBC5-40819B81056D}" sibTransId="{9463A0DF-B8C0-4A55-A8C2-6747A1FD1CB8}"/>
    <dgm:cxn modelId="{CE697B46-15C0-4D08-9228-B97E1C211904}" srcId="{207465E1-75E3-4F6C-B5EC-DCE93CEE7D6E}" destId="{DAA63DD5-A820-41F1-869D-E4449E2C2E70}" srcOrd="0" destOrd="0" parTransId="{6B1CC507-A788-4193-BA69-6C7679018FDD}" sibTransId="{BBF1F9E3-CAA8-44B5-AF93-5B457A536F43}"/>
    <dgm:cxn modelId="{6995B86A-CB12-4801-B1C5-0D53137D9151}" srcId="{CB01CC4A-ADE8-4568-A8EC-C198D391791D}" destId="{A9C123BC-A944-44A0-90AE-9B4BD96184E9}" srcOrd="1" destOrd="0" parTransId="{7F979F1F-532E-4A6F-8ABE-F7507F010273}" sibTransId="{E238936C-7DA4-4BB4-81EE-5BB04735F86A}"/>
    <dgm:cxn modelId="{9642DC4B-7147-4ED9-AD02-02826A7DBAEB}" type="presOf" srcId="{A2F3C9E2-96FE-4526-939D-2144C3B3B79C}" destId="{FD0A5872-A504-4681-B7C8-3A55B3A61A0F}" srcOrd="0" destOrd="4" presId="urn:microsoft.com/office/officeart/2005/8/layout/vList5"/>
    <dgm:cxn modelId="{B304056E-A362-444F-A818-082984009B4D}" srcId="{CB01CC4A-ADE8-4568-A8EC-C198D391791D}" destId="{E21F58CD-F78F-4899-B5CC-774539D53D30}" srcOrd="0" destOrd="0" parTransId="{403A0827-73C6-43A5-A622-514004E89522}" sibTransId="{5823E709-B1AA-424D-8A11-1456121A5AE3}"/>
    <dgm:cxn modelId="{8F2F7F4F-4955-4569-BA56-E27672F31BA3}" srcId="{CB01CC4A-ADE8-4568-A8EC-C198D391791D}" destId="{A2F3C9E2-96FE-4526-939D-2144C3B3B79C}" srcOrd="4" destOrd="0" parTransId="{88C2182B-F3EA-4CA7-80E2-356DF236DFD9}" sibTransId="{FF78188D-632F-4B5A-9593-A4AB60F8D48A}"/>
    <dgm:cxn modelId="{7D833773-D642-4CEB-A540-11C882D56BD1}" srcId="{CB01CC4A-ADE8-4568-A8EC-C198D391791D}" destId="{CA10FE2A-C6E4-4843-8F4A-74BCC9DA496E}" srcOrd="2" destOrd="0" parTransId="{2F071FD8-EED5-4631-9D8B-9FD20EE32C39}" sibTransId="{A42B6781-597C-40DE-9C99-7B2AB7631399}"/>
    <dgm:cxn modelId="{5745C784-513D-418E-8525-5A6669FB2B5C}" type="presOf" srcId="{E5B09DA0-2279-4E9F-BD4D-1919972E73C1}" destId="{800A32AC-0ACE-4C38-B755-BDA687D824A7}" srcOrd="0" destOrd="1" presId="urn:microsoft.com/office/officeart/2005/8/layout/vList5"/>
    <dgm:cxn modelId="{0CA08190-5E1A-4F8F-B8B6-724D040F216C}" type="presOf" srcId="{B21FEFEC-ED44-421D-8BC1-225B0393481F}" destId="{03D52DB6-11CB-4662-B95E-3AC75A8CC873}" srcOrd="0" destOrd="0" presId="urn:microsoft.com/office/officeart/2005/8/layout/vList5"/>
    <dgm:cxn modelId="{BC1432A0-1B56-445D-BF80-A26D9C1CFA1C}" type="presOf" srcId="{E3B2E88B-B459-4DCE-933A-8C28B67BA428}" destId="{F134B36B-83C2-4740-AD56-705C7DD40B56}" srcOrd="0" destOrd="0" presId="urn:microsoft.com/office/officeart/2005/8/layout/vList5"/>
    <dgm:cxn modelId="{79412AA3-EAFC-4965-A945-630D6B311097}" type="presOf" srcId="{A9C123BC-A944-44A0-90AE-9B4BD96184E9}" destId="{FD0A5872-A504-4681-B7C8-3A55B3A61A0F}" srcOrd="0" destOrd="1" presId="urn:microsoft.com/office/officeart/2005/8/layout/vList5"/>
    <dgm:cxn modelId="{81E1DBAD-7AE0-4A91-9AD4-FBFD747C4D14}" srcId="{CB01CC4A-ADE8-4568-A8EC-C198D391791D}" destId="{DB354E06-BBE3-45DC-B415-1CD2EF648089}" srcOrd="3" destOrd="0" parTransId="{47C2EAFE-B8BE-4F7E-98A4-4BFFE8FC3A50}" sibTransId="{456B8F10-2C32-4FB3-BB6D-B48F61B165DA}"/>
    <dgm:cxn modelId="{B2C7F8BC-776F-465C-988F-E961E89D4781}" srcId="{207465E1-75E3-4F6C-B5EC-DCE93CEE7D6E}" destId="{5B5E2DDF-A44D-4203-9BCF-B4AD8A3D364D}" srcOrd="2" destOrd="0" parTransId="{65F16386-2D15-414D-8B3E-63F1B53BB10F}" sibTransId="{B9BCBAD0-8873-4D47-8212-ADF4CEAE4900}"/>
    <dgm:cxn modelId="{A68199CA-2528-4D4D-9384-67C9EB7BC1A0}" type="presOf" srcId="{207465E1-75E3-4F6C-B5EC-DCE93CEE7D6E}" destId="{F13E4616-F460-4737-B66A-367F4F510D4C}" srcOrd="0" destOrd="0" presId="urn:microsoft.com/office/officeart/2005/8/layout/vList5"/>
    <dgm:cxn modelId="{E25205D3-A254-4987-A96D-85BCAD104F03}" type="presOf" srcId="{DB354E06-BBE3-45DC-B415-1CD2EF648089}" destId="{FD0A5872-A504-4681-B7C8-3A55B3A61A0F}" srcOrd="0" destOrd="3" presId="urn:microsoft.com/office/officeart/2005/8/layout/vList5"/>
    <dgm:cxn modelId="{5C7D38D4-7936-4DE0-957E-B540C8CE51D9}" srcId="{E3B2E88B-B459-4DCE-933A-8C28B67BA428}" destId="{CB01CC4A-ADE8-4568-A8EC-C198D391791D}" srcOrd="0" destOrd="0" parTransId="{7B9F30F3-1B70-4EE4-A318-A2D1E30446B2}" sibTransId="{7784D168-1C24-4391-8BB4-AA1DD0976A10}"/>
    <dgm:cxn modelId="{655BC1DB-357A-407E-A444-0885AE69392E}" srcId="{B21FEFEC-ED44-421D-8BC1-225B0393481F}" destId="{E5B09DA0-2279-4E9F-BD4D-1919972E73C1}" srcOrd="1" destOrd="0" parTransId="{FD00D31B-10C7-4145-A751-44EAFB4E4A12}" sibTransId="{A7023951-58C6-4798-99C9-82B818E87917}"/>
    <dgm:cxn modelId="{D75F49ED-BF4B-4678-B659-D7E88918AE8A}" type="presOf" srcId="{CB01CC4A-ADE8-4568-A8EC-C198D391791D}" destId="{B9065BEB-4B49-4154-9FE8-1CD2C676B99C}" srcOrd="0" destOrd="0" presId="urn:microsoft.com/office/officeart/2005/8/layout/vList5"/>
    <dgm:cxn modelId="{86A5A0ED-B2D6-4CF6-A5D0-53678618A497}" type="presOf" srcId="{C44BE153-3F4F-42DF-95E0-C43F9BC79368}" destId="{7A66A9C7-FB00-4A4A-A7D9-6DD5585BF47C}" srcOrd="0" destOrd="1" presId="urn:microsoft.com/office/officeart/2005/8/layout/vList5"/>
    <dgm:cxn modelId="{DC183AEE-ACCA-4F28-8801-F2A5EA108EDE}" type="presOf" srcId="{5B5E2DDF-A44D-4203-9BCF-B4AD8A3D364D}" destId="{7A66A9C7-FB00-4A4A-A7D9-6DD5585BF47C}" srcOrd="0" destOrd="2" presId="urn:microsoft.com/office/officeart/2005/8/layout/vList5"/>
    <dgm:cxn modelId="{67A69CF1-527D-4FC2-9C4D-EA594B4461C7}" type="presOf" srcId="{11E497E9-673B-4D36-BB50-A75623D6A9E0}" destId="{800A32AC-0ACE-4C38-B755-BDA687D824A7}" srcOrd="0" destOrd="2" presId="urn:microsoft.com/office/officeart/2005/8/layout/vList5"/>
    <dgm:cxn modelId="{2A3540F5-D208-4B6C-80A4-8CBD93D3D199}" srcId="{B21FEFEC-ED44-421D-8BC1-225B0393481F}" destId="{11E497E9-673B-4D36-BB50-A75623D6A9E0}" srcOrd="2" destOrd="0" parTransId="{A8EEFB2F-6829-4381-B22F-1DE76A5B9D63}" sibTransId="{591F6424-F1F0-4480-90BB-2B06BEBE1EAA}"/>
    <dgm:cxn modelId="{7B0F6804-2B84-4E15-AD3F-91012B5B7073}" type="presParOf" srcId="{F134B36B-83C2-4740-AD56-705C7DD40B56}" destId="{24212D87-B833-4F96-BB1F-0F5AC2813169}" srcOrd="0" destOrd="0" presId="urn:microsoft.com/office/officeart/2005/8/layout/vList5"/>
    <dgm:cxn modelId="{7E708982-C00C-4CB3-8656-142B0D1E10EB}" type="presParOf" srcId="{24212D87-B833-4F96-BB1F-0F5AC2813169}" destId="{B9065BEB-4B49-4154-9FE8-1CD2C676B99C}" srcOrd="0" destOrd="0" presId="urn:microsoft.com/office/officeart/2005/8/layout/vList5"/>
    <dgm:cxn modelId="{92E718C8-103D-4B19-94FC-2F3B0AAEFEC2}" type="presParOf" srcId="{24212D87-B833-4F96-BB1F-0F5AC2813169}" destId="{FD0A5872-A504-4681-B7C8-3A55B3A61A0F}" srcOrd="1" destOrd="0" presId="urn:microsoft.com/office/officeart/2005/8/layout/vList5"/>
    <dgm:cxn modelId="{BED3FFDC-42FB-4B3B-A693-6CA5836EFE81}" type="presParOf" srcId="{F134B36B-83C2-4740-AD56-705C7DD40B56}" destId="{8E709F8E-A59A-42A0-9801-8EBF6DD826E6}" srcOrd="1" destOrd="0" presId="urn:microsoft.com/office/officeart/2005/8/layout/vList5"/>
    <dgm:cxn modelId="{ACBB6624-BF75-4CFF-9D76-556C5B78F789}" type="presParOf" srcId="{F134B36B-83C2-4740-AD56-705C7DD40B56}" destId="{054C4ADE-7B5A-4886-9072-735683A1EE36}" srcOrd="2" destOrd="0" presId="urn:microsoft.com/office/officeart/2005/8/layout/vList5"/>
    <dgm:cxn modelId="{5E1798AA-4EDA-48E9-B57F-00CB0E290565}" type="presParOf" srcId="{054C4ADE-7B5A-4886-9072-735683A1EE36}" destId="{03D52DB6-11CB-4662-B95E-3AC75A8CC873}" srcOrd="0" destOrd="0" presId="urn:microsoft.com/office/officeart/2005/8/layout/vList5"/>
    <dgm:cxn modelId="{60EEB8CD-4F50-4D26-9F1B-F85236DB7DB7}" type="presParOf" srcId="{054C4ADE-7B5A-4886-9072-735683A1EE36}" destId="{800A32AC-0ACE-4C38-B755-BDA687D824A7}" srcOrd="1" destOrd="0" presId="urn:microsoft.com/office/officeart/2005/8/layout/vList5"/>
    <dgm:cxn modelId="{73736EB5-7EE8-4FC9-AAC4-93D916CF439D}" type="presParOf" srcId="{F134B36B-83C2-4740-AD56-705C7DD40B56}" destId="{D441F034-D949-4848-9A5C-06CE6853AA76}" srcOrd="3" destOrd="0" presId="urn:microsoft.com/office/officeart/2005/8/layout/vList5"/>
    <dgm:cxn modelId="{A7FD8E14-2186-44EC-8FEE-74E0C8C258CC}" type="presParOf" srcId="{F134B36B-83C2-4740-AD56-705C7DD40B56}" destId="{C3CE9F48-E105-4859-A1B5-4ABB259F5AC0}" srcOrd="4" destOrd="0" presId="urn:microsoft.com/office/officeart/2005/8/layout/vList5"/>
    <dgm:cxn modelId="{7C6F5FB4-0A5D-478F-BE96-C3B27C7F8E87}" type="presParOf" srcId="{C3CE9F48-E105-4859-A1B5-4ABB259F5AC0}" destId="{F13E4616-F460-4737-B66A-367F4F510D4C}" srcOrd="0" destOrd="0" presId="urn:microsoft.com/office/officeart/2005/8/layout/vList5"/>
    <dgm:cxn modelId="{809F1E6F-8C80-4597-BC14-E3E852B86C20}" type="presParOf" srcId="{C3CE9F48-E105-4859-A1B5-4ABB259F5AC0}" destId="{7A66A9C7-FB00-4A4A-A7D9-6DD5585BF4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96052D-37E7-4F62-A28C-AFF5740D3D92}" type="doc">
      <dgm:prSet loTypeId="urn:microsoft.com/office/officeart/2016/7/layout/VerticalDownArrowProcess" loCatId="process" qsTypeId="urn:microsoft.com/office/officeart/2005/8/quickstyle/simple2" qsCatId="simple" csTypeId="urn:microsoft.com/office/officeart/2005/8/colors/colorful2" csCatId="colorful" phldr="1"/>
      <dgm:spPr/>
      <dgm:t>
        <a:bodyPr/>
        <a:lstStyle/>
        <a:p>
          <a:endParaRPr lang="en-US"/>
        </a:p>
      </dgm:t>
    </dgm:pt>
    <dgm:pt modelId="{9DD9AD1B-B4EC-4EBD-B91F-C07D6374E809}">
      <dgm:prSet/>
      <dgm:spPr/>
      <dgm:t>
        <a:bodyPr/>
        <a:lstStyle/>
        <a:p>
          <a:r>
            <a:rPr lang="en-US" dirty="0"/>
            <a:t>1</a:t>
          </a:r>
        </a:p>
      </dgm:t>
    </dgm:pt>
    <dgm:pt modelId="{F2C9FDD0-2BC4-4057-9A24-D41D74BA87A4}" type="parTrans" cxnId="{5C02BC78-1532-462B-B258-E9F37F7C4262}">
      <dgm:prSet/>
      <dgm:spPr/>
      <dgm:t>
        <a:bodyPr/>
        <a:lstStyle/>
        <a:p>
          <a:endParaRPr lang="en-US"/>
        </a:p>
      </dgm:t>
    </dgm:pt>
    <dgm:pt modelId="{F21ED20A-7C29-446A-9984-C0C03F4E8027}" type="sibTrans" cxnId="{5C02BC78-1532-462B-B258-E9F37F7C4262}">
      <dgm:prSet/>
      <dgm:spPr/>
      <dgm:t>
        <a:bodyPr/>
        <a:lstStyle/>
        <a:p>
          <a:endParaRPr lang="en-US"/>
        </a:p>
      </dgm:t>
    </dgm:pt>
    <dgm:pt modelId="{AD505DA3-DD28-4940-AE5F-17A3AB6B38EE}">
      <dgm:prSet custT="1"/>
      <dgm:spPr/>
      <dgm:t>
        <a:bodyPr/>
        <a:lstStyle/>
        <a:p>
          <a:r>
            <a:rPr lang="en-US" sz="1600" dirty="0"/>
            <a:t>Generate NNM file</a:t>
          </a:r>
        </a:p>
      </dgm:t>
    </dgm:pt>
    <dgm:pt modelId="{5D68E707-218B-483D-9699-E831020FEDCB}" type="parTrans" cxnId="{DD87FAA5-F656-4DF0-806B-615CC5B21A9F}">
      <dgm:prSet/>
      <dgm:spPr/>
      <dgm:t>
        <a:bodyPr/>
        <a:lstStyle/>
        <a:p>
          <a:endParaRPr lang="en-US"/>
        </a:p>
      </dgm:t>
    </dgm:pt>
    <dgm:pt modelId="{3C031DB0-ED5B-49DC-A26B-30CFA470F84A}" type="sibTrans" cxnId="{DD87FAA5-F656-4DF0-806B-615CC5B21A9F}">
      <dgm:prSet/>
      <dgm:spPr/>
      <dgm:t>
        <a:bodyPr/>
        <a:lstStyle/>
        <a:p>
          <a:endParaRPr lang="en-US"/>
        </a:p>
      </dgm:t>
    </dgm:pt>
    <dgm:pt modelId="{F73003C3-0545-4DA3-8F9C-A6886E1520A4}">
      <dgm:prSet custT="1"/>
      <dgm:spPr/>
      <dgm:t>
        <a:bodyPr/>
        <a:lstStyle/>
        <a:p>
          <a:r>
            <a:rPr lang="en-US" sz="1400" dirty="0"/>
            <a:t>Write header</a:t>
          </a:r>
        </a:p>
      </dgm:t>
    </dgm:pt>
    <dgm:pt modelId="{1B7432D9-C7E1-4E5B-BA8F-E259F81A209A}" type="parTrans" cxnId="{CF646520-1846-4951-A8A0-D00AFC3AA911}">
      <dgm:prSet/>
      <dgm:spPr/>
      <dgm:t>
        <a:bodyPr/>
        <a:lstStyle/>
        <a:p>
          <a:endParaRPr lang="en-US"/>
        </a:p>
      </dgm:t>
    </dgm:pt>
    <dgm:pt modelId="{E4F0C48A-DD20-4E7A-8050-CFD97211DD3B}" type="sibTrans" cxnId="{CF646520-1846-4951-A8A0-D00AFC3AA911}">
      <dgm:prSet/>
      <dgm:spPr/>
      <dgm:t>
        <a:bodyPr/>
        <a:lstStyle/>
        <a:p>
          <a:endParaRPr lang="en-US"/>
        </a:p>
      </dgm:t>
    </dgm:pt>
    <dgm:pt modelId="{66861318-35DD-4832-9FFB-AC7B3DAE47C5}">
      <dgm:prSet custT="1"/>
      <dgm:spPr/>
      <dgm:t>
        <a:bodyPr/>
        <a:lstStyle/>
        <a:p>
          <a:r>
            <a:rPr lang="en-US" sz="1400" dirty="0"/>
            <a:t>Write model types</a:t>
          </a:r>
        </a:p>
      </dgm:t>
    </dgm:pt>
    <dgm:pt modelId="{C2F41720-9BE1-40E4-9A42-CEE741CF9DDD}" type="parTrans" cxnId="{5C6FE2EC-1244-42E2-8713-F926B243E83A}">
      <dgm:prSet/>
      <dgm:spPr/>
      <dgm:t>
        <a:bodyPr/>
        <a:lstStyle/>
        <a:p>
          <a:endParaRPr lang="en-US"/>
        </a:p>
      </dgm:t>
    </dgm:pt>
    <dgm:pt modelId="{B6DDF381-9EE7-4889-BE26-DE706DDEA901}" type="sibTrans" cxnId="{5C6FE2EC-1244-42E2-8713-F926B243E83A}">
      <dgm:prSet/>
      <dgm:spPr/>
      <dgm:t>
        <a:bodyPr/>
        <a:lstStyle/>
        <a:p>
          <a:endParaRPr lang="en-US"/>
        </a:p>
      </dgm:t>
    </dgm:pt>
    <dgm:pt modelId="{710510E2-22D7-4246-8E14-632A21AF67E7}">
      <dgm:prSet custT="1"/>
      <dgm:spPr/>
      <dgm:t>
        <a:bodyPr/>
        <a:lstStyle/>
        <a:p>
          <a:r>
            <a:rPr lang="en-US" sz="1400" dirty="0"/>
            <a:t>Write </a:t>
          </a:r>
          <a:r>
            <a:rPr lang="en-US" sz="1400" dirty="0" err="1"/>
            <a:t>StdDev</a:t>
          </a:r>
          <a:endParaRPr lang="en-US" sz="1400" dirty="0"/>
        </a:p>
      </dgm:t>
    </dgm:pt>
    <dgm:pt modelId="{2A4152E0-C01E-45ED-BAD5-67ED19FB9F78}" type="parTrans" cxnId="{0C2E0408-EFAA-445F-BDF3-A15D66F3A8FB}">
      <dgm:prSet/>
      <dgm:spPr/>
      <dgm:t>
        <a:bodyPr/>
        <a:lstStyle/>
        <a:p>
          <a:endParaRPr lang="en-US"/>
        </a:p>
      </dgm:t>
    </dgm:pt>
    <dgm:pt modelId="{335FDE6C-907B-461E-B8DC-EC148B6196EF}" type="sibTrans" cxnId="{0C2E0408-EFAA-445F-BDF3-A15D66F3A8FB}">
      <dgm:prSet/>
      <dgm:spPr/>
      <dgm:t>
        <a:bodyPr/>
        <a:lstStyle/>
        <a:p>
          <a:endParaRPr lang="en-US"/>
        </a:p>
      </dgm:t>
    </dgm:pt>
    <dgm:pt modelId="{79F27EBA-55BA-46A4-A26A-562B1ED73460}">
      <dgm:prSet custT="1"/>
      <dgm:spPr/>
      <dgm:t>
        <a:bodyPr/>
        <a:lstStyle/>
        <a:p>
          <a:r>
            <a:rPr lang="en-US" sz="1400" dirty="0"/>
            <a:t>Write NN Schema</a:t>
          </a:r>
        </a:p>
      </dgm:t>
    </dgm:pt>
    <dgm:pt modelId="{13FB33BD-4E4F-432A-9FCD-0EAADA37E28E}" type="parTrans" cxnId="{1FB1129D-E85C-4EF3-AD79-9E24286C4B91}">
      <dgm:prSet/>
      <dgm:spPr/>
      <dgm:t>
        <a:bodyPr/>
        <a:lstStyle/>
        <a:p>
          <a:endParaRPr lang="en-US"/>
        </a:p>
      </dgm:t>
    </dgm:pt>
    <dgm:pt modelId="{25D8C498-753B-4E32-BDE1-9E4630516701}" type="sibTrans" cxnId="{1FB1129D-E85C-4EF3-AD79-9E24286C4B91}">
      <dgm:prSet/>
      <dgm:spPr/>
      <dgm:t>
        <a:bodyPr/>
        <a:lstStyle/>
        <a:p>
          <a:endParaRPr lang="en-US"/>
        </a:p>
      </dgm:t>
    </dgm:pt>
    <dgm:pt modelId="{387F6B19-630E-45B9-84B6-7A4733071A95}">
      <dgm:prSet/>
      <dgm:spPr/>
      <dgm:t>
        <a:bodyPr/>
        <a:lstStyle/>
        <a:p>
          <a:r>
            <a:rPr lang="en-US" dirty="0"/>
            <a:t>2</a:t>
          </a:r>
        </a:p>
      </dgm:t>
    </dgm:pt>
    <dgm:pt modelId="{C12397B9-1A31-40DF-B155-7E653F96D76F}" type="parTrans" cxnId="{C309D0E9-4786-4F10-8C52-4DACDEB46F6C}">
      <dgm:prSet/>
      <dgm:spPr/>
      <dgm:t>
        <a:bodyPr/>
        <a:lstStyle/>
        <a:p>
          <a:endParaRPr lang="en-US"/>
        </a:p>
      </dgm:t>
    </dgm:pt>
    <dgm:pt modelId="{D1A60BE6-E55E-478B-9598-D3ABCFD2D3FA}" type="sibTrans" cxnId="{C309D0E9-4786-4F10-8C52-4DACDEB46F6C}">
      <dgm:prSet/>
      <dgm:spPr/>
      <dgm:t>
        <a:bodyPr/>
        <a:lstStyle/>
        <a:p>
          <a:endParaRPr lang="en-US"/>
        </a:p>
      </dgm:t>
    </dgm:pt>
    <dgm:pt modelId="{DC1CEFDA-BDC9-49A6-A77D-A5E4620A6A5E}">
      <dgm:prSet/>
      <dgm:spPr/>
      <dgm:t>
        <a:bodyPr/>
        <a:lstStyle/>
        <a:p>
          <a:r>
            <a:rPr lang="en-US"/>
            <a:t>Prune model</a:t>
          </a:r>
        </a:p>
      </dgm:t>
    </dgm:pt>
    <dgm:pt modelId="{5BFB5B4F-30ED-49F5-9B03-9E91022FDCDA}" type="parTrans" cxnId="{D63E0B9A-0D8A-4554-AF61-880A879168BC}">
      <dgm:prSet/>
      <dgm:spPr/>
      <dgm:t>
        <a:bodyPr/>
        <a:lstStyle/>
        <a:p>
          <a:endParaRPr lang="en-US"/>
        </a:p>
      </dgm:t>
    </dgm:pt>
    <dgm:pt modelId="{0C7390CA-1D43-49AA-B89E-C5F331D32270}" type="sibTrans" cxnId="{D63E0B9A-0D8A-4554-AF61-880A879168BC}">
      <dgm:prSet/>
      <dgm:spPr/>
      <dgm:t>
        <a:bodyPr/>
        <a:lstStyle/>
        <a:p>
          <a:endParaRPr lang="en-US"/>
        </a:p>
      </dgm:t>
    </dgm:pt>
    <dgm:pt modelId="{FCF50A40-45C3-4BBE-9517-338352B2C0EF}">
      <dgm:prSet/>
      <dgm:spPr/>
      <dgm:t>
        <a:bodyPr/>
        <a:lstStyle/>
        <a:p>
          <a:r>
            <a:rPr lang="en-US"/>
            <a:t>Generate mel file</a:t>
          </a:r>
        </a:p>
      </dgm:t>
    </dgm:pt>
    <dgm:pt modelId="{29059160-4D3A-4737-96FF-0881A099EE9A}" type="parTrans" cxnId="{BD5D21CF-D54A-4676-86BA-0F05E75EADBD}">
      <dgm:prSet/>
      <dgm:spPr/>
      <dgm:t>
        <a:bodyPr/>
        <a:lstStyle/>
        <a:p>
          <a:endParaRPr lang="en-US"/>
        </a:p>
      </dgm:t>
    </dgm:pt>
    <dgm:pt modelId="{17D45027-3A28-44C3-B294-BD5449AD310F}" type="sibTrans" cxnId="{BD5D21CF-D54A-4676-86BA-0F05E75EADBD}">
      <dgm:prSet/>
      <dgm:spPr/>
      <dgm:t>
        <a:bodyPr/>
        <a:lstStyle/>
        <a:p>
          <a:endParaRPr lang="en-US"/>
        </a:p>
      </dgm:t>
    </dgm:pt>
    <dgm:pt modelId="{5F7FCDAD-363F-477A-8375-DB675D6C6F82}">
      <dgm:prSet/>
      <dgm:spPr/>
      <dgm:t>
        <a:bodyPr/>
        <a:lstStyle/>
        <a:p>
          <a:r>
            <a:rPr lang="en-US"/>
            <a:t>Prune to single speaker model</a:t>
          </a:r>
        </a:p>
      </dgm:t>
    </dgm:pt>
    <dgm:pt modelId="{67A770C2-5F53-411D-B90B-593077F2C721}" type="parTrans" cxnId="{ADA9A9B1-C438-43B2-8479-DCCF9405C3A1}">
      <dgm:prSet/>
      <dgm:spPr/>
      <dgm:t>
        <a:bodyPr/>
        <a:lstStyle/>
        <a:p>
          <a:endParaRPr lang="en-US"/>
        </a:p>
      </dgm:t>
    </dgm:pt>
    <dgm:pt modelId="{00F83CD8-78D0-4D7A-9FC6-770ADA3DD240}" type="sibTrans" cxnId="{ADA9A9B1-C438-43B2-8479-DCCF9405C3A1}">
      <dgm:prSet/>
      <dgm:spPr/>
      <dgm:t>
        <a:bodyPr/>
        <a:lstStyle/>
        <a:p>
          <a:endParaRPr lang="en-US"/>
        </a:p>
      </dgm:t>
    </dgm:pt>
    <dgm:pt modelId="{98F3F9BE-6BB0-4FF5-AA23-ED849C553F0E}">
      <dgm:prSet/>
      <dgm:spPr/>
      <dgm:t>
        <a:bodyPr/>
        <a:lstStyle/>
        <a:p>
          <a:r>
            <a:rPr lang="en-US" dirty="0"/>
            <a:t>3</a:t>
          </a:r>
        </a:p>
      </dgm:t>
    </dgm:pt>
    <dgm:pt modelId="{33AFB2A3-206D-4EBC-9F8F-9687C7492A1A}" type="parTrans" cxnId="{1CDB2161-A6D2-4DC4-93C4-23319AC3A23A}">
      <dgm:prSet/>
      <dgm:spPr/>
      <dgm:t>
        <a:bodyPr/>
        <a:lstStyle/>
        <a:p>
          <a:endParaRPr lang="en-US"/>
        </a:p>
      </dgm:t>
    </dgm:pt>
    <dgm:pt modelId="{42F58E85-5B90-4F69-955B-F8CB09AFCF74}" type="sibTrans" cxnId="{1CDB2161-A6D2-4DC4-93C4-23319AC3A23A}">
      <dgm:prSet/>
      <dgm:spPr/>
      <dgm:t>
        <a:bodyPr/>
        <a:lstStyle/>
        <a:p>
          <a:endParaRPr lang="en-US"/>
        </a:p>
      </dgm:t>
    </dgm:pt>
    <dgm:pt modelId="{4FF01B75-B8AF-448F-AF02-67297FC56672}">
      <dgm:prSet/>
      <dgm:spPr/>
      <dgm:t>
        <a:bodyPr/>
        <a:lstStyle/>
        <a:p>
          <a:r>
            <a:rPr lang="en-US"/>
            <a:t>Convert to Tdat</a:t>
          </a:r>
        </a:p>
      </dgm:t>
    </dgm:pt>
    <dgm:pt modelId="{DC3AD1F5-DDCA-493A-AAA1-128441F597D3}" type="parTrans" cxnId="{DD0E9DD9-A6D9-49C7-9534-D84251FBE773}">
      <dgm:prSet/>
      <dgm:spPr/>
      <dgm:t>
        <a:bodyPr/>
        <a:lstStyle/>
        <a:p>
          <a:endParaRPr lang="en-US"/>
        </a:p>
      </dgm:t>
    </dgm:pt>
    <dgm:pt modelId="{8969DE68-3960-4991-AABD-1D1C99745BA4}" type="sibTrans" cxnId="{DD0E9DD9-A6D9-49C7-9534-D84251FBE773}">
      <dgm:prSet/>
      <dgm:spPr/>
      <dgm:t>
        <a:bodyPr/>
        <a:lstStyle/>
        <a:p>
          <a:endParaRPr lang="en-US"/>
        </a:p>
      </dgm:t>
    </dgm:pt>
    <dgm:pt modelId="{A9138515-6644-4687-81D1-3394C61143B6}" type="pres">
      <dgm:prSet presAssocID="{A096052D-37E7-4F62-A28C-AFF5740D3D92}" presName="Name0" presStyleCnt="0">
        <dgm:presLayoutVars>
          <dgm:dir/>
          <dgm:animLvl val="lvl"/>
          <dgm:resizeHandles val="exact"/>
        </dgm:presLayoutVars>
      </dgm:prSet>
      <dgm:spPr/>
    </dgm:pt>
    <dgm:pt modelId="{DB9A3676-0544-4099-AC5B-70D68B8B277F}" type="pres">
      <dgm:prSet presAssocID="{98F3F9BE-6BB0-4FF5-AA23-ED849C553F0E}" presName="boxAndChildren" presStyleCnt="0"/>
      <dgm:spPr/>
    </dgm:pt>
    <dgm:pt modelId="{BC0E5B3C-A3F1-4E4D-8912-CC40165AE5DE}" type="pres">
      <dgm:prSet presAssocID="{98F3F9BE-6BB0-4FF5-AA23-ED849C553F0E}" presName="parentTextBox" presStyleLbl="alignNode1" presStyleIdx="0" presStyleCnt="3"/>
      <dgm:spPr/>
    </dgm:pt>
    <dgm:pt modelId="{63BA0B55-045C-47E6-BEC2-0731FD60A10B}" type="pres">
      <dgm:prSet presAssocID="{98F3F9BE-6BB0-4FF5-AA23-ED849C553F0E}" presName="descendantBox" presStyleLbl="bgAccFollowNode1" presStyleIdx="0" presStyleCnt="3"/>
      <dgm:spPr/>
    </dgm:pt>
    <dgm:pt modelId="{15B3E557-8055-4B03-9BD4-3B9FCB19B7A2}" type="pres">
      <dgm:prSet presAssocID="{D1A60BE6-E55E-478B-9598-D3ABCFD2D3FA}" presName="sp" presStyleCnt="0"/>
      <dgm:spPr/>
    </dgm:pt>
    <dgm:pt modelId="{D6303E47-FC56-466D-98DA-A697DD2DF675}" type="pres">
      <dgm:prSet presAssocID="{387F6B19-630E-45B9-84B6-7A4733071A95}" presName="arrowAndChildren" presStyleCnt="0"/>
      <dgm:spPr/>
    </dgm:pt>
    <dgm:pt modelId="{8BA81752-0E37-43F8-AC7E-AA3D4A055F17}" type="pres">
      <dgm:prSet presAssocID="{387F6B19-630E-45B9-84B6-7A4733071A95}" presName="parentTextArrow" presStyleLbl="node1" presStyleIdx="0" presStyleCnt="0"/>
      <dgm:spPr/>
    </dgm:pt>
    <dgm:pt modelId="{F6C6F7BE-AFA2-4BA3-B73C-52A7FA343F28}" type="pres">
      <dgm:prSet presAssocID="{387F6B19-630E-45B9-84B6-7A4733071A95}" presName="arrow" presStyleLbl="alignNode1" presStyleIdx="1" presStyleCnt="3" custLinFactNeighborX="-2041"/>
      <dgm:spPr/>
    </dgm:pt>
    <dgm:pt modelId="{C26EBACF-0435-4E75-B6BC-6AA3DB8D80C2}" type="pres">
      <dgm:prSet presAssocID="{387F6B19-630E-45B9-84B6-7A4733071A95}" presName="descendantArrow" presStyleLbl="bgAccFollowNode1" presStyleIdx="1" presStyleCnt="3"/>
      <dgm:spPr/>
    </dgm:pt>
    <dgm:pt modelId="{BBA3E708-E7A8-42A8-8A04-12C4F5A1BB0F}" type="pres">
      <dgm:prSet presAssocID="{F21ED20A-7C29-446A-9984-C0C03F4E8027}" presName="sp" presStyleCnt="0"/>
      <dgm:spPr/>
    </dgm:pt>
    <dgm:pt modelId="{6B7C272C-71EE-4F89-ABAC-B40F5303BC33}" type="pres">
      <dgm:prSet presAssocID="{9DD9AD1B-B4EC-4EBD-B91F-C07D6374E809}" presName="arrowAndChildren" presStyleCnt="0"/>
      <dgm:spPr/>
    </dgm:pt>
    <dgm:pt modelId="{9108ABF7-2722-484A-BD20-D081215C5300}" type="pres">
      <dgm:prSet presAssocID="{9DD9AD1B-B4EC-4EBD-B91F-C07D6374E809}" presName="parentTextArrow" presStyleLbl="node1" presStyleIdx="0" presStyleCnt="0"/>
      <dgm:spPr/>
    </dgm:pt>
    <dgm:pt modelId="{9009C0F7-FD7D-45C2-9598-FC069AC92249}" type="pres">
      <dgm:prSet presAssocID="{9DD9AD1B-B4EC-4EBD-B91F-C07D6374E809}" presName="arrow" presStyleLbl="alignNode1" presStyleIdx="2" presStyleCnt="3"/>
      <dgm:spPr/>
    </dgm:pt>
    <dgm:pt modelId="{BBEE0C76-9B97-4A34-81B1-A860BE036E81}" type="pres">
      <dgm:prSet presAssocID="{9DD9AD1B-B4EC-4EBD-B91F-C07D6374E809}" presName="descendantArrow" presStyleLbl="bgAccFollowNode1" presStyleIdx="2" presStyleCnt="3"/>
      <dgm:spPr/>
    </dgm:pt>
  </dgm:ptLst>
  <dgm:cxnLst>
    <dgm:cxn modelId="{61CF5002-BF55-481B-AB06-458665E4B008}" type="presOf" srcId="{FCF50A40-45C3-4BBE-9517-338352B2C0EF}" destId="{C26EBACF-0435-4E75-B6BC-6AA3DB8D80C2}" srcOrd="0" destOrd="1" presId="urn:microsoft.com/office/officeart/2016/7/layout/VerticalDownArrowProcess"/>
    <dgm:cxn modelId="{0C2E0408-EFAA-445F-BDF3-A15D66F3A8FB}" srcId="{AD505DA3-DD28-4940-AE5F-17A3AB6B38EE}" destId="{710510E2-22D7-4246-8E14-632A21AF67E7}" srcOrd="2" destOrd="0" parTransId="{2A4152E0-C01E-45ED-BAD5-67ED19FB9F78}" sibTransId="{335FDE6C-907B-461E-B8DC-EC148B6196EF}"/>
    <dgm:cxn modelId="{C7A3930A-9448-421A-AEED-966B5409582E}" type="presOf" srcId="{387F6B19-630E-45B9-84B6-7A4733071A95}" destId="{F6C6F7BE-AFA2-4BA3-B73C-52A7FA343F28}" srcOrd="1" destOrd="0" presId="urn:microsoft.com/office/officeart/2016/7/layout/VerticalDownArrowProcess"/>
    <dgm:cxn modelId="{782E5115-25FA-4616-ADED-776DFDFF4A84}" type="presOf" srcId="{F73003C3-0545-4DA3-8F9C-A6886E1520A4}" destId="{BBEE0C76-9B97-4A34-81B1-A860BE036E81}" srcOrd="0" destOrd="1" presId="urn:microsoft.com/office/officeart/2016/7/layout/VerticalDownArrowProcess"/>
    <dgm:cxn modelId="{CF646520-1846-4951-A8A0-D00AFC3AA911}" srcId="{AD505DA3-DD28-4940-AE5F-17A3AB6B38EE}" destId="{F73003C3-0545-4DA3-8F9C-A6886E1520A4}" srcOrd="0" destOrd="0" parTransId="{1B7432D9-C7E1-4E5B-BA8F-E259F81A209A}" sibTransId="{E4F0C48A-DD20-4E7A-8050-CFD97211DD3B}"/>
    <dgm:cxn modelId="{8026805F-FFB7-4857-8A6F-B75C29BEB812}" type="presOf" srcId="{AD505DA3-DD28-4940-AE5F-17A3AB6B38EE}" destId="{BBEE0C76-9B97-4A34-81B1-A860BE036E81}" srcOrd="0" destOrd="0" presId="urn:microsoft.com/office/officeart/2016/7/layout/VerticalDownArrowProcess"/>
    <dgm:cxn modelId="{1CDB2161-A6D2-4DC4-93C4-23319AC3A23A}" srcId="{A096052D-37E7-4F62-A28C-AFF5740D3D92}" destId="{98F3F9BE-6BB0-4FF5-AA23-ED849C553F0E}" srcOrd="2" destOrd="0" parTransId="{33AFB2A3-206D-4EBC-9F8F-9687C7492A1A}" sibTransId="{42F58E85-5B90-4F69-955B-F8CB09AFCF74}"/>
    <dgm:cxn modelId="{9EAE6748-D5DB-41F6-82DA-AB5782DC87C1}" type="presOf" srcId="{9DD9AD1B-B4EC-4EBD-B91F-C07D6374E809}" destId="{9108ABF7-2722-484A-BD20-D081215C5300}" srcOrd="0" destOrd="0" presId="urn:microsoft.com/office/officeart/2016/7/layout/VerticalDownArrowProcess"/>
    <dgm:cxn modelId="{E0CD5368-7B8C-468F-AD7C-403B71833465}" type="presOf" srcId="{5F7FCDAD-363F-477A-8375-DB675D6C6F82}" destId="{C26EBACF-0435-4E75-B6BC-6AA3DB8D80C2}" srcOrd="0" destOrd="2" presId="urn:microsoft.com/office/officeart/2016/7/layout/VerticalDownArrowProcess"/>
    <dgm:cxn modelId="{3964B675-3773-4165-B961-C893B30A9BC3}" type="presOf" srcId="{710510E2-22D7-4246-8E14-632A21AF67E7}" destId="{BBEE0C76-9B97-4A34-81B1-A860BE036E81}" srcOrd="0" destOrd="3" presId="urn:microsoft.com/office/officeart/2016/7/layout/VerticalDownArrowProcess"/>
    <dgm:cxn modelId="{5C02BC78-1532-462B-B258-E9F37F7C4262}" srcId="{A096052D-37E7-4F62-A28C-AFF5740D3D92}" destId="{9DD9AD1B-B4EC-4EBD-B91F-C07D6374E809}" srcOrd="0" destOrd="0" parTransId="{F2C9FDD0-2BC4-4057-9A24-D41D74BA87A4}" sibTransId="{F21ED20A-7C29-446A-9984-C0C03F4E8027}"/>
    <dgm:cxn modelId="{188CC879-9193-46A3-8247-27472A9B7DE0}" type="presOf" srcId="{98F3F9BE-6BB0-4FF5-AA23-ED849C553F0E}" destId="{BC0E5B3C-A3F1-4E4D-8912-CC40165AE5DE}" srcOrd="0" destOrd="0" presId="urn:microsoft.com/office/officeart/2016/7/layout/VerticalDownArrowProcess"/>
    <dgm:cxn modelId="{D52ACD7B-CE73-4236-AEB6-9CA0347C4F7C}" type="presOf" srcId="{79F27EBA-55BA-46A4-A26A-562B1ED73460}" destId="{BBEE0C76-9B97-4A34-81B1-A860BE036E81}" srcOrd="0" destOrd="4" presId="urn:microsoft.com/office/officeart/2016/7/layout/VerticalDownArrowProcess"/>
    <dgm:cxn modelId="{D63E0B9A-0D8A-4554-AF61-880A879168BC}" srcId="{387F6B19-630E-45B9-84B6-7A4733071A95}" destId="{DC1CEFDA-BDC9-49A6-A77D-A5E4620A6A5E}" srcOrd="0" destOrd="0" parTransId="{5BFB5B4F-30ED-49F5-9B03-9E91022FDCDA}" sibTransId="{0C7390CA-1D43-49AA-B89E-C5F331D32270}"/>
    <dgm:cxn modelId="{B4DD2B9A-B964-46E6-BFB2-4260472DC74C}" type="presOf" srcId="{9DD9AD1B-B4EC-4EBD-B91F-C07D6374E809}" destId="{9009C0F7-FD7D-45C2-9598-FC069AC92249}" srcOrd="1" destOrd="0" presId="urn:microsoft.com/office/officeart/2016/7/layout/VerticalDownArrowProcess"/>
    <dgm:cxn modelId="{1FB1129D-E85C-4EF3-AD79-9E24286C4B91}" srcId="{AD505DA3-DD28-4940-AE5F-17A3AB6B38EE}" destId="{79F27EBA-55BA-46A4-A26A-562B1ED73460}" srcOrd="3" destOrd="0" parTransId="{13FB33BD-4E4F-432A-9FCD-0EAADA37E28E}" sibTransId="{25D8C498-753B-4E32-BDE1-9E4630516701}"/>
    <dgm:cxn modelId="{DD87FAA5-F656-4DF0-806B-615CC5B21A9F}" srcId="{9DD9AD1B-B4EC-4EBD-B91F-C07D6374E809}" destId="{AD505DA3-DD28-4940-AE5F-17A3AB6B38EE}" srcOrd="0" destOrd="0" parTransId="{5D68E707-218B-483D-9699-E831020FEDCB}" sibTransId="{3C031DB0-ED5B-49DC-A26B-30CFA470F84A}"/>
    <dgm:cxn modelId="{EB639FA8-CF32-4B39-90A0-CEF725B80FC0}" type="presOf" srcId="{66861318-35DD-4832-9FFB-AC7B3DAE47C5}" destId="{BBEE0C76-9B97-4A34-81B1-A860BE036E81}" srcOrd="0" destOrd="2" presId="urn:microsoft.com/office/officeart/2016/7/layout/VerticalDownArrowProcess"/>
    <dgm:cxn modelId="{ADA9A9B1-C438-43B2-8479-DCCF9405C3A1}" srcId="{DC1CEFDA-BDC9-49A6-A77D-A5E4620A6A5E}" destId="{5F7FCDAD-363F-477A-8375-DB675D6C6F82}" srcOrd="1" destOrd="0" parTransId="{67A770C2-5F53-411D-B90B-593077F2C721}" sibTransId="{00F83CD8-78D0-4D7A-9FC6-770ADA3DD240}"/>
    <dgm:cxn modelId="{E399A7B6-E8C9-498D-99B2-DDAF6BE5E49D}" type="presOf" srcId="{387F6B19-630E-45B9-84B6-7A4733071A95}" destId="{8BA81752-0E37-43F8-AC7E-AA3D4A055F17}" srcOrd="0" destOrd="0" presId="urn:microsoft.com/office/officeart/2016/7/layout/VerticalDownArrowProcess"/>
    <dgm:cxn modelId="{D29B55C4-6C5C-4AB7-831C-42761F88F7EA}" type="presOf" srcId="{4FF01B75-B8AF-448F-AF02-67297FC56672}" destId="{63BA0B55-045C-47E6-BEC2-0731FD60A10B}" srcOrd="0" destOrd="0" presId="urn:microsoft.com/office/officeart/2016/7/layout/VerticalDownArrowProcess"/>
    <dgm:cxn modelId="{BD5D21CF-D54A-4676-86BA-0F05E75EADBD}" srcId="{DC1CEFDA-BDC9-49A6-A77D-A5E4620A6A5E}" destId="{FCF50A40-45C3-4BBE-9517-338352B2C0EF}" srcOrd="0" destOrd="0" parTransId="{29059160-4D3A-4737-96FF-0881A099EE9A}" sibTransId="{17D45027-3A28-44C3-B294-BD5449AD310F}"/>
    <dgm:cxn modelId="{C662C2D3-A5D8-4AD3-BF1D-03B3302379DB}" type="presOf" srcId="{A096052D-37E7-4F62-A28C-AFF5740D3D92}" destId="{A9138515-6644-4687-81D1-3394C61143B6}" srcOrd="0" destOrd="0" presId="urn:microsoft.com/office/officeart/2016/7/layout/VerticalDownArrowProcess"/>
    <dgm:cxn modelId="{DD0E9DD9-A6D9-49C7-9534-D84251FBE773}" srcId="{98F3F9BE-6BB0-4FF5-AA23-ED849C553F0E}" destId="{4FF01B75-B8AF-448F-AF02-67297FC56672}" srcOrd="0" destOrd="0" parTransId="{DC3AD1F5-DDCA-493A-AAA1-128441F597D3}" sibTransId="{8969DE68-3960-4991-AABD-1D1C99745BA4}"/>
    <dgm:cxn modelId="{C309D0E9-4786-4F10-8C52-4DACDEB46F6C}" srcId="{A096052D-37E7-4F62-A28C-AFF5740D3D92}" destId="{387F6B19-630E-45B9-84B6-7A4733071A95}" srcOrd="1" destOrd="0" parTransId="{C12397B9-1A31-40DF-B155-7E653F96D76F}" sibTransId="{D1A60BE6-E55E-478B-9598-D3ABCFD2D3FA}"/>
    <dgm:cxn modelId="{5C6FE2EC-1244-42E2-8713-F926B243E83A}" srcId="{AD505DA3-DD28-4940-AE5F-17A3AB6B38EE}" destId="{66861318-35DD-4832-9FFB-AC7B3DAE47C5}" srcOrd="1" destOrd="0" parTransId="{C2F41720-9BE1-40E4-9A42-CEE741CF9DDD}" sibTransId="{B6DDF381-9EE7-4889-BE26-DE706DDEA901}"/>
    <dgm:cxn modelId="{547BB6F3-A8E4-4A24-A883-949DC02A8AB6}" type="presOf" srcId="{DC1CEFDA-BDC9-49A6-A77D-A5E4620A6A5E}" destId="{C26EBACF-0435-4E75-B6BC-6AA3DB8D80C2}" srcOrd="0" destOrd="0" presId="urn:microsoft.com/office/officeart/2016/7/layout/VerticalDownArrowProcess"/>
    <dgm:cxn modelId="{9B5694F8-EE1E-4580-8016-442DA35228C4}" type="presParOf" srcId="{A9138515-6644-4687-81D1-3394C61143B6}" destId="{DB9A3676-0544-4099-AC5B-70D68B8B277F}" srcOrd="0" destOrd="0" presId="urn:microsoft.com/office/officeart/2016/7/layout/VerticalDownArrowProcess"/>
    <dgm:cxn modelId="{E26913B5-1B8D-4D2D-8847-CE3E1EDE25F9}" type="presParOf" srcId="{DB9A3676-0544-4099-AC5B-70D68B8B277F}" destId="{BC0E5B3C-A3F1-4E4D-8912-CC40165AE5DE}" srcOrd="0" destOrd="0" presId="urn:microsoft.com/office/officeart/2016/7/layout/VerticalDownArrowProcess"/>
    <dgm:cxn modelId="{E0E56365-8063-4D5B-8A98-31E1559565C7}" type="presParOf" srcId="{DB9A3676-0544-4099-AC5B-70D68B8B277F}" destId="{63BA0B55-045C-47E6-BEC2-0731FD60A10B}" srcOrd="1" destOrd="0" presId="urn:microsoft.com/office/officeart/2016/7/layout/VerticalDownArrowProcess"/>
    <dgm:cxn modelId="{657C0607-9A9B-4A0E-AE2E-00CE2AE48DC6}" type="presParOf" srcId="{A9138515-6644-4687-81D1-3394C61143B6}" destId="{15B3E557-8055-4B03-9BD4-3B9FCB19B7A2}" srcOrd="1" destOrd="0" presId="urn:microsoft.com/office/officeart/2016/7/layout/VerticalDownArrowProcess"/>
    <dgm:cxn modelId="{545092C8-7630-4703-A973-1B0A3F26D37A}" type="presParOf" srcId="{A9138515-6644-4687-81D1-3394C61143B6}" destId="{D6303E47-FC56-466D-98DA-A697DD2DF675}" srcOrd="2" destOrd="0" presId="urn:microsoft.com/office/officeart/2016/7/layout/VerticalDownArrowProcess"/>
    <dgm:cxn modelId="{B510C84D-5CC7-47B6-9DFD-09CC2DA99D86}" type="presParOf" srcId="{D6303E47-FC56-466D-98DA-A697DD2DF675}" destId="{8BA81752-0E37-43F8-AC7E-AA3D4A055F17}" srcOrd="0" destOrd="0" presId="urn:microsoft.com/office/officeart/2016/7/layout/VerticalDownArrowProcess"/>
    <dgm:cxn modelId="{66BEA637-EAB1-4863-8F44-1535A0A631B9}" type="presParOf" srcId="{D6303E47-FC56-466D-98DA-A697DD2DF675}" destId="{F6C6F7BE-AFA2-4BA3-B73C-52A7FA343F28}" srcOrd="1" destOrd="0" presId="urn:microsoft.com/office/officeart/2016/7/layout/VerticalDownArrowProcess"/>
    <dgm:cxn modelId="{CE364DA2-8C08-467B-8E83-2B069884755E}" type="presParOf" srcId="{D6303E47-FC56-466D-98DA-A697DD2DF675}" destId="{C26EBACF-0435-4E75-B6BC-6AA3DB8D80C2}" srcOrd="2" destOrd="0" presId="urn:microsoft.com/office/officeart/2016/7/layout/VerticalDownArrowProcess"/>
    <dgm:cxn modelId="{38702AE0-E9A4-4423-8412-2B5F018DEC46}" type="presParOf" srcId="{A9138515-6644-4687-81D1-3394C61143B6}" destId="{BBA3E708-E7A8-42A8-8A04-12C4F5A1BB0F}" srcOrd="3" destOrd="0" presId="urn:microsoft.com/office/officeart/2016/7/layout/VerticalDownArrowProcess"/>
    <dgm:cxn modelId="{327FE529-78A4-43C6-BDD3-B14D685DCB6D}" type="presParOf" srcId="{A9138515-6644-4687-81D1-3394C61143B6}" destId="{6B7C272C-71EE-4F89-ABAC-B40F5303BC33}" srcOrd="4" destOrd="0" presId="urn:microsoft.com/office/officeart/2016/7/layout/VerticalDownArrowProcess"/>
    <dgm:cxn modelId="{C894D18E-7D71-41E3-BE97-E13806F7309A}" type="presParOf" srcId="{6B7C272C-71EE-4F89-ABAC-B40F5303BC33}" destId="{9108ABF7-2722-484A-BD20-D081215C5300}" srcOrd="0" destOrd="0" presId="urn:microsoft.com/office/officeart/2016/7/layout/VerticalDownArrowProcess"/>
    <dgm:cxn modelId="{ACC2B762-E1F7-4A42-96F4-75F9956C3DFE}" type="presParOf" srcId="{6B7C272C-71EE-4F89-ABAC-B40F5303BC33}" destId="{9009C0F7-FD7D-45C2-9598-FC069AC92249}" srcOrd="1" destOrd="0" presId="urn:microsoft.com/office/officeart/2016/7/layout/VerticalDownArrowProcess"/>
    <dgm:cxn modelId="{771E5F23-A966-4DD6-91E3-B04C30172E13}" type="presParOf" srcId="{6B7C272C-71EE-4F89-ABAC-B40F5303BC33}" destId="{BBEE0C76-9B97-4A34-81B1-A860BE036E8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05FD7B-4AE4-4087-A211-9103A3ED28EC}"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F10DD2A9-B294-4864-BD61-2087D08CBE49}">
      <dgm:prSet/>
      <dgm:spPr/>
      <dgm:t>
        <a:bodyPr/>
        <a:lstStyle/>
        <a:p>
          <a:r>
            <a:rPr lang="en-US"/>
            <a:t>Utterance </a:t>
          </a:r>
        </a:p>
      </dgm:t>
    </dgm:pt>
    <dgm:pt modelId="{1CE4D082-CE7A-4880-946F-C42A67533239}" type="parTrans" cxnId="{AE27602A-0438-4DFF-ADEF-B454996CF6E5}">
      <dgm:prSet/>
      <dgm:spPr/>
      <dgm:t>
        <a:bodyPr/>
        <a:lstStyle/>
        <a:p>
          <a:endParaRPr lang="en-US"/>
        </a:p>
      </dgm:t>
    </dgm:pt>
    <dgm:pt modelId="{AF6E1B0D-CB39-46CB-AEF4-A7A375199DF5}" type="sibTrans" cxnId="{AE27602A-0438-4DFF-ADEF-B454996CF6E5}">
      <dgm:prSet/>
      <dgm:spPr/>
      <dgm:t>
        <a:bodyPr/>
        <a:lstStyle/>
        <a:p>
          <a:endParaRPr lang="en-US"/>
        </a:p>
      </dgm:t>
    </dgm:pt>
    <dgm:pt modelId="{2D1BD543-A997-45EB-8CBE-96A423F0BF44}">
      <dgm:prSet/>
      <dgm:spPr/>
      <dgm:t>
        <a:bodyPr/>
        <a:lstStyle/>
        <a:p>
          <a:r>
            <a:rPr lang="en-US"/>
            <a:t>Word </a:t>
          </a:r>
        </a:p>
      </dgm:t>
    </dgm:pt>
    <dgm:pt modelId="{E99BCC41-13CC-417E-80A4-C3512D1BFD18}" type="parTrans" cxnId="{279B0B36-3708-46F2-9A56-C86ADA2F2487}">
      <dgm:prSet/>
      <dgm:spPr/>
      <dgm:t>
        <a:bodyPr/>
        <a:lstStyle/>
        <a:p>
          <a:endParaRPr lang="en-US"/>
        </a:p>
      </dgm:t>
    </dgm:pt>
    <dgm:pt modelId="{8F11FF6D-C614-464A-8F6C-EA8AB6E9CB39}" type="sibTrans" cxnId="{279B0B36-3708-46F2-9A56-C86ADA2F2487}">
      <dgm:prSet/>
      <dgm:spPr/>
      <dgm:t>
        <a:bodyPr/>
        <a:lstStyle/>
        <a:p>
          <a:endParaRPr lang="en-US"/>
        </a:p>
      </dgm:t>
    </dgm:pt>
    <dgm:pt modelId="{49F5C750-BF01-408C-B141-3449176806ED}">
      <dgm:prSet/>
      <dgm:spPr/>
      <dgm:t>
        <a:bodyPr/>
        <a:lstStyle/>
        <a:p>
          <a:r>
            <a:rPr lang="en-US"/>
            <a:t>Syllable </a:t>
          </a:r>
        </a:p>
      </dgm:t>
    </dgm:pt>
    <dgm:pt modelId="{5BA01ADB-3CEE-4FC0-9C4E-C37F0FFD2568}" type="parTrans" cxnId="{4B86BC16-9A18-484A-A64A-A17A2EFC1465}">
      <dgm:prSet/>
      <dgm:spPr/>
      <dgm:t>
        <a:bodyPr/>
        <a:lstStyle/>
        <a:p>
          <a:endParaRPr lang="en-US"/>
        </a:p>
      </dgm:t>
    </dgm:pt>
    <dgm:pt modelId="{9EFAB310-F8FB-4AE7-81A3-C6C3677F64E5}" type="sibTrans" cxnId="{4B86BC16-9A18-484A-A64A-A17A2EFC1465}">
      <dgm:prSet/>
      <dgm:spPr/>
      <dgm:t>
        <a:bodyPr/>
        <a:lstStyle/>
        <a:p>
          <a:endParaRPr lang="en-US"/>
        </a:p>
      </dgm:t>
    </dgm:pt>
    <dgm:pt modelId="{240ADDD8-950C-43CE-9DAA-B80CDCF88FEE}">
      <dgm:prSet/>
      <dgm:spPr/>
      <dgm:t>
        <a:bodyPr/>
        <a:lstStyle/>
        <a:p>
          <a:r>
            <a:rPr lang="en-US"/>
            <a:t>Phone </a:t>
          </a:r>
        </a:p>
      </dgm:t>
    </dgm:pt>
    <dgm:pt modelId="{5A3B40D0-21EE-4D13-A246-0232C76E5125}" type="parTrans" cxnId="{E7478873-D3B5-47B8-B2E0-A1704F3F0268}">
      <dgm:prSet/>
      <dgm:spPr/>
      <dgm:t>
        <a:bodyPr/>
        <a:lstStyle/>
        <a:p>
          <a:endParaRPr lang="en-US"/>
        </a:p>
      </dgm:t>
    </dgm:pt>
    <dgm:pt modelId="{A8E61AD0-D04D-402C-B505-2F2064A6EC78}" type="sibTrans" cxnId="{E7478873-D3B5-47B8-B2E0-A1704F3F0268}">
      <dgm:prSet/>
      <dgm:spPr/>
      <dgm:t>
        <a:bodyPr/>
        <a:lstStyle/>
        <a:p>
          <a:endParaRPr lang="en-US"/>
        </a:p>
      </dgm:t>
    </dgm:pt>
    <dgm:pt modelId="{7ABFC8D9-EC15-4CE9-A366-990CDA583BA7}" type="pres">
      <dgm:prSet presAssocID="{2605FD7B-4AE4-4087-A211-9103A3ED28EC}" presName="Name0" presStyleCnt="0">
        <dgm:presLayoutVars>
          <dgm:chMax val="7"/>
          <dgm:resizeHandles val="exact"/>
        </dgm:presLayoutVars>
      </dgm:prSet>
      <dgm:spPr/>
    </dgm:pt>
    <dgm:pt modelId="{B1CFEE50-25AF-4186-B539-D3CBFC689A90}" type="pres">
      <dgm:prSet presAssocID="{2605FD7B-4AE4-4087-A211-9103A3ED28EC}" presName="comp1" presStyleCnt="0"/>
      <dgm:spPr/>
    </dgm:pt>
    <dgm:pt modelId="{6970015B-E389-405D-A3F3-4980E88CD044}" type="pres">
      <dgm:prSet presAssocID="{2605FD7B-4AE4-4087-A211-9103A3ED28EC}" presName="circle1" presStyleLbl="node1" presStyleIdx="0" presStyleCnt="4"/>
      <dgm:spPr/>
    </dgm:pt>
    <dgm:pt modelId="{EA60001D-2503-4A24-9EC4-5487E3C6F131}" type="pres">
      <dgm:prSet presAssocID="{2605FD7B-4AE4-4087-A211-9103A3ED28EC}" presName="c1text" presStyleLbl="node1" presStyleIdx="0" presStyleCnt="4">
        <dgm:presLayoutVars>
          <dgm:bulletEnabled val="1"/>
        </dgm:presLayoutVars>
      </dgm:prSet>
      <dgm:spPr/>
    </dgm:pt>
    <dgm:pt modelId="{15C42CD6-B4ED-49F7-A698-8B90C6AAE27D}" type="pres">
      <dgm:prSet presAssocID="{2605FD7B-4AE4-4087-A211-9103A3ED28EC}" presName="comp2" presStyleCnt="0"/>
      <dgm:spPr/>
    </dgm:pt>
    <dgm:pt modelId="{6EFF1339-0CFD-4CBA-9BCF-6097C8BFD2FD}" type="pres">
      <dgm:prSet presAssocID="{2605FD7B-4AE4-4087-A211-9103A3ED28EC}" presName="circle2" presStyleLbl="node1" presStyleIdx="1" presStyleCnt="4"/>
      <dgm:spPr/>
    </dgm:pt>
    <dgm:pt modelId="{A3F01472-1EFB-4EB9-A15C-B33F25FA7FC3}" type="pres">
      <dgm:prSet presAssocID="{2605FD7B-4AE4-4087-A211-9103A3ED28EC}" presName="c2text" presStyleLbl="node1" presStyleIdx="1" presStyleCnt="4">
        <dgm:presLayoutVars>
          <dgm:bulletEnabled val="1"/>
        </dgm:presLayoutVars>
      </dgm:prSet>
      <dgm:spPr/>
    </dgm:pt>
    <dgm:pt modelId="{62CD4569-3AB8-485F-BF31-084C6502E676}" type="pres">
      <dgm:prSet presAssocID="{2605FD7B-4AE4-4087-A211-9103A3ED28EC}" presName="comp3" presStyleCnt="0"/>
      <dgm:spPr/>
    </dgm:pt>
    <dgm:pt modelId="{839CD3B3-3ED5-410B-89DD-1253D35A84E3}" type="pres">
      <dgm:prSet presAssocID="{2605FD7B-4AE4-4087-A211-9103A3ED28EC}" presName="circle3" presStyleLbl="node1" presStyleIdx="2" presStyleCnt="4"/>
      <dgm:spPr/>
    </dgm:pt>
    <dgm:pt modelId="{1A18C028-22BF-4FDE-A1CE-AD217688E03B}" type="pres">
      <dgm:prSet presAssocID="{2605FD7B-4AE4-4087-A211-9103A3ED28EC}" presName="c3text" presStyleLbl="node1" presStyleIdx="2" presStyleCnt="4">
        <dgm:presLayoutVars>
          <dgm:bulletEnabled val="1"/>
        </dgm:presLayoutVars>
      </dgm:prSet>
      <dgm:spPr/>
    </dgm:pt>
    <dgm:pt modelId="{6743E171-89C9-45BE-BF44-EE36CDA72C3D}" type="pres">
      <dgm:prSet presAssocID="{2605FD7B-4AE4-4087-A211-9103A3ED28EC}" presName="comp4" presStyleCnt="0"/>
      <dgm:spPr/>
    </dgm:pt>
    <dgm:pt modelId="{AF48ADDA-CE62-4BDB-AE26-BCE118EFDD39}" type="pres">
      <dgm:prSet presAssocID="{2605FD7B-4AE4-4087-A211-9103A3ED28EC}" presName="circle4" presStyleLbl="node1" presStyleIdx="3" presStyleCnt="4"/>
      <dgm:spPr/>
    </dgm:pt>
    <dgm:pt modelId="{78CE55A2-20E9-47DA-9F81-9632711C8251}" type="pres">
      <dgm:prSet presAssocID="{2605FD7B-4AE4-4087-A211-9103A3ED28EC}" presName="c4text" presStyleLbl="node1" presStyleIdx="3" presStyleCnt="4">
        <dgm:presLayoutVars>
          <dgm:bulletEnabled val="1"/>
        </dgm:presLayoutVars>
      </dgm:prSet>
      <dgm:spPr/>
    </dgm:pt>
  </dgm:ptLst>
  <dgm:cxnLst>
    <dgm:cxn modelId="{F8E5CD07-6F2C-44E0-A666-10E312829605}" type="presOf" srcId="{F10DD2A9-B294-4864-BD61-2087D08CBE49}" destId="{6970015B-E389-405D-A3F3-4980E88CD044}" srcOrd="0" destOrd="0" presId="urn:microsoft.com/office/officeart/2005/8/layout/venn2"/>
    <dgm:cxn modelId="{4B86BC16-9A18-484A-A64A-A17A2EFC1465}" srcId="{2605FD7B-4AE4-4087-A211-9103A3ED28EC}" destId="{49F5C750-BF01-408C-B141-3449176806ED}" srcOrd="2" destOrd="0" parTransId="{5BA01ADB-3CEE-4FC0-9C4E-C37F0FFD2568}" sibTransId="{9EFAB310-F8FB-4AE7-81A3-C6C3677F64E5}"/>
    <dgm:cxn modelId="{AE27602A-0438-4DFF-ADEF-B454996CF6E5}" srcId="{2605FD7B-4AE4-4087-A211-9103A3ED28EC}" destId="{F10DD2A9-B294-4864-BD61-2087D08CBE49}" srcOrd="0" destOrd="0" parTransId="{1CE4D082-CE7A-4880-946F-C42A67533239}" sibTransId="{AF6E1B0D-CB39-46CB-AEF4-A7A375199DF5}"/>
    <dgm:cxn modelId="{DC325B2C-A85F-440C-94EB-5C5BEFEF2318}" type="presOf" srcId="{F10DD2A9-B294-4864-BD61-2087D08CBE49}" destId="{EA60001D-2503-4A24-9EC4-5487E3C6F131}" srcOrd="1" destOrd="0" presId="urn:microsoft.com/office/officeart/2005/8/layout/venn2"/>
    <dgm:cxn modelId="{279B0B36-3708-46F2-9A56-C86ADA2F2487}" srcId="{2605FD7B-4AE4-4087-A211-9103A3ED28EC}" destId="{2D1BD543-A997-45EB-8CBE-96A423F0BF44}" srcOrd="1" destOrd="0" parTransId="{E99BCC41-13CC-417E-80A4-C3512D1BFD18}" sibTransId="{8F11FF6D-C614-464A-8F6C-EA8AB6E9CB39}"/>
    <dgm:cxn modelId="{E7478873-D3B5-47B8-B2E0-A1704F3F0268}" srcId="{2605FD7B-4AE4-4087-A211-9103A3ED28EC}" destId="{240ADDD8-950C-43CE-9DAA-B80CDCF88FEE}" srcOrd="3" destOrd="0" parTransId="{5A3B40D0-21EE-4D13-A246-0232C76E5125}" sibTransId="{A8E61AD0-D04D-402C-B505-2F2064A6EC78}"/>
    <dgm:cxn modelId="{8BE2055A-03A1-4447-B977-BE9B378361D3}" type="presOf" srcId="{240ADDD8-950C-43CE-9DAA-B80CDCF88FEE}" destId="{AF48ADDA-CE62-4BDB-AE26-BCE118EFDD39}" srcOrd="0" destOrd="0" presId="urn:microsoft.com/office/officeart/2005/8/layout/venn2"/>
    <dgm:cxn modelId="{57A7E881-1B67-4125-AB1D-C690723E62A0}" type="presOf" srcId="{49F5C750-BF01-408C-B141-3449176806ED}" destId="{839CD3B3-3ED5-410B-89DD-1253D35A84E3}" srcOrd="0" destOrd="0" presId="urn:microsoft.com/office/officeart/2005/8/layout/venn2"/>
    <dgm:cxn modelId="{F4D77EA4-FE14-4A66-BAA9-0EF85CE021E5}" type="presOf" srcId="{2D1BD543-A997-45EB-8CBE-96A423F0BF44}" destId="{6EFF1339-0CFD-4CBA-9BCF-6097C8BFD2FD}" srcOrd="0" destOrd="0" presId="urn:microsoft.com/office/officeart/2005/8/layout/venn2"/>
    <dgm:cxn modelId="{8040A0C1-CEAF-4180-A22E-8C812EB43AEB}" type="presOf" srcId="{2605FD7B-4AE4-4087-A211-9103A3ED28EC}" destId="{7ABFC8D9-EC15-4CE9-A366-990CDA583BA7}" srcOrd="0" destOrd="0" presId="urn:microsoft.com/office/officeart/2005/8/layout/venn2"/>
    <dgm:cxn modelId="{AB5FB7E5-9E50-44E9-9EB6-DD8F2BD89A7A}" type="presOf" srcId="{49F5C750-BF01-408C-B141-3449176806ED}" destId="{1A18C028-22BF-4FDE-A1CE-AD217688E03B}" srcOrd="1" destOrd="0" presId="urn:microsoft.com/office/officeart/2005/8/layout/venn2"/>
    <dgm:cxn modelId="{D84D80F0-FF81-4306-A530-CAE365FFD198}" type="presOf" srcId="{240ADDD8-950C-43CE-9DAA-B80CDCF88FEE}" destId="{78CE55A2-20E9-47DA-9F81-9632711C8251}" srcOrd="1" destOrd="0" presId="urn:microsoft.com/office/officeart/2005/8/layout/venn2"/>
    <dgm:cxn modelId="{59D785FF-4C7E-4644-9FC1-79DE8DDF879A}" type="presOf" srcId="{2D1BD543-A997-45EB-8CBE-96A423F0BF44}" destId="{A3F01472-1EFB-4EB9-A15C-B33F25FA7FC3}" srcOrd="1" destOrd="0" presId="urn:microsoft.com/office/officeart/2005/8/layout/venn2"/>
    <dgm:cxn modelId="{5B30E075-1A7F-44DE-A6AB-3C59DA8D9CA2}" type="presParOf" srcId="{7ABFC8D9-EC15-4CE9-A366-990CDA583BA7}" destId="{B1CFEE50-25AF-4186-B539-D3CBFC689A90}" srcOrd="0" destOrd="0" presId="urn:microsoft.com/office/officeart/2005/8/layout/venn2"/>
    <dgm:cxn modelId="{1860A95F-0B64-4988-B2D0-2BCD13D8B2F7}" type="presParOf" srcId="{B1CFEE50-25AF-4186-B539-D3CBFC689A90}" destId="{6970015B-E389-405D-A3F3-4980E88CD044}" srcOrd="0" destOrd="0" presId="urn:microsoft.com/office/officeart/2005/8/layout/venn2"/>
    <dgm:cxn modelId="{596D8B56-3210-4015-B963-B01FDFD4F4DC}" type="presParOf" srcId="{B1CFEE50-25AF-4186-B539-D3CBFC689A90}" destId="{EA60001D-2503-4A24-9EC4-5487E3C6F131}" srcOrd="1" destOrd="0" presId="urn:microsoft.com/office/officeart/2005/8/layout/venn2"/>
    <dgm:cxn modelId="{D826719F-13F8-4860-9FA5-1F37422BE11F}" type="presParOf" srcId="{7ABFC8D9-EC15-4CE9-A366-990CDA583BA7}" destId="{15C42CD6-B4ED-49F7-A698-8B90C6AAE27D}" srcOrd="1" destOrd="0" presId="urn:microsoft.com/office/officeart/2005/8/layout/venn2"/>
    <dgm:cxn modelId="{BC4B8819-0AA9-4DE5-B688-D177962B82B5}" type="presParOf" srcId="{15C42CD6-B4ED-49F7-A698-8B90C6AAE27D}" destId="{6EFF1339-0CFD-4CBA-9BCF-6097C8BFD2FD}" srcOrd="0" destOrd="0" presId="urn:microsoft.com/office/officeart/2005/8/layout/venn2"/>
    <dgm:cxn modelId="{546FC2AE-E675-4262-9E74-03C200940A25}" type="presParOf" srcId="{15C42CD6-B4ED-49F7-A698-8B90C6AAE27D}" destId="{A3F01472-1EFB-4EB9-A15C-B33F25FA7FC3}" srcOrd="1" destOrd="0" presId="urn:microsoft.com/office/officeart/2005/8/layout/venn2"/>
    <dgm:cxn modelId="{1D91648C-24B6-429E-AFCD-D02EA72B9E32}" type="presParOf" srcId="{7ABFC8D9-EC15-4CE9-A366-990CDA583BA7}" destId="{62CD4569-3AB8-485F-BF31-084C6502E676}" srcOrd="2" destOrd="0" presId="urn:microsoft.com/office/officeart/2005/8/layout/venn2"/>
    <dgm:cxn modelId="{701E3960-75BB-4028-A4BD-5AAC771006C4}" type="presParOf" srcId="{62CD4569-3AB8-485F-BF31-084C6502E676}" destId="{839CD3B3-3ED5-410B-89DD-1253D35A84E3}" srcOrd="0" destOrd="0" presId="urn:microsoft.com/office/officeart/2005/8/layout/venn2"/>
    <dgm:cxn modelId="{01544104-33F4-452E-AA5C-B3E6C0313A5C}" type="presParOf" srcId="{62CD4569-3AB8-485F-BF31-084C6502E676}" destId="{1A18C028-22BF-4FDE-A1CE-AD217688E03B}" srcOrd="1" destOrd="0" presId="urn:microsoft.com/office/officeart/2005/8/layout/venn2"/>
    <dgm:cxn modelId="{5CAAF8D1-9871-4270-8107-CC2796DD24DE}" type="presParOf" srcId="{7ABFC8D9-EC15-4CE9-A366-990CDA583BA7}" destId="{6743E171-89C9-45BE-BF44-EE36CDA72C3D}" srcOrd="3" destOrd="0" presId="urn:microsoft.com/office/officeart/2005/8/layout/venn2"/>
    <dgm:cxn modelId="{F16133FD-1AAE-4311-9A8C-62E4EE00E0D8}" type="presParOf" srcId="{6743E171-89C9-45BE-BF44-EE36CDA72C3D}" destId="{AF48ADDA-CE62-4BDB-AE26-BCE118EFDD39}" srcOrd="0" destOrd="0" presId="urn:microsoft.com/office/officeart/2005/8/layout/venn2"/>
    <dgm:cxn modelId="{E749CFE1-CEF8-4203-B6C4-0DAA88149F4F}" type="presParOf" srcId="{6743E171-89C9-45BE-BF44-EE36CDA72C3D}" destId="{78CE55A2-20E9-47DA-9F81-9632711C825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60CC3C-EB22-45D1-B40A-CC3A7A113165}"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US"/>
        </a:p>
      </dgm:t>
    </dgm:pt>
    <dgm:pt modelId="{6B3F1707-C714-4BF9-B04F-C440E1AFCDB5}">
      <dgm:prSet/>
      <dgm:spPr/>
      <dgm:t>
        <a:bodyPr/>
        <a:lstStyle/>
        <a:p>
          <a:r>
            <a:rPr lang="en-US" dirty="0"/>
            <a:t>I</a:t>
          </a:r>
          <a:r>
            <a:rPr lang="en-US" altLang="zh-CN" dirty="0"/>
            <a:t>nit </a:t>
          </a:r>
          <a:r>
            <a:rPr lang="en-US" dirty="0"/>
            <a:t>Utterance</a:t>
          </a:r>
        </a:p>
      </dgm:t>
    </dgm:pt>
    <dgm:pt modelId="{4BE85EE4-964D-448B-B4CE-FCB86BC4B958}" type="parTrans" cxnId="{2F89F74A-F308-43D4-AEAE-F694833E61AC}">
      <dgm:prSet/>
      <dgm:spPr/>
      <dgm:t>
        <a:bodyPr/>
        <a:lstStyle/>
        <a:p>
          <a:endParaRPr lang="en-US"/>
        </a:p>
      </dgm:t>
    </dgm:pt>
    <dgm:pt modelId="{7BA2C7AA-B178-4FFA-8BF8-852099BD46EC}" type="sibTrans" cxnId="{2F89F74A-F308-43D4-AEAE-F694833E61AC}">
      <dgm:prSet/>
      <dgm:spPr/>
      <dgm:t>
        <a:bodyPr/>
        <a:lstStyle/>
        <a:p>
          <a:endParaRPr lang="en-US"/>
        </a:p>
      </dgm:t>
    </dgm:pt>
    <dgm:pt modelId="{E7F41138-EEF6-43F3-B732-6EC149F9193A}">
      <dgm:prSet/>
      <dgm:spPr/>
      <dgm:t>
        <a:bodyPr/>
        <a:lstStyle/>
        <a:p>
          <a:r>
            <a:rPr lang="en-US"/>
            <a:t>TextProcessor</a:t>
          </a:r>
        </a:p>
      </dgm:t>
    </dgm:pt>
    <dgm:pt modelId="{B61FD2FF-2FEB-44A8-9129-FF0935F49E1B}" type="parTrans" cxnId="{8E9FF203-C4BF-4504-A0E6-8E18C828AB53}">
      <dgm:prSet/>
      <dgm:spPr/>
      <dgm:t>
        <a:bodyPr/>
        <a:lstStyle/>
        <a:p>
          <a:endParaRPr lang="en-US"/>
        </a:p>
      </dgm:t>
    </dgm:pt>
    <dgm:pt modelId="{0C68A518-4909-4B45-9E36-D84263673FD9}" type="sibTrans" cxnId="{8E9FF203-C4BF-4504-A0E6-8E18C828AB53}">
      <dgm:prSet/>
      <dgm:spPr/>
      <dgm:t>
        <a:bodyPr/>
        <a:lstStyle/>
        <a:p>
          <a:endParaRPr lang="en-US"/>
        </a:p>
      </dgm:t>
    </dgm:pt>
    <dgm:pt modelId="{E69151D4-0936-418F-BA35-3A262A3B41A7}">
      <dgm:prSet/>
      <dgm:spPr/>
      <dgm:t>
        <a:bodyPr/>
        <a:lstStyle/>
        <a:p>
          <a:r>
            <a:rPr lang="en-US"/>
            <a:t>LinguisticProsodyTagger</a:t>
          </a:r>
        </a:p>
      </dgm:t>
    </dgm:pt>
    <dgm:pt modelId="{A78C0A1B-6379-4DD3-BC11-EB5B2F3A31E7}" type="parTrans" cxnId="{3CBCDDC0-EE11-4F79-9AF0-6281AFB32B87}">
      <dgm:prSet/>
      <dgm:spPr/>
      <dgm:t>
        <a:bodyPr/>
        <a:lstStyle/>
        <a:p>
          <a:endParaRPr lang="en-US"/>
        </a:p>
      </dgm:t>
    </dgm:pt>
    <dgm:pt modelId="{1E0EF9E6-360F-4C97-91E2-FF377D741409}" type="sibTrans" cxnId="{3CBCDDC0-EE11-4F79-9AF0-6281AFB32B87}">
      <dgm:prSet/>
      <dgm:spPr/>
      <dgm:t>
        <a:bodyPr/>
        <a:lstStyle/>
        <a:p>
          <a:endParaRPr lang="en-US"/>
        </a:p>
      </dgm:t>
    </dgm:pt>
    <dgm:pt modelId="{26142427-69A5-43F5-8374-AFA4A31DF72D}">
      <dgm:prSet/>
      <dgm:spPr/>
      <dgm:t>
        <a:bodyPr/>
        <a:lstStyle/>
        <a:p>
          <a:r>
            <a:rPr lang="en-US"/>
            <a:t>UnitGenerator</a:t>
          </a:r>
        </a:p>
      </dgm:t>
    </dgm:pt>
    <dgm:pt modelId="{DA976AF6-6470-427D-A1A4-C2DE73093538}" type="parTrans" cxnId="{B9C161FB-E9E2-4A8F-85A2-3D10DCD637C8}">
      <dgm:prSet/>
      <dgm:spPr/>
      <dgm:t>
        <a:bodyPr/>
        <a:lstStyle/>
        <a:p>
          <a:endParaRPr lang="en-US"/>
        </a:p>
      </dgm:t>
    </dgm:pt>
    <dgm:pt modelId="{A07F5CC3-D278-437A-A9ED-D9F423CA0083}" type="sibTrans" cxnId="{B9C161FB-E9E2-4A8F-85A2-3D10DCD637C8}">
      <dgm:prSet/>
      <dgm:spPr/>
      <dgm:t>
        <a:bodyPr/>
        <a:lstStyle/>
        <a:p>
          <a:endParaRPr lang="en-US"/>
        </a:p>
      </dgm:t>
    </dgm:pt>
    <dgm:pt modelId="{B470E501-0C13-4040-813D-793731728A3E}">
      <dgm:prSet/>
      <dgm:spPr/>
      <dgm:t>
        <a:bodyPr/>
        <a:lstStyle/>
        <a:p>
          <a:r>
            <a:rPr lang="en-US"/>
            <a:t>AcousticProsodyTagger</a:t>
          </a:r>
        </a:p>
      </dgm:t>
    </dgm:pt>
    <dgm:pt modelId="{8743FA0B-CA9E-4CA2-8429-8F09546AF33A}" type="parTrans" cxnId="{CA0B486C-AD90-429F-A721-229007C80A71}">
      <dgm:prSet/>
      <dgm:spPr/>
      <dgm:t>
        <a:bodyPr/>
        <a:lstStyle/>
        <a:p>
          <a:endParaRPr lang="en-US"/>
        </a:p>
      </dgm:t>
    </dgm:pt>
    <dgm:pt modelId="{BBF20243-3F6E-4DC9-BC1D-4DA32375A807}" type="sibTrans" cxnId="{CA0B486C-AD90-429F-A721-229007C80A71}">
      <dgm:prSet/>
      <dgm:spPr/>
      <dgm:t>
        <a:bodyPr/>
        <a:lstStyle/>
        <a:p>
          <a:endParaRPr lang="en-US"/>
        </a:p>
      </dgm:t>
    </dgm:pt>
    <dgm:pt modelId="{918257D5-7417-4C50-8EB7-ECF4EFCC4419}">
      <dgm:prSet/>
      <dgm:spPr/>
      <dgm:t>
        <a:bodyPr/>
        <a:lstStyle/>
        <a:p>
          <a:r>
            <a:rPr lang="en-US"/>
            <a:t>TTSHandler</a:t>
          </a:r>
        </a:p>
      </dgm:t>
    </dgm:pt>
    <dgm:pt modelId="{9E2DA215-30C3-4C8E-8837-70A8ACE7538C}" type="parTrans" cxnId="{DC2D1EFD-7937-40F9-AB70-41B870DE4843}">
      <dgm:prSet/>
      <dgm:spPr/>
      <dgm:t>
        <a:bodyPr/>
        <a:lstStyle/>
        <a:p>
          <a:endParaRPr lang="en-US"/>
        </a:p>
      </dgm:t>
    </dgm:pt>
    <dgm:pt modelId="{4CED7233-7430-4653-976F-2C4597F7449D}" type="sibTrans" cxnId="{DC2D1EFD-7937-40F9-AB70-41B870DE4843}">
      <dgm:prSet/>
      <dgm:spPr/>
      <dgm:t>
        <a:bodyPr/>
        <a:lstStyle/>
        <a:p>
          <a:endParaRPr lang="en-US"/>
        </a:p>
      </dgm:t>
    </dgm:pt>
    <dgm:pt modelId="{5D458692-EC70-43EC-A60F-CCE8F26EFFA5}" type="pres">
      <dgm:prSet presAssocID="{EE60CC3C-EB22-45D1-B40A-CC3A7A113165}" presName="linear" presStyleCnt="0">
        <dgm:presLayoutVars>
          <dgm:dir/>
          <dgm:animLvl val="lvl"/>
          <dgm:resizeHandles val="exact"/>
        </dgm:presLayoutVars>
      </dgm:prSet>
      <dgm:spPr/>
    </dgm:pt>
    <dgm:pt modelId="{3F6BAE11-EA19-4740-8026-A519A9F61812}" type="pres">
      <dgm:prSet presAssocID="{6B3F1707-C714-4BF9-B04F-C440E1AFCDB5}" presName="parentLin" presStyleCnt="0"/>
      <dgm:spPr/>
    </dgm:pt>
    <dgm:pt modelId="{F5D9BBBE-77A2-40E6-9374-07490DDB407D}" type="pres">
      <dgm:prSet presAssocID="{6B3F1707-C714-4BF9-B04F-C440E1AFCDB5}" presName="parentLeftMargin" presStyleLbl="node1" presStyleIdx="0" presStyleCnt="6"/>
      <dgm:spPr/>
    </dgm:pt>
    <dgm:pt modelId="{48CC9EAE-68DC-445F-85C4-4805D32CC4B8}" type="pres">
      <dgm:prSet presAssocID="{6B3F1707-C714-4BF9-B04F-C440E1AFCDB5}" presName="parentText" presStyleLbl="node1" presStyleIdx="0" presStyleCnt="6">
        <dgm:presLayoutVars>
          <dgm:chMax val="0"/>
          <dgm:bulletEnabled val="1"/>
        </dgm:presLayoutVars>
      </dgm:prSet>
      <dgm:spPr/>
    </dgm:pt>
    <dgm:pt modelId="{6EE42F5D-F83C-40DC-ACE9-7552716279B4}" type="pres">
      <dgm:prSet presAssocID="{6B3F1707-C714-4BF9-B04F-C440E1AFCDB5}" presName="negativeSpace" presStyleCnt="0"/>
      <dgm:spPr/>
    </dgm:pt>
    <dgm:pt modelId="{EF52B3E7-7E13-4D79-94A5-CFBEFB2D52FF}" type="pres">
      <dgm:prSet presAssocID="{6B3F1707-C714-4BF9-B04F-C440E1AFCDB5}" presName="childText" presStyleLbl="conFgAcc1" presStyleIdx="0" presStyleCnt="6">
        <dgm:presLayoutVars>
          <dgm:bulletEnabled val="1"/>
        </dgm:presLayoutVars>
      </dgm:prSet>
      <dgm:spPr/>
    </dgm:pt>
    <dgm:pt modelId="{A1F385B7-80F3-4056-A4DD-B0761A61399E}" type="pres">
      <dgm:prSet presAssocID="{7BA2C7AA-B178-4FFA-8BF8-852099BD46EC}" presName="spaceBetweenRectangles" presStyleCnt="0"/>
      <dgm:spPr/>
    </dgm:pt>
    <dgm:pt modelId="{1754761D-A61B-4906-B53C-B084D97144E0}" type="pres">
      <dgm:prSet presAssocID="{E7F41138-EEF6-43F3-B732-6EC149F9193A}" presName="parentLin" presStyleCnt="0"/>
      <dgm:spPr/>
    </dgm:pt>
    <dgm:pt modelId="{8C5E5146-88F2-4F6A-B06A-8CB32414181C}" type="pres">
      <dgm:prSet presAssocID="{E7F41138-EEF6-43F3-B732-6EC149F9193A}" presName="parentLeftMargin" presStyleLbl="node1" presStyleIdx="0" presStyleCnt="6"/>
      <dgm:spPr/>
    </dgm:pt>
    <dgm:pt modelId="{531A0AB4-BFD0-4B86-9DC2-0B285AB56E06}" type="pres">
      <dgm:prSet presAssocID="{E7F41138-EEF6-43F3-B732-6EC149F9193A}" presName="parentText" presStyleLbl="node1" presStyleIdx="1" presStyleCnt="6">
        <dgm:presLayoutVars>
          <dgm:chMax val="0"/>
          <dgm:bulletEnabled val="1"/>
        </dgm:presLayoutVars>
      </dgm:prSet>
      <dgm:spPr/>
    </dgm:pt>
    <dgm:pt modelId="{8ACBCDA1-12BE-4CCB-AC6F-AEB50845D499}" type="pres">
      <dgm:prSet presAssocID="{E7F41138-EEF6-43F3-B732-6EC149F9193A}" presName="negativeSpace" presStyleCnt="0"/>
      <dgm:spPr/>
    </dgm:pt>
    <dgm:pt modelId="{4842AD43-584B-4640-8EE4-51D885E16291}" type="pres">
      <dgm:prSet presAssocID="{E7F41138-EEF6-43F3-B732-6EC149F9193A}" presName="childText" presStyleLbl="conFgAcc1" presStyleIdx="1" presStyleCnt="6">
        <dgm:presLayoutVars>
          <dgm:bulletEnabled val="1"/>
        </dgm:presLayoutVars>
      </dgm:prSet>
      <dgm:spPr/>
    </dgm:pt>
    <dgm:pt modelId="{753A2AFE-B6C6-4C18-84E8-92F28D7CF913}" type="pres">
      <dgm:prSet presAssocID="{0C68A518-4909-4B45-9E36-D84263673FD9}" presName="spaceBetweenRectangles" presStyleCnt="0"/>
      <dgm:spPr/>
    </dgm:pt>
    <dgm:pt modelId="{100BED7F-4D00-42D1-B4D8-796ED8646A1C}" type="pres">
      <dgm:prSet presAssocID="{E69151D4-0936-418F-BA35-3A262A3B41A7}" presName="parentLin" presStyleCnt="0"/>
      <dgm:spPr/>
    </dgm:pt>
    <dgm:pt modelId="{E1BA48F1-B103-4ED4-A309-DDC30ACB3A0D}" type="pres">
      <dgm:prSet presAssocID="{E69151D4-0936-418F-BA35-3A262A3B41A7}" presName="parentLeftMargin" presStyleLbl="node1" presStyleIdx="1" presStyleCnt="6"/>
      <dgm:spPr/>
    </dgm:pt>
    <dgm:pt modelId="{C31F4ABC-46DE-40AE-BC09-07444A9075D4}" type="pres">
      <dgm:prSet presAssocID="{E69151D4-0936-418F-BA35-3A262A3B41A7}" presName="parentText" presStyleLbl="node1" presStyleIdx="2" presStyleCnt="6">
        <dgm:presLayoutVars>
          <dgm:chMax val="0"/>
          <dgm:bulletEnabled val="1"/>
        </dgm:presLayoutVars>
      </dgm:prSet>
      <dgm:spPr/>
    </dgm:pt>
    <dgm:pt modelId="{927772C6-178F-446A-9841-88F8C8528816}" type="pres">
      <dgm:prSet presAssocID="{E69151D4-0936-418F-BA35-3A262A3B41A7}" presName="negativeSpace" presStyleCnt="0"/>
      <dgm:spPr/>
    </dgm:pt>
    <dgm:pt modelId="{64B8FFC4-727D-4AE5-BFBE-A06CF35C728C}" type="pres">
      <dgm:prSet presAssocID="{E69151D4-0936-418F-BA35-3A262A3B41A7}" presName="childText" presStyleLbl="conFgAcc1" presStyleIdx="2" presStyleCnt="6">
        <dgm:presLayoutVars>
          <dgm:bulletEnabled val="1"/>
        </dgm:presLayoutVars>
      </dgm:prSet>
      <dgm:spPr/>
    </dgm:pt>
    <dgm:pt modelId="{4C8DF18D-E320-4D5F-9717-E5EED68671B1}" type="pres">
      <dgm:prSet presAssocID="{1E0EF9E6-360F-4C97-91E2-FF377D741409}" presName="spaceBetweenRectangles" presStyleCnt="0"/>
      <dgm:spPr/>
    </dgm:pt>
    <dgm:pt modelId="{9D07EAE0-4E45-4A18-802C-6D007F796619}" type="pres">
      <dgm:prSet presAssocID="{26142427-69A5-43F5-8374-AFA4A31DF72D}" presName="parentLin" presStyleCnt="0"/>
      <dgm:spPr/>
    </dgm:pt>
    <dgm:pt modelId="{8E6A3DD6-EC79-4096-8594-A9C30527E6E4}" type="pres">
      <dgm:prSet presAssocID="{26142427-69A5-43F5-8374-AFA4A31DF72D}" presName="parentLeftMargin" presStyleLbl="node1" presStyleIdx="2" presStyleCnt="6"/>
      <dgm:spPr/>
    </dgm:pt>
    <dgm:pt modelId="{AC5BC1D1-5C01-4048-9C06-14074F6A208F}" type="pres">
      <dgm:prSet presAssocID="{26142427-69A5-43F5-8374-AFA4A31DF72D}" presName="parentText" presStyleLbl="node1" presStyleIdx="3" presStyleCnt="6">
        <dgm:presLayoutVars>
          <dgm:chMax val="0"/>
          <dgm:bulletEnabled val="1"/>
        </dgm:presLayoutVars>
      </dgm:prSet>
      <dgm:spPr/>
    </dgm:pt>
    <dgm:pt modelId="{C0E47BA1-614D-4659-BD47-4808E8EC620C}" type="pres">
      <dgm:prSet presAssocID="{26142427-69A5-43F5-8374-AFA4A31DF72D}" presName="negativeSpace" presStyleCnt="0"/>
      <dgm:spPr/>
    </dgm:pt>
    <dgm:pt modelId="{B1038786-6192-4463-A0D6-BD92C3E25598}" type="pres">
      <dgm:prSet presAssocID="{26142427-69A5-43F5-8374-AFA4A31DF72D}" presName="childText" presStyleLbl="conFgAcc1" presStyleIdx="3" presStyleCnt="6">
        <dgm:presLayoutVars>
          <dgm:bulletEnabled val="1"/>
        </dgm:presLayoutVars>
      </dgm:prSet>
      <dgm:spPr/>
    </dgm:pt>
    <dgm:pt modelId="{B347AEC1-46D8-4D96-9CCC-65DDBC768BC1}" type="pres">
      <dgm:prSet presAssocID="{A07F5CC3-D278-437A-A9ED-D9F423CA0083}" presName="spaceBetweenRectangles" presStyleCnt="0"/>
      <dgm:spPr/>
    </dgm:pt>
    <dgm:pt modelId="{DB6699EF-1E08-4894-B952-D810A21D644B}" type="pres">
      <dgm:prSet presAssocID="{B470E501-0C13-4040-813D-793731728A3E}" presName="parentLin" presStyleCnt="0"/>
      <dgm:spPr/>
    </dgm:pt>
    <dgm:pt modelId="{B5C7E1B9-E71F-4951-B056-FCF36628B635}" type="pres">
      <dgm:prSet presAssocID="{B470E501-0C13-4040-813D-793731728A3E}" presName="parentLeftMargin" presStyleLbl="node1" presStyleIdx="3" presStyleCnt="6"/>
      <dgm:spPr/>
    </dgm:pt>
    <dgm:pt modelId="{E5BB2FD9-88F7-47C9-94F9-701AE7D77CB7}" type="pres">
      <dgm:prSet presAssocID="{B470E501-0C13-4040-813D-793731728A3E}" presName="parentText" presStyleLbl="node1" presStyleIdx="4" presStyleCnt="6">
        <dgm:presLayoutVars>
          <dgm:chMax val="0"/>
          <dgm:bulletEnabled val="1"/>
        </dgm:presLayoutVars>
      </dgm:prSet>
      <dgm:spPr/>
    </dgm:pt>
    <dgm:pt modelId="{ECF03422-DBE6-4625-9D13-A2004CBC8131}" type="pres">
      <dgm:prSet presAssocID="{B470E501-0C13-4040-813D-793731728A3E}" presName="negativeSpace" presStyleCnt="0"/>
      <dgm:spPr/>
    </dgm:pt>
    <dgm:pt modelId="{F8D03D90-141C-42C1-B5D0-C2C6466B3FFD}" type="pres">
      <dgm:prSet presAssocID="{B470E501-0C13-4040-813D-793731728A3E}" presName="childText" presStyleLbl="conFgAcc1" presStyleIdx="4" presStyleCnt="6">
        <dgm:presLayoutVars>
          <dgm:bulletEnabled val="1"/>
        </dgm:presLayoutVars>
      </dgm:prSet>
      <dgm:spPr/>
    </dgm:pt>
    <dgm:pt modelId="{086750B0-ED52-4D02-83F8-92289C01C5D0}" type="pres">
      <dgm:prSet presAssocID="{BBF20243-3F6E-4DC9-BC1D-4DA32375A807}" presName="spaceBetweenRectangles" presStyleCnt="0"/>
      <dgm:spPr/>
    </dgm:pt>
    <dgm:pt modelId="{0E4B1A3E-09C7-4460-A6D5-806D54E96885}" type="pres">
      <dgm:prSet presAssocID="{918257D5-7417-4C50-8EB7-ECF4EFCC4419}" presName="parentLin" presStyleCnt="0"/>
      <dgm:spPr/>
    </dgm:pt>
    <dgm:pt modelId="{6F64F6EA-BC7B-49A1-A7E7-A53579A6FC2F}" type="pres">
      <dgm:prSet presAssocID="{918257D5-7417-4C50-8EB7-ECF4EFCC4419}" presName="parentLeftMargin" presStyleLbl="node1" presStyleIdx="4" presStyleCnt="6"/>
      <dgm:spPr/>
    </dgm:pt>
    <dgm:pt modelId="{492FD5DC-17DB-4F5D-BA35-22217F660660}" type="pres">
      <dgm:prSet presAssocID="{918257D5-7417-4C50-8EB7-ECF4EFCC4419}" presName="parentText" presStyleLbl="node1" presStyleIdx="5" presStyleCnt="6">
        <dgm:presLayoutVars>
          <dgm:chMax val="0"/>
          <dgm:bulletEnabled val="1"/>
        </dgm:presLayoutVars>
      </dgm:prSet>
      <dgm:spPr/>
    </dgm:pt>
    <dgm:pt modelId="{0F01F69D-4F3F-4ED6-A766-9D9BC1FDBF65}" type="pres">
      <dgm:prSet presAssocID="{918257D5-7417-4C50-8EB7-ECF4EFCC4419}" presName="negativeSpace" presStyleCnt="0"/>
      <dgm:spPr/>
    </dgm:pt>
    <dgm:pt modelId="{0B9AC9FA-A84C-42EA-8B0D-007807CFD8A9}" type="pres">
      <dgm:prSet presAssocID="{918257D5-7417-4C50-8EB7-ECF4EFCC4419}" presName="childText" presStyleLbl="conFgAcc1" presStyleIdx="5" presStyleCnt="6">
        <dgm:presLayoutVars>
          <dgm:bulletEnabled val="1"/>
        </dgm:presLayoutVars>
      </dgm:prSet>
      <dgm:spPr/>
    </dgm:pt>
  </dgm:ptLst>
  <dgm:cxnLst>
    <dgm:cxn modelId="{BA209F00-F4DF-4856-B5F0-91C408AACDD1}" type="presOf" srcId="{6B3F1707-C714-4BF9-B04F-C440E1AFCDB5}" destId="{F5D9BBBE-77A2-40E6-9374-07490DDB407D}" srcOrd="0" destOrd="0" presId="urn:microsoft.com/office/officeart/2005/8/layout/list1"/>
    <dgm:cxn modelId="{8E9FF203-C4BF-4504-A0E6-8E18C828AB53}" srcId="{EE60CC3C-EB22-45D1-B40A-CC3A7A113165}" destId="{E7F41138-EEF6-43F3-B732-6EC149F9193A}" srcOrd="1" destOrd="0" parTransId="{B61FD2FF-2FEB-44A8-9129-FF0935F49E1B}" sibTransId="{0C68A518-4909-4B45-9E36-D84263673FD9}"/>
    <dgm:cxn modelId="{E70E7B05-1C66-4C13-9F87-E21D3F68757F}" type="presOf" srcId="{B470E501-0C13-4040-813D-793731728A3E}" destId="{E5BB2FD9-88F7-47C9-94F9-701AE7D77CB7}" srcOrd="1" destOrd="0" presId="urn:microsoft.com/office/officeart/2005/8/layout/list1"/>
    <dgm:cxn modelId="{A6637B06-AC6D-46D2-AE6C-7ECEAD7D49D7}" type="presOf" srcId="{6B3F1707-C714-4BF9-B04F-C440E1AFCDB5}" destId="{48CC9EAE-68DC-445F-85C4-4805D32CC4B8}" srcOrd="1" destOrd="0" presId="urn:microsoft.com/office/officeart/2005/8/layout/list1"/>
    <dgm:cxn modelId="{00A22532-07A4-4855-9423-5B2B49AE2A6A}" type="presOf" srcId="{26142427-69A5-43F5-8374-AFA4A31DF72D}" destId="{AC5BC1D1-5C01-4048-9C06-14074F6A208F}" srcOrd="1" destOrd="0" presId="urn:microsoft.com/office/officeart/2005/8/layout/list1"/>
    <dgm:cxn modelId="{AFAD4839-8848-45B3-8001-D510710DBA2F}" type="presOf" srcId="{918257D5-7417-4C50-8EB7-ECF4EFCC4419}" destId="{6F64F6EA-BC7B-49A1-A7E7-A53579A6FC2F}" srcOrd="0" destOrd="0" presId="urn:microsoft.com/office/officeart/2005/8/layout/list1"/>
    <dgm:cxn modelId="{D6A0E346-D872-48FB-976D-5E26D03F231E}" type="presOf" srcId="{E69151D4-0936-418F-BA35-3A262A3B41A7}" destId="{C31F4ABC-46DE-40AE-BC09-07444A9075D4}" srcOrd="1" destOrd="0" presId="urn:microsoft.com/office/officeart/2005/8/layout/list1"/>
    <dgm:cxn modelId="{2F89F74A-F308-43D4-AEAE-F694833E61AC}" srcId="{EE60CC3C-EB22-45D1-B40A-CC3A7A113165}" destId="{6B3F1707-C714-4BF9-B04F-C440E1AFCDB5}" srcOrd="0" destOrd="0" parTransId="{4BE85EE4-964D-448B-B4CE-FCB86BC4B958}" sibTransId="{7BA2C7AA-B178-4FFA-8BF8-852099BD46EC}"/>
    <dgm:cxn modelId="{CA0B486C-AD90-429F-A721-229007C80A71}" srcId="{EE60CC3C-EB22-45D1-B40A-CC3A7A113165}" destId="{B470E501-0C13-4040-813D-793731728A3E}" srcOrd="4" destOrd="0" parTransId="{8743FA0B-CA9E-4CA2-8429-8F09546AF33A}" sibTransId="{BBF20243-3F6E-4DC9-BC1D-4DA32375A807}"/>
    <dgm:cxn modelId="{314D5570-FCE6-4BBB-8670-84680EB5F621}" type="presOf" srcId="{E69151D4-0936-418F-BA35-3A262A3B41A7}" destId="{E1BA48F1-B103-4ED4-A309-DDC30ACB3A0D}" srcOrd="0" destOrd="0" presId="urn:microsoft.com/office/officeart/2005/8/layout/list1"/>
    <dgm:cxn modelId="{FC03DB74-1188-4AC8-9CCC-7BAF010B58E3}" type="presOf" srcId="{EE60CC3C-EB22-45D1-B40A-CC3A7A113165}" destId="{5D458692-EC70-43EC-A60F-CCE8F26EFFA5}" srcOrd="0" destOrd="0" presId="urn:microsoft.com/office/officeart/2005/8/layout/list1"/>
    <dgm:cxn modelId="{2F77F355-93A1-4D38-80C8-DDB8BB67EB08}" type="presOf" srcId="{B470E501-0C13-4040-813D-793731728A3E}" destId="{B5C7E1B9-E71F-4951-B056-FCF36628B635}" srcOrd="0" destOrd="0" presId="urn:microsoft.com/office/officeart/2005/8/layout/list1"/>
    <dgm:cxn modelId="{5633267E-2781-4315-AA14-19892D72D5C8}" type="presOf" srcId="{26142427-69A5-43F5-8374-AFA4A31DF72D}" destId="{8E6A3DD6-EC79-4096-8594-A9C30527E6E4}" srcOrd="0" destOrd="0" presId="urn:microsoft.com/office/officeart/2005/8/layout/list1"/>
    <dgm:cxn modelId="{3DDDA58A-83F9-49CE-92CE-00B8A89287AF}" type="presOf" srcId="{918257D5-7417-4C50-8EB7-ECF4EFCC4419}" destId="{492FD5DC-17DB-4F5D-BA35-22217F660660}" srcOrd="1" destOrd="0" presId="urn:microsoft.com/office/officeart/2005/8/layout/list1"/>
    <dgm:cxn modelId="{19F6D88A-7BF4-44B3-88A7-D998B3029885}" type="presOf" srcId="{E7F41138-EEF6-43F3-B732-6EC149F9193A}" destId="{531A0AB4-BFD0-4B86-9DC2-0B285AB56E06}" srcOrd="1" destOrd="0" presId="urn:microsoft.com/office/officeart/2005/8/layout/list1"/>
    <dgm:cxn modelId="{BA58EAAB-CE34-4632-8119-28CDC4C5BD6B}" type="presOf" srcId="{E7F41138-EEF6-43F3-B732-6EC149F9193A}" destId="{8C5E5146-88F2-4F6A-B06A-8CB32414181C}" srcOrd="0" destOrd="0" presId="urn:microsoft.com/office/officeart/2005/8/layout/list1"/>
    <dgm:cxn modelId="{3CBCDDC0-EE11-4F79-9AF0-6281AFB32B87}" srcId="{EE60CC3C-EB22-45D1-B40A-CC3A7A113165}" destId="{E69151D4-0936-418F-BA35-3A262A3B41A7}" srcOrd="2" destOrd="0" parTransId="{A78C0A1B-6379-4DD3-BC11-EB5B2F3A31E7}" sibTransId="{1E0EF9E6-360F-4C97-91E2-FF377D741409}"/>
    <dgm:cxn modelId="{B9C161FB-E9E2-4A8F-85A2-3D10DCD637C8}" srcId="{EE60CC3C-EB22-45D1-B40A-CC3A7A113165}" destId="{26142427-69A5-43F5-8374-AFA4A31DF72D}" srcOrd="3" destOrd="0" parTransId="{DA976AF6-6470-427D-A1A4-C2DE73093538}" sibTransId="{A07F5CC3-D278-437A-A9ED-D9F423CA0083}"/>
    <dgm:cxn modelId="{DC2D1EFD-7937-40F9-AB70-41B870DE4843}" srcId="{EE60CC3C-EB22-45D1-B40A-CC3A7A113165}" destId="{918257D5-7417-4C50-8EB7-ECF4EFCC4419}" srcOrd="5" destOrd="0" parTransId="{9E2DA215-30C3-4C8E-8837-70A8ACE7538C}" sibTransId="{4CED7233-7430-4653-976F-2C4597F7449D}"/>
    <dgm:cxn modelId="{E1F76640-F08A-43D3-8489-D335E05C53F9}" type="presParOf" srcId="{5D458692-EC70-43EC-A60F-CCE8F26EFFA5}" destId="{3F6BAE11-EA19-4740-8026-A519A9F61812}" srcOrd="0" destOrd="0" presId="urn:microsoft.com/office/officeart/2005/8/layout/list1"/>
    <dgm:cxn modelId="{CDBFEF32-4038-4E5F-AC5A-500ACB32FF2E}" type="presParOf" srcId="{3F6BAE11-EA19-4740-8026-A519A9F61812}" destId="{F5D9BBBE-77A2-40E6-9374-07490DDB407D}" srcOrd="0" destOrd="0" presId="urn:microsoft.com/office/officeart/2005/8/layout/list1"/>
    <dgm:cxn modelId="{038D6881-CFA3-42C3-921D-78E1C8356C16}" type="presParOf" srcId="{3F6BAE11-EA19-4740-8026-A519A9F61812}" destId="{48CC9EAE-68DC-445F-85C4-4805D32CC4B8}" srcOrd="1" destOrd="0" presId="urn:microsoft.com/office/officeart/2005/8/layout/list1"/>
    <dgm:cxn modelId="{EC6F8FA2-B8AA-4DE2-8595-46286F478CA4}" type="presParOf" srcId="{5D458692-EC70-43EC-A60F-CCE8F26EFFA5}" destId="{6EE42F5D-F83C-40DC-ACE9-7552716279B4}" srcOrd="1" destOrd="0" presId="urn:microsoft.com/office/officeart/2005/8/layout/list1"/>
    <dgm:cxn modelId="{CF5EB800-6305-47B8-8888-5DCA8C820727}" type="presParOf" srcId="{5D458692-EC70-43EC-A60F-CCE8F26EFFA5}" destId="{EF52B3E7-7E13-4D79-94A5-CFBEFB2D52FF}" srcOrd="2" destOrd="0" presId="urn:microsoft.com/office/officeart/2005/8/layout/list1"/>
    <dgm:cxn modelId="{C5C5CE83-46B8-4409-9314-16E490DCE5CD}" type="presParOf" srcId="{5D458692-EC70-43EC-A60F-CCE8F26EFFA5}" destId="{A1F385B7-80F3-4056-A4DD-B0761A61399E}" srcOrd="3" destOrd="0" presId="urn:microsoft.com/office/officeart/2005/8/layout/list1"/>
    <dgm:cxn modelId="{E0361AEC-6202-4ED0-9070-7909F8B78AB9}" type="presParOf" srcId="{5D458692-EC70-43EC-A60F-CCE8F26EFFA5}" destId="{1754761D-A61B-4906-B53C-B084D97144E0}" srcOrd="4" destOrd="0" presId="urn:microsoft.com/office/officeart/2005/8/layout/list1"/>
    <dgm:cxn modelId="{44A2157F-A7A2-4F17-9E10-2CF3F7F748F2}" type="presParOf" srcId="{1754761D-A61B-4906-B53C-B084D97144E0}" destId="{8C5E5146-88F2-4F6A-B06A-8CB32414181C}" srcOrd="0" destOrd="0" presId="urn:microsoft.com/office/officeart/2005/8/layout/list1"/>
    <dgm:cxn modelId="{0266E216-692F-4A3E-9478-3D544C1F72D5}" type="presParOf" srcId="{1754761D-A61B-4906-B53C-B084D97144E0}" destId="{531A0AB4-BFD0-4B86-9DC2-0B285AB56E06}" srcOrd="1" destOrd="0" presId="urn:microsoft.com/office/officeart/2005/8/layout/list1"/>
    <dgm:cxn modelId="{0F0973D5-343D-405B-8407-24613E4FF573}" type="presParOf" srcId="{5D458692-EC70-43EC-A60F-CCE8F26EFFA5}" destId="{8ACBCDA1-12BE-4CCB-AC6F-AEB50845D499}" srcOrd="5" destOrd="0" presId="urn:microsoft.com/office/officeart/2005/8/layout/list1"/>
    <dgm:cxn modelId="{3DCD7A08-7723-4B08-89C0-D4C4116106B0}" type="presParOf" srcId="{5D458692-EC70-43EC-A60F-CCE8F26EFFA5}" destId="{4842AD43-584B-4640-8EE4-51D885E16291}" srcOrd="6" destOrd="0" presId="urn:microsoft.com/office/officeart/2005/8/layout/list1"/>
    <dgm:cxn modelId="{82951CCC-8B1D-4749-9678-B480EEC4A341}" type="presParOf" srcId="{5D458692-EC70-43EC-A60F-CCE8F26EFFA5}" destId="{753A2AFE-B6C6-4C18-84E8-92F28D7CF913}" srcOrd="7" destOrd="0" presId="urn:microsoft.com/office/officeart/2005/8/layout/list1"/>
    <dgm:cxn modelId="{86ED3546-131F-4C34-BC5E-BFB19EB5A64B}" type="presParOf" srcId="{5D458692-EC70-43EC-A60F-CCE8F26EFFA5}" destId="{100BED7F-4D00-42D1-B4D8-796ED8646A1C}" srcOrd="8" destOrd="0" presId="urn:microsoft.com/office/officeart/2005/8/layout/list1"/>
    <dgm:cxn modelId="{5A5B6392-B62F-43CD-8050-86A06AE01439}" type="presParOf" srcId="{100BED7F-4D00-42D1-B4D8-796ED8646A1C}" destId="{E1BA48F1-B103-4ED4-A309-DDC30ACB3A0D}" srcOrd="0" destOrd="0" presId="urn:microsoft.com/office/officeart/2005/8/layout/list1"/>
    <dgm:cxn modelId="{D9A5A69C-3F81-432C-99B1-928D574A9ECD}" type="presParOf" srcId="{100BED7F-4D00-42D1-B4D8-796ED8646A1C}" destId="{C31F4ABC-46DE-40AE-BC09-07444A9075D4}" srcOrd="1" destOrd="0" presId="urn:microsoft.com/office/officeart/2005/8/layout/list1"/>
    <dgm:cxn modelId="{61490489-DC8F-40C0-A85E-E756A35AE252}" type="presParOf" srcId="{5D458692-EC70-43EC-A60F-CCE8F26EFFA5}" destId="{927772C6-178F-446A-9841-88F8C8528816}" srcOrd="9" destOrd="0" presId="urn:microsoft.com/office/officeart/2005/8/layout/list1"/>
    <dgm:cxn modelId="{89CEEDBA-07FC-46E4-B59E-E50141412A9C}" type="presParOf" srcId="{5D458692-EC70-43EC-A60F-CCE8F26EFFA5}" destId="{64B8FFC4-727D-4AE5-BFBE-A06CF35C728C}" srcOrd="10" destOrd="0" presId="urn:microsoft.com/office/officeart/2005/8/layout/list1"/>
    <dgm:cxn modelId="{E59A415B-14E3-42BF-9389-69BB3ECFE034}" type="presParOf" srcId="{5D458692-EC70-43EC-A60F-CCE8F26EFFA5}" destId="{4C8DF18D-E320-4D5F-9717-E5EED68671B1}" srcOrd="11" destOrd="0" presId="urn:microsoft.com/office/officeart/2005/8/layout/list1"/>
    <dgm:cxn modelId="{2969249E-DCC2-4F3C-8629-34E08CD611CE}" type="presParOf" srcId="{5D458692-EC70-43EC-A60F-CCE8F26EFFA5}" destId="{9D07EAE0-4E45-4A18-802C-6D007F796619}" srcOrd="12" destOrd="0" presId="urn:microsoft.com/office/officeart/2005/8/layout/list1"/>
    <dgm:cxn modelId="{689F6E42-157D-49A0-8095-EFEB888E59B9}" type="presParOf" srcId="{9D07EAE0-4E45-4A18-802C-6D007F796619}" destId="{8E6A3DD6-EC79-4096-8594-A9C30527E6E4}" srcOrd="0" destOrd="0" presId="urn:microsoft.com/office/officeart/2005/8/layout/list1"/>
    <dgm:cxn modelId="{66472E19-9419-49C8-9042-D8A166DD0609}" type="presParOf" srcId="{9D07EAE0-4E45-4A18-802C-6D007F796619}" destId="{AC5BC1D1-5C01-4048-9C06-14074F6A208F}" srcOrd="1" destOrd="0" presId="urn:microsoft.com/office/officeart/2005/8/layout/list1"/>
    <dgm:cxn modelId="{68883A3C-9854-422C-A87C-746F14FB63DB}" type="presParOf" srcId="{5D458692-EC70-43EC-A60F-CCE8F26EFFA5}" destId="{C0E47BA1-614D-4659-BD47-4808E8EC620C}" srcOrd="13" destOrd="0" presId="urn:microsoft.com/office/officeart/2005/8/layout/list1"/>
    <dgm:cxn modelId="{79DD6865-E902-4F69-B005-9584E1CD51C7}" type="presParOf" srcId="{5D458692-EC70-43EC-A60F-CCE8F26EFFA5}" destId="{B1038786-6192-4463-A0D6-BD92C3E25598}" srcOrd="14" destOrd="0" presId="urn:microsoft.com/office/officeart/2005/8/layout/list1"/>
    <dgm:cxn modelId="{B5AC2C52-CBA7-44B8-86B8-68C9370653DC}" type="presParOf" srcId="{5D458692-EC70-43EC-A60F-CCE8F26EFFA5}" destId="{B347AEC1-46D8-4D96-9CCC-65DDBC768BC1}" srcOrd="15" destOrd="0" presId="urn:microsoft.com/office/officeart/2005/8/layout/list1"/>
    <dgm:cxn modelId="{4CED98FD-4578-4D33-902D-4BBD41E94B9B}" type="presParOf" srcId="{5D458692-EC70-43EC-A60F-CCE8F26EFFA5}" destId="{DB6699EF-1E08-4894-B952-D810A21D644B}" srcOrd="16" destOrd="0" presId="urn:microsoft.com/office/officeart/2005/8/layout/list1"/>
    <dgm:cxn modelId="{4559C984-44A5-4676-9871-854BFF368658}" type="presParOf" srcId="{DB6699EF-1E08-4894-B952-D810A21D644B}" destId="{B5C7E1B9-E71F-4951-B056-FCF36628B635}" srcOrd="0" destOrd="0" presId="urn:microsoft.com/office/officeart/2005/8/layout/list1"/>
    <dgm:cxn modelId="{1396AD21-74C7-4FCE-82BD-19E799B5FAF9}" type="presParOf" srcId="{DB6699EF-1E08-4894-B952-D810A21D644B}" destId="{E5BB2FD9-88F7-47C9-94F9-701AE7D77CB7}" srcOrd="1" destOrd="0" presId="urn:microsoft.com/office/officeart/2005/8/layout/list1"/>
    <dgm:cxn modelId="{D57D3C85-C06D-442C-991B-14891C4792D3}" type="presParOf" srcId="{5D458692-EC70-43EC-A60F-CCE8F26EFFA5}" destId="{ECF03422-DBE6-4625-9D13-A2004CBC8131}" srcOrd="17" destOrd="0" presId="urn:microsoft.com/office/officeart/2005/8/layout/list1"/>
    <dgm:cxn modelId="{549BBE31-AA82-4E36-8F7E-A7AA6B2B74C0}" type="presParOf" srcId="{5D458692-EC70-43EC-A60F-CCE8F26EFFA5}" destId="{F8D03D90-141C-42C1-B5D0-C2C6466B3FFD}" srcOrd="18" destOrd="0" presId="urn:microsoft.com/office/officeart/2005/8/layout/list1"/>
    <dgm:cxn modelId="{1EA18D84-1CDE-4470-A76C-9752EEA4A5B1}" type="presParOf" srcId="{5D458692-EC70-43EC-A60F-CCE8F26EFFA5}" destId="{086750B0-ED52-4D02-83F8-92289C01C5D0}" srcOrd="19" destOrd="0" presId="urn:microsoft.com/office/officeart/2005/8/layout/list1"/>
    <dgm:cxn modelId="{B00AC6EF-C874-47B8-9F95-1D436EB00A9C}" type="presParOf" srcId="{5D458692-EC70-43EC-A60F-CCE8F26EFFA5}" destId="{0E4B1A3E-09C7-4460-A6D5-806D54E96885}" srcOrd="20" destOrd="0" presId="urn:microsoft.com/office/officeart/2005/8/layout/list1"/>
    <dgm:cxn modelId="{FE6DF975-332F-4E75-BF35-DECAB6DA86D2}" type="presParOf" srcId="{0E4B1A3E-09C7-4460-A6D5-806D54E96885}" destId="{6F64F6EA-BC7B-49A1-A7E7-A53579A6FC2F}" srcOrd="0" destOrd="0" presId="urn:microsoft.com/office/officeart/2005/8/layout/list1"/>
    <dgm:cxn modelId="{9062C1CA-9500-4FD4-8CF4-E33AB392CFFE}" type="presParOf" srcId="{0E4B1A3E-09C7-4460-A6D5-806D54E96885}" destId="{492FD5DC-17DB-4F5D-BA35-22217F660660}" srcOrd="1" destOrd="0" presId="urn:microsoft.com/office/officeart/2005/8/layout/list1"/>
    <dgm:cxn modelId="{98879A86-EBE1-450F-AF2A-FB872EAA2FAB}" type="presParOf" srcId="{5D458692-EC70-43EC-A60F-CCE8F26EFFA5}" destId="{0F01F69D-4F3F-4ED6-A766-9D9BC1FDBF65}" srcOrd="21" destOrd="0" presId="urn:microsoft.com/office/officeart/2005/8/layout/list1"/>
    <dgm:cxn modelId="{FC5A8D7E-F0E9-44AD-AE80-FE57E2D94548}" type="presParOf" srcId="{5D458692-EC70-43EC-A60F-CCE8F26EFFA5}" destId="{0B9AC9FA-A84C-42EA-8B0D-007807CFD8A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252EC9-D7A5-4C6B-8F27-DA032EEB525E}" type="doc">
      <dgm:prSet loTypeId="urn:microsoft.com/office/officeart/2016/7/layout/LinearArrowProcessNumbered" loCatId="process" qsTypeId="urn:microsoft.com/office/officeart/2005/8/quickstyle/simple3" qsCatId="simple" csTypeId="urn:microsoft.com/office/officeart/2005/8/colors/colorful5" csCatId="colorful" phldr="1"/>
      <dgm:spPr/>
      <dgm:t>
        <a:bodyPr/>
        <a:lstStyle/>
        <a:p>
          <a:endParaRPr lang="en-US"/>
        </a:p>
      </dgm:t>
    </dgm:pt>
    <dgm:pt modelId="{4EC5FA9C-D423-4B5C-B771-823D3E140371}">
      <dgm:prSet custT="1"/>
      <dgm:spPr/>
      <dgm:t>
        <a:bodyPr/>
        <a:lstStyle/>
        <a:p>
          <a:r>
            <a:rPr lang="en-US" sz="1400" dirty="0"/>
            <a:t>Duration</a:t>
          </a:r>
        </a:p>
        <a:p>
          <a:r>
            <a:rPr lang="en-US" sz="1400" dirty="0"/>
            <a:t>Predictor</a:t>
          </a:r>
        </a:p>
      </dgm:t>
    </dgm:pt>
    <dgm:pt modelId="{84BBD1F2-604F-452B-BA4D-4E9851EE64DE}" type="parTrans" cxnId="{E4DCCF50-780A-4CD7-9245-FBF13985C3C7}">
      <dgm:prSet/>
      <dgm:spPr/>
      <dgm:t>
        <a:bodyPr/>
        <a:lstStyle/>
        <a:p>
          <a:endParaRPr lang="en-US"/>
        </a:p>
      </dgm:t>
    </dgm:pt>
    <dgm:pt modelId="{80A10E79-EE21-4F25-BDC3-8257126F85C6}" type="sibTrans" cxnId="{E4DCCF50-780A-4CD7-9245-FBF13985C3C7}">
      <dgm:prSet phldrT="1"/>
      <dgm:spPr/>
      <dgm:t>
        <a:bodyPr/>
        <a:lstStyle/>
        <a:p>
          <a:r>
            <a:rPr lang="en-US"/>
            <a:t>1</a:t>
          </a:r>
        </a:p>
      </dgm:t>
    </dgm:pt>
    <dgm:pt modelId="{9B7B3143-468F-4B86-8C7B-5DF9B3BBD80B}">
      <dgm:prSet custT="1"/>
      <dgm:spPr/>
      <dgm:t>
        <a:bodyPr/>
        <a:lstStyle/>
        <a:p>
          <a:r>
            <a:rPr lang="en-US" sz="1400" kern="1200" dirty="0" err="1">
              <a:solidFill>
                <a:prstClr val="black">
                  <a:hueOff val="0"/>
                  <a:satOff val="0"/>
                  <a:lumOff val="0"/>
                  <a:alphaOff val="0"/>
                </a:prstClr>
              </a:solidFill>
              <a:latin typeface="Calibri" panose="020F0502020204030204"/>
              <a:ea typeface="+mn-ea"/>
              <a:cs typeface="+mn-cs"/>
            </a:rPr>
            <a:t>UVPredictor</a:t>
          </a:r>
          <a:endParaRPr lang="en-US" sz="1400" kern="1200" dirty="0">
            <a:solidFill>
              <a:prstClr val="black">
                <a:hueOff val="0"/>
                <a:satOff val="0"/>
                <a:lumOff val="0"/>
                <a:alphaOff val="0"/>
              </a:prstClr>
            </a:solidFill>
            <a:latin typeface="Calibri" panose="020F0502020204030204"/>
            <a:ea typeface="+mn-ea"/>
            <a:cs typeface="+mn-cs"/>
          </a:endParaRPr>
        </a:p>
      </dgm:t>
    </dgm:pt>
    <dgm:pt modelId="{EC7DC278-4C62-409D-8B18-6BB3447DEEF0}" type="parTrans" cxnId="{710AE497-1E20-44E0-ACC3-973D54F5814A}">
      <dgm:prSet/>
      <dgm:spPr/>
      <dgm:t>
        <a:bodyPr/>
        <a:lstStyle/>
        <a:p>
          <a:endParaRPr lang="en-US"/>
        </a:p>
      </dgm:t>
    </dgm:pt>
    <dgm:pt modelId="{C2FB22F8-407F-4666-8631-AFAD9B3889DD}" type="sibTrans" cxnId="{710AE497-1E20-44E0-ACC3-973D54F5814A}">
      <dgm:prSet phldrT="2"/>
      <dgm:spPr/>
      <dgm:t>
        <a:bodyPr/>
        <a:lstStyle/>
        <a:p>
          <a:r>
            <a:rPr lang="en-US"/>
            <a:t>2</a:t>
          </a:r>
        </a:p>
      </dgm:t>
    </dgm:pt>
    <dgm:pt modelId="{B1A65CAC-D6CB-4715-95D5-024155D240A5}">
      <dgm:prSet custT="1"/>
      <dgm:spPr/>
      <dgm:t>
        <a:bodyPr/>
        <a:lstStyle/>
        <a:p>
          <a:r>
            <a:rPr lang="en-US" sz="1400" kern="1200" dirty="0">
              <a:solidFill>
                <a:prstClr val="black">
                  <a:hueOff val="0"/>
                  <a:satOff val="0"/>
                  <a:lumOff val="0"/>
                  <a:alphaOff val="0"/>
                </a:prstClr>
              </a:solidFill>
              <a:latin typeface="Calibri" panose="020F0502020204030204"/>
              <a:ea typeface="+mn-ea"/>
              <a:cs typeface="+mn-cs"/>
            </a:rPr>
            <a:t>F0Predictor</a:t>
          </a:r>
        </a:p>
      </dgm:t>
    </dgm:pt>
    <dgm:pt modelId="{350B2BD1-82A7-4CAE-8600-003E8802400F}" type="parTrans" cxnId="{32C05591-A202-40EC-B852-6D793455FDA2}">
      <dgm:prSet/>
      <dgm:spPr/>
      <dgm:t>
        <a:bodyPr/>
        <a:lstStyle/>
        <a:p>
          <a:endParaRPr lang="en-US"/>
        </a:p>
      </dgm:t>
    </dgm:pt>
    <dgm:pt modelId="{4C57DF95-3CE6-4A7D-9844-49F826BF8295}" type="sibTrans" cxnId="{32C05591-A202-40EC-B852-6D793455FDA2}">
      <dgm:prSet phldrT="3"/>
      <dgm:spPr/>
      <dgm:t>
        <a:bodyPr/>
        <a:lstStyle/>
        <a:p>
          <a:r>
            <a:rPr lang="en-US"/>
            <a:t>3</a:t>
          </a:r>
        </a:p>
      </dgm:t>
    </dgm:pt>
    <dgm:pt modelId="{F16EC8F7-0583-4597-824E-BC240E6C6363}">
      <dgm:prSet custT="1"/>
      <dgm:spPr/>
      <dgm:t>
        <a:bodyPr/>
        <a:lstStyle/>
        <a:p>
          <a:r>
            <a:rPr lang="en-US" sz="1400" kern="1200" dirty="0" err="1">
              <a:solidFill>
                <a:prstClr val="black">
                  <a:hueOff val="0"/>
                  <a:satOff val="0"/>
                  <a:lumOff val="0"/>
                  <a:alphaOff val="0"/>
                </a:prstClr>
              </a:solidFill>
              <a:latin typeface="Calibri" panose="020F0502020204030204"/>
              <a:ea typeface="+mn-ea"/>
              <a:cs typeface="+mn-cs"/>
            </a:rPr>
            <a:t>NNPredictor</a:t>
          </a:r>
          <a:endParaRPr lang="en-US" sz="1400" kern="1200" dirty="0">
            <a:solidFill>
              <a:prstClr val="black">
                <a:hueOff val="0"/>
                <a:satOff val="0"/>
                <a:lumOff val="0"/>
                <a:alphaOff val="0"/>
              </a:prstClr>
            </a:solidFill>
            <a:latin typeface="Calibri" panose="020F0502020204030204"/>
            <a:ea typeface="+mn-ea"/>
            <a:cs typeface="+mn-cs"/>
          </a:endParaRPr>
        </a:p>
      </dgm:t>
    </dgm:pt>
    <dgm:pt modelId="{9D74E3F6-0AA9-4ECD-9DC2-631C189D7FAF}" type="parTrans" cxnId="{537C0A43-F01D-4D28-917E-8182F4D664F8}">
      <dgm:prSet/>
      <dgm:spPr/>
      <dgm:t>
        <a:bodyPr/>
        <a:lstStyle/>
        <a:p>
          <a:endParaRPr lang="en-US"/>
        </a:p>
      </dgm:t>
    </dgm:pt>
    <dgm:pt modelId="{F25A74CB-C98D-47F8-BDFF-6301BC40A3FC}" type="sibTrans" cxnId="{537C0A43-F01D-4D28-917E-8182F4D664F8}">
      <dgm:prSet phldrT="4"/>
      <dgm:spPr/>
      <dgm:t>
        <a:bodyPr/>
        <a:lstStyle/>
        <a:p>
          <a:r>
            <a:rPr lang="en-US"/>
            <a:t>4</a:t>
          </a:r>
        </a:p>
      </dgm:t>
    </dgm:pt>
    <dgm:pt modelId="{BF1D9880-55EE-4B96-97AC-DCBF86875EC9}">
      <dgm:prSet custT="1"/>
      <dgm:spPr/>
      <dgm:t>
        <a:bodyPr/>
        <a:lstStyle/>
        <a:p>
          <a:r>
            <a:rPr lang="en-US" sz="1400" kern="1200" dirty="0" err="1">
              <a:solidFill>
                <a:prstClr val="black">
                  <a:hueOff val="0"/>
                  <a:satOff val="0"/>
                  <a:lumOff val="0"/>
                  <a:alphaOff val="0"/>
                </a:prstClr>
              </a:solidFill>
              <a:latin typeface="Calibri" panose="020F0502020204030204"/>
              <a:ea typeface="+mn-ea"/>
              <a:cs typeface="+mn-cs"/>
            </a:rPr>
            <a:t>PostNN</a:t>
          </a:r>
          <a:endParaRPr lang="en-US" sz="1400" kern="1200" dirty="0">
            <a:solidFill>
              <a:prstClr val="black">
                <a:hueOff val="0"/>
                <a:satOff val="0"/>
                <a:lumOff val="0"/>
                <a:alphaOff val="0"/>
              </a:prstClr>
            </a:solidFill>
            <a:latin typeface="Calibri" panose="020F0502020204030204"/>
            <a:ea typeface="+mn-ea"/>
            <a:cs typeface="+mn-cs"/>
          </a:endParaRPr>
        </a:p>
        <a:p>
          <a:r>
            <a:rPr lang="en-US" sz="1400" kern="1200" dirty="0">
              <a:solidFill>
                <a:prstClr val="black">
                  <a:hueOff val="0"/>
                  <a:satOff val="0"/>
                  <a:lumOff val="0"/>
                  <a:alphaOff val="0"/>
                </a:prstClr>
              </a:solidFill>
              <a:latin typeface="Calibri" panose="020F0502020204030204"/>
              <a:ea typeface="+mn-ea"/>
              <a:cs typeface="+mn-cs"/>
            </a:rPr>
            <a:t>Predictor</a:t>
          </a:r>
        </a:p>
      </dgm:t>
    </dgm:pt>
    <dgm:pt modelId="{768985F2-4624-4009-A900-F064A64A1187}" type="parTrans" cxnId="{5D29923D-47F5-4A58-923A-20E4AB4169C9}">
      <dgm:prSet/>
      <dgm:spPr/>
      <dgm:t>
        <a:bodyPr/>
        <a:lstStyle/>
        <a:p>
          <a:endParaRPr lang="en-US"/>
        </a:p>
      </dgm:t>
    </dgm:pt>
    <dgm:pt modelId="{22A2F63E-6277-4F3E-BDC6-B6CDFF6AAC8F}" type="sibTrans" cxnId="{5D29923D-47F5-4A58-923A-20E4AB4169C9}">
      <dgm:prSet phldrT="5"/>
      <dgm:spPr/>
      <dgm:t>
        <a:bodyPr/>
        <a:lstStyle/>
        <a:p>
          <a:r>
            <a:rPr lang="en-US"/>
            <a:t>5</a:t>
          </a:r>
        </a:p>
      </dgm:t>
    </dgm:pt>
    <dgm:pt modelId="{85BA5026-2F35-4DD3-B4DE-E95EA12083BA}">
      <dgm:prSet custT="1"/>
      <dgm:spPr/>
      <dgm:t>
        <a:bodyPr/>
        <a:lstStyle/>
        <a:p>
          <a:r>
            <a:rPr lang="en-US" sz="1400" kern="1200" dirty="0" err="1">
              <a:solidFill>
                <a:prstClr val="black">
                  <a:hueOff val="0"/>
                  <a:satOff val="0"/>
                  <a:lumOff val="0"/>
                  <a:alphaOff val="0"/>
                </a:prstClr>
              </a:solidFill>
              <a:latin typeface="Calibri" panose="020F0502020204030204"/>
              <a:ea typeface="+mn-ea"/>
              <a:cs typeface="+mn-cs"/>
            </a:rPr>
            <a:t>NuSps</a:t>
          </a:r>
          <a:endParaRPr lang="en-US" sz="1400" kern="1200" dirty="0">
            <a:solidFill>
              <a:prstClr val="black">
                <a:hueOff val="0"/>
                <a:satOff val="0"/>
                <a:lumOff val="0"/>
                <a:alphaOff val="0"/>
              </a:prstClr>
            </a:solidFill>
            <a:latin typeface="Calibri" panose="020F0502020204030204"/>
            <a:ea typeface="+mn-ea"/>
            <a:cs typeface="+mn-cs"/>
          </a:endParaRPr>
        </a:p>
        <a:p>
          <a:r>
            <a:rPr lang="en-US" sz="1400" kern="1200" dirty="0">
              <a:solidFill>
                <a:prstClr val="black">
                  <a:hueOff val="0"/>
                  <a:satOff val="0"/>
                  <a:lumOff val="0"/>
                  <a:alphaOff val="0"/>
                </a:prstClr>
              </a:solidFill>
              <a:latin typeface="Calibri" panose="020F0502020204030204"/>
              <a:ea typeface="+mn-ea"/>
              <a:cs typeface="+mn-cs"/>
            </a:rPr>
            <a:t>Predictor</a:t>
          </a:r>
        </a:p>
      </dgm:t>
    </dgm:pt>
    <dgm:pt modelId="{53477952-D41D-4B32-A631-AEE266C35078}" type="parTrans" cxnId="{88B705EB-D459-45FB-9FA3-F906D6CD6BB6}">
      <dgm:prSet/>
      <dgm:spPr/>
      <dgm:t>
        <a:bodyPr/>
        <a:lstStyle/>
        <a:p>
          <a:endParaRPr lang="en-US"/>
        </a:p>
      </dgm:t>
    </dgm:pt>
    <dgm:pt modelId="{0E460B72-4B85-4710-8A45-3B985F5E58CE}" type="sibTrans" cxnId="{88B705EB-D459-45FB-9FA3-F906D6CD6BB6}">
      <dgm:prSet phldrT="6"/>
      <dgm:spPr/>
      <dgm:t>
        <a:bodyPr/>
        <a:lstStyle/>
        <a:p>
          <a:r>
            <a:rPr lang="en-US"/>
            <a:t>6</a:t>
          </a:r>
        </a:p>
      </dgm:t>
    </dgm:pt>
    <dgm:pt modelId="{810163ED-90CF-4AA2-878A-9B23020E69C6}">
      <dgm:prSet custT="1"/>
      <dgm:spPr/>
      <dgm:t>
        <a:bodyPr/>
        <a:lstStyle/>
        <a:p>
          <a:r>
            <a:rPr lang="en-US" sz="1400" kern="1200" dirty="0" err="1">
              <a:solidFill>
                <a:prstClr val="black">
                  <a:hueOff val="0"/>
                  <a:satOff val="0"/>
                  <a:lumOff val="0"/>
                  <a:alphaOff val="0"/>
                </a:prstClr>
              </a:solidFill>
              <a:latin typeface="Calibri" panose="020F0502020204030204"/>
              <a:ea typeface="+mn-ea"/>
              <a:cs typeface="+mn-cs"/>
            </a:rPr>
            <a:t>Mgc</a:t>
          </a:r>
          <a:endParaRPr lang="en-US" sz="1400" kern="1200" dirty="0">
            <a:solidFill>
              <a:prstClr val="black">
                <a:hueOff val="0"/>
                <a:satOff val="0"/>
                <a:lumOff val="0"/>
                <a:alphaOff val="0"/>
              </a:prstClr>
            </a:solidFill>
            <a:latin typeface="Calibri" panose="020F0502020204030204"/>
            <a:ea typeface="+mn-ea"/>
            <a:cs typeface="+mn-cs"/>
          </a:endParaRPr>
        </a:p>
        <a:p>
          <a:r>
            <a:rPr lang="en-US" sz="1400" kern="1200" dirty="0">
              <a:solidFill>
                <a:prstClr val="black">
                  <a:hueOff val="0"/>
                  <a:satOff val="0"/>
                  <a:lumOff val="0"/>
                  <a:alphaOff val="0"/>
                </a:prstClr>
              </a:solidFill>
              <a:latin typeface="Calibri" panose="020F0502020204030204"/>
              <a:ea typeface="+mn-ea"/>
              <a:cs typeface="+mn-cs"/>
            </a:rPr>
            <a:t>Predictor</a:t>
          </a:r>
        </a:p>
      </dgm:t>
    </dgm:pt>
    <dgm:pt modelId="{4820EB85-30DB-499A-A5BC-15E0E4499E75}" type="parTrans" cxnId="{2DA06A83-C457-49F7-9E4E-93AE1ECCA0E2}">
      <dgm:prSet/>
      <dgm:spPr/>
      <dgm:t>
        <a:bodyPr/>
        <a:lstStyle/>
        <a:p>
          <a:endParaRPr lang="en-US"/>
        </a:p>
      </dgm:t>
    </dgm:pt>
    <dgm:pt modelId="{5FF1F905-779E-4C22-8270-4EA2CFB3B170}" type="sibTrans" cxnId="{2DA06A83-C457-49F7-9E4E-93AE1ECCA0E2}">
      <dgm:prSet phldrT="7"/>
      <dgm:spPr/>
      <dgm:t>
        <a:bodyPr/>
        <a:lstStyle/>
        <a:p>
          <a:r>
            <a:rPr lang="en-US"/>
            <a:t>7</a:t>
          </a:r>
        </a:p>
      </dgm:t>
    </dgm:pt>
    <dgm:pt modelId="{9B98C1ED-8D3D-46DE-9A17-E2CC2AE5E739}">
      <dgm:prSet custT="1"/>
      <dgm:spPr/>
      <dgm:t>
        <a:bodyPr/>
        <a:lstStyle/>
        <a:p>
          <a:r>
            <a:rPr lang="en-US" sz="1400" kern="1200" dirty="0">
              <a:solidFill>
                <a:prstClr val="black">
                  <a:hueOff val="0"/>
                  <a:satOff val="0"/>
                  <a:lumOff val="0"/>
                  <a:alphaOff val="0"/>
                </a:prstClr>
              </a:solidFill>
              <a:latin typeface="Calibri" panose="020F0502020204030204"/>
              <a:ea typeface="+mn-ea"/>
              <a:cs typeface="+mn-cs"/>
            </a:rPr>
            <a:t>Bap</a:t>
          </a:r>
        </a:p>
        <a:p>
          <a:r>
            <a:rPr lang="en-US" sz="1400" kern="1200" dirty="0">
              <a:solidFill>
                <a:prstClr val="black">
                  <a:hueOff val="0"/>
                  <a:satOff val="0"/>
                  <a:lumOff val="0"/>
                  <a:alphaOff val="0"/>
                </a:prstClr>
              </a:solidFill>
              <a:latin typeface="Calibri" panose="020F0502020204030204"/>
              <a:ea typeface="+mn-ea"/>
              <a:cs typeface="+mn-cs"/>
            </a:rPr>
            <a:t>Predictor</a:t>
          </a:r>
        </a:p>
      </dgm:t>
    </dgm:pt>
    <dgm:pt modelId="{BA690C93-6899-4428-96D8-7AE715A56785}" type="parTrans" cxnId="{46E28626-3C55-44EB-B8F5-A98702CDF0E2}">
      <dgm:prSet/>
      <dgm:spPr/>
      <dgm:t>
        <a:bodyPr/>
        <a:lstStyle/>
        <a:p>
          <a:endParaRPr lang="en-US"/>
        </a:p>
      </dgm:t>
    </dgm:pt>
    <dgm:pt modelId="{0DCD4C92-8977-4B4B-9023-D25EB5D9FCA5}" type="sibTrans" cxnId="{46E28626-3C55-44EB-B8F5-A98702CDF0E2}">
      <dgm:prSet phldrT="8"/>
      <dgm:spPr/>
      <dgm:t>
        <a:bodyPr/>
        <a:lstStyle/>
        <a:p>
          <a:r>
            <a:rPr lang="en-US"/>
            <a:t>8</a:t>
          </a:r>
        </a:p>
      </dgm:t>
    </dgm:pt>
    <dgm:pt modelId="{489D196A-6724-4650-9C88-C634B4B17A3E}">
      <dgm:prSet custT="1"/>
      <dgm:spPr/>
      <dgm:t>
        <a:bodyPr/>
        <a:lstStyle/>
        <a:p>
          <a:r>
            <a:rPr lang="en-US" sz="1400" kern="1200" dirty="0">
              <a:solidFill>
                <a:prstClr val="black">
                  <a:hueOff val="0"/>
                  <a:satOff val="0"/>
                  <a:lumOff val="0"/>
                  <a:alphaOff val="0"/>
                </a:prstClr>
              </a:solidFill>
              <a:latin typeface="Calibri" panose="020F0502020204030204"/>
              <a:ea typeface="+mn-ea"/>
              <a:cs typeface="+mn-cs"/>
            </a:rPr>
            <a:t>Trajectory</a:t>
          </a:r>
        </a:p>
        <a:p>
          <a:r>
            <a:rPr lang="en-US" sz="1400" kern="1200" dirty="0" err="1">
              <a:solidFill>
                <a:prstClr val="black">
                  <a:hueOff val="0"/>
                  <a:satOff val="0"/>
                  <a:lumOff val="0"/>
                  <a:alphaOff val="0"/>
                </a:prstClr>
              </a:solidFill>
              <a:latin typeface="Calibri" panose="020F0502020204030204"/>
              <a:ea typeface="+mn-ea"/>
              <a:cs typeface="+mn-cs"/>
            </a:rPr>
            <a:t>Refinementor</a:t>
          </a:r>
          <a:endParaRPr lang="en-US" sz="1400" kern="1200" dirty="0">
            <a:solidFill>
              <a:prstClr val="black">
                <a:hueOff val="0"/>
                <a:satOff val="0"/>
                <a:lumOff val="0"/>
                <a:alphaOff val="0"/>
              </a:prstClr>
            </a:solidFill>
            <a:latin typeface="Calibri" panose="020F0502020204030204"/>
            <a:ea typeface="+mn-ea"/>
            <a:cs typeface="+mn-cs"/>
          </a:endParaRPr>
        </a:p>
      </dgm:t>
    </dgm:pt>
    <dgm:pt modelId="{006C3885-A6B3-4D99-A5B2-16C0FA2CA1EB}" type="parTrans" cxnId="{1A09C38C-56C7-476A-B96E-0E099DECB6BD}">
      <dgm:prSet/>
      <dgm:spPr/>
      <dgm:t>
        <a:bodyPr/>
        <a:lstStyle/>
        <a:p>
          <a:endParaRPr lang="en-US"/>
        </a:p>
      </dgm:t>
    </dgm:pt>
    <dgm:pt modelId="{0D5711C7-CB0B-4A08-9EE3-FFF94F8456BE}" type="sibTrans" cxnId="{1A09C38C-56C7-476A-B96E-0E099DECB6BD}">
      <dgm:prSet phldrT="9"/>
      <dgm:spPr/>
      <dgm:t>
        <a:bodyPr/>
        <a:lstStyle/>
        <a:p>
          <a:r>
            <a:rPr lang="en-US"/>
            <a:t>9</a:t>
          </a:r>
        </a:p>
      </dgm:t>
    </dgm:pt>
    <dgm:pt modelId="{F1EB6551-BAC4-4719-AFB9-E7418039554D}" type="pres">
      <dgm:prSet presAssocID="{A3252EC9-D7A5-4C6B-8F27-DA032EEB525E}" presName="linearFlow" presStyleCnt="0">
        <dgm:presLayoutVars>
          <dgm:dir/>
          <dgm:animLvl val="lvl"/>
          <dgm:resizeHandles val="exact"/>
        </dgm:presLayoutVars>
      </dgm:prSet>
      <dgm:spPr/>
    </dgm:pt>
    <dgm:pt modelId="{CAC4474E-5E5B-497E-B08A-597C9B1DBE7F}" type="pres">
      <dgm:prSet presAssocID="{4EC5FA9C-D423-4B5C-B771-823D3E140371}" presName="compositeNode" presStyleCnt="0"/>
      <dgm:spPr/>
    </dgm:pt>
    <dgm:pt modelId="{0097CBE0-EE28-4C90-BF51-8C1B9A557915}" type="pres">
      <dgm:prSet presAssocID="{4EC5FA9C-D423-4B5C-B771-823D3E140371}" presName="parTx" presStyleLbl="node1" presStyleIdx="0" presStyleCnt="0">
        <dgm:presLayoutVars>
          <dgm:chMax val="0"/>
          <dgm:chPref val="0"/>
          <dgm:bulletEnabled val="1"/>
        </dgm:presLayoutVars>
      </dgm:prSet>
      <dgm:spPr/>
    </dgm:pt>
    <dgm:pt modelId="{DF751840-1EE9-43A5-B8CC-9C8DD3727047}" type="pres">
      <dgm:prSet presAssocID="{4EC5FA9C-D423-4B5C-B771-823D3E140371}" presName="parSh" presStyleCnt="0"/>
      <dgm:spPr/>
    </dgm:pt>
    <dgm:pt modelId="{50B1F7BE-636E-43E6-B3F2-DFED60D7D9DA}" type="pres">
      <dgm:prSet presAssocID="{4EC5FA9C-D423-4B5C-B771-823D3E140371}" presName="lineNode" presStyleLbl="alignAccFollowNode1" presStyleIdx="0" presStyleCnt="27"/>
      <dgm:spPr/>
    </dgm:pt>
    <dgm:pt modelId="{20950FC1-2C19-4725-A5EC-1F20C6CD5FFF}" type="pres">
      <dgm:prSet presAssocID="{4EC5FA9C-D423-4B5C-B771-823D3E140371}" presName="lineArrowNode" presStyleLbl="alignAccFollowNode1" presStyleIdx="1" presStyleCnt="27"/>
      <dgm:spPr/>
    </dgm:pt>
    <dgm:pt modelId="{074BFEBE-0E01-4EB9-A7F3-3DAF6BD77892}" type="pres">
      <dgm:prSet presAssocID="{80A10E79-EE21-4F25-BDC3-8257126F85C6}" presName="sibTransNodeCircle" presStyleLbl="alignNode1" presStyleIdx="0" presStyleCnt="9">
        <dgm:presLayoutVars>
          <dgm:chMax val="0"/>
          <dgm:bulletEnabled/>
        </dgm:presLayoutVars>
      </dgm:prSet>
      <dgm:spPr/>
    </dgm:pt>
    <dgm:pt modelId="{B82A519D-0BD3-4847-B337-D84FFE35518C}" type="pres">
      <dgm:prSet presAssocID="{80A10E79-EE21-4F25-BDC3-8257126F85C6}" presName="spacerBetweenCircleAndCallout" presStyleCnt="0">
        <dgm:presLayoutVars/>
      </dgm:prSet>
      <dgm:spPr/>
    </dgm:pt>
    <dgm:pt modelId="{9660CE7F-64BF-4C6A-8B01-3CEF349C4E67}" type="pres">
      <dgm:prSet presAssocID="{4EC5FA9C-D423-4B5C-B771-823D3E140371}" presName="nodeText" presStyleLbl="alignAccFollowNode1" presStyleIdx="2" presStyleCnt="27">
        <dgm:presLayoutVars>
          <dgm:bulletEnabled val="1"/>
        </dgm:presLayoutVars>
      </dgm:prSet>
      <dgm:spPr/>
    </dgm:pt>
    <dgm:pt modelId="{082CBFBB-991A-4600-96B3-F6CE4A53AB60}" type="pres">
      <dgm:prSet presAssocID="{80A10E79-EE21-4F25-BDC3-8257126F85C6}" presName="sibTransComposite" presStyleCnt="0"/>
      <dgm:spPr/>
    </dgm:pt>
    <dgm:pt modelId="{28A8A538-2FDC-4E4B-92D8-FB1A71602472}" type="pres">
      <dgm:prSet presAssocID="{9B7B3143-468F-4B86-8C7B-5DF9B3BBD80B}" presName="compositeNode" presStyleCnt="0"/>
      <dgm:spPr/>
    </dgm:pt>
    <dgm:pt modelId="{14F511DB-84CD-4A14-8E6E-17FE871B9995}" type="pres">
      <dgm:prSet presAssocID="{9B7B3143-468F-4B86-8C7B-5DF9B3BBD80B}" presName="parTx" presStyleLbl="node1" presStyleIdx="0" presStyleCnt="0">
        <dgm:presLayoutVars>
          <dgm:chMax val="0"/>
          <dgm:chPref val="0"/>
          <dgm:bulletEnabled val="1"/>
        </dgm:presLayoutVars>
      </dgm:prSet>
      <dgm:spPr/>
    </dgm:pt>
    <dgm:pt modelId="{ACCA4EB4-DE97-4382-95AD-D00819636C7A}" type="pres">
      <dgm:prSet presAssocID="{9B7B3143-468F-4B86-8C7B-5DF9B3BBD80B}" presName="parSh" presStyleCnt="0"/>
      <dgm:spPr/>
    </dgm:pt>
    <dgm:pt modelId="{21C90B20-B2C7-4A30-A1B8-D8D1CFFAAD2D}" type="pres">
      <dgm:prSet presAssocID="{9B7B3143-468F-4B86-8C7B-5DF9B3BBD80B}" presName="lineNode" presStyleLbl="alignAccFollowNode1" presStyleIdx="3" presStyleCnt="27"/>
      <dgm:spPr/>
    </dgm:pt>
    <dgm:pt modelId="{71BA093F-9242-41E2-A7BA-0070204DCCBC}" type="pres">
      <dgm:prSet presAssocID="{9B7B3143-468F-4B86-8C7B-5DF9B3BBD80B}" presName="lineArrowNode" presStyleLbl="alignAccFollowNode1" presStyleIdx="4" presStyleCnt="27"/>
      <dgm:spPr/>
    </dgm:pt>
    <dgm:pt modelId="{ECAC3295-DB57-4731-9252-3E5450BAB255}" type="pres">
      <dgm:prSet presAssocID="{C2FB22F8-407F-4666-8631-AFAD9B3889DD}" presName="sibTransNodeCircle" presStyleLbl="alignNode1" presStyleIdx="1" presStyleCnt="9">
        <dgm:presLayoutVars>
          <dgm:chMax val="0"/>
          <dgm:bulletEnabled/>
        </dgm:presLayoutVars>
      </dgm:prSet>
      <dgm:spPr/>
    </dgm:pt>
    <dgm:pt modelId="{E6A7139B-CB10-4A47-81E9-C91C68F49269}" type="pres">
      <dgm:prSet presAssocID="{C2FB22F8-407F-4666-8631-AFAD9B3889DD}" presName="spacerBetweenCircleAndCallout" presStyleCnt="0">
        <dgm:presLayoutVars/>
      </dgm:prSet>
      <dgm:spPr/>
    </dgm:pt>
    <dgm:pt modelId="{5C9FB442-1D60-4F99-924D-24AEAD6768F5}" type="pres">
      <dgm:prSet presAssocID="{9B7B3143-468F-4B86-8C7B-5DF9B3BBD80B}" presName="nodeText" presStyleLbl="alignAccFollowNode1" presStyleIdx="5" presStyleCnt="27">
        <dgm:presLayoutVars>
          <dgm:bulletEnabled val="1"/>
        </dgm:presLayoutVars>
      </dgm:prSet>
      <dgm:spPr/>
    </dgm:pt>
    <dgm:pt modelId="{319478C0-EA39-4F0A-A716-EABBA11C2A10}" type="pres">
      <dgm:prSet presAssocID="{C2FB22F8-407F-4666-8631-AFAD9B3889DD}" presName="sibTransComposite" presStyleCnt="0"/>
      <dgm:spPr/>
    </dgm:pt>
    <dgm:pt modelId="{38330D1F-9742-417D-BFAF-4C98956F2E3B}" type="pres">
      <dgm:prSet presAssocID="{B1A65CAC-D6CB-4715-95D5-024155D240A5}" presName="compositeNode" presStyleCnt="0"/>
      <dgm:spPr/>
    </dgm:pt>
    <dgm:pt modelId="{E253DF95-9CB6-4479-B954-B4C8070AEC0A}" type="pres">
      <dgm:prSet presAssocID="{B1A65CAC-D6CB-4715-95D5-024155D240A5}" presName="parTx" presStyleLbl="node1" presStyleIdx="0" presStyleCnt="0">
        <dgm:presLayoutVars>
          <dgm:chMax val="0"/>
          <dgm:chPref val="0"/>
          <dgm:bulletEnabled val="1"/>
        </dgm:presLayoutVars>
      </dgm:prSet>
      <dgm:spPr/>
    </dgm:pt>
    <dgm:pt modelId="{AFE27DD0-FD8F-44CF-8CA0-0F8129E6C5F6}" type="pres">
      <dgm:prSet presAssocID="{B1A65CAC-D6CB-4715-95D5-024155D240A5}" presName="parSh" presStyleCnt="0"/>
      <dgm:spPr/>
    </dgm:pt>
    <dgm:pt modelId="{68CDAA36-84B6-486D-B39B-04A8F9EEFE80}" type="pres">
      <dgm:prSet presAssocID="{B1A65CAC-D6CB-4715-95D5-024155D240A5}" presName="lineNode" presStyleLbl="alignAccFollowNode1" presStyleIdx="6" presStyleCnt="27"/>
      <dgm:spPr/>
    </dgm:pt>
    <dgm:pt modelId="{959947D3-076F-412F-9CB8-718E233FD8BA}" type="pres">
      <dgm:prSet presAssocID="{B1A65CAC-D6CB-4715-95D5-024155D240A5}" presName="lineArrowNode" presStyleLbl="alignAccFollowNode1" presStyleIdx="7" presStyleCnt="27"/>
      <dgm:spPr/>
    </dgm:pt>
    <dgm:pt modelId="{108CCF60-E9A0-4451-BCE5-E51FDF06DF59}" type="pres">
      <dgm:prSet presAssocID="{4C57DF95-3CE6-4A7D-9844-49F826BF8295}" presName="sibTransNodeCircle" presStyleLbl="alignNode1" presStyleIdx="2" presStyleCnt="9">
        <dgm:presLayoutVars>
          <dgm:chMax val="0"/>
          <dgm:bulletEnabled/>
        </dgm:presLayoutVars>
      </dgm:prSet>
      <dgm:spPr/>
    </dgm:pt>
    <dgm:pt modelId="{2DCBA4BF-1CC9-4EAE-9B33-EBDC55132225}" type="pres">
      <dgm:prSet presAssocID="{4C57DF95-3CE6-4A7D-9844-49F826BF8295}" presName="spacerBetweenCircleAndCallout" presStyleCnt="0">
        <dgm:presLayoutVars/>
      </dgm:prSet>
      <dgm:spPr/>
    </dgm:pt>
    <dgm:pt modelId="{1DCC51F2-C13B-4877-94EC-9B06618A8390}" type="pres">
      <dgm:prSet presAssocID="{B1A65CAC-D6CB-4715-95D5-024155D240A5}" presName="nodeText" presStyleLbl="alignAccFollowNode1" presStyleIdx="8" presStyleCnt="27">
        <dgm:presLayoutVars>
          <dgm:bulletEnabled val="1"/>
        </dgm:presLayoutVars>
      </dgm:prSet>
      <dgm:spPr/>
    </dgm:pt>
    <dgm:pt modelId="{66BDB63B-FD33-4EF5-8436-1B1FA9BE7CC3}" type="pres">
      <dgm:prSet presAssocID="{4C57DF95-3CE6-4A7D-9844-49F826BF8295}" presName="sibTransComposite" presStyleCnt="0"/>
      <dgm:spPr/>
    </dgm:pt>
    <dgm:pt modelId="{BD19FF35-9B2D-4EF1-AFF3-BC65B9F28C23}" type="pres">
      <dgm:prSet presAssocID="{F16EC8F7-0583-4597-824E-BC240E6C6363}" presName="compositeNode" presStyleCnt="0"/>
      <dgm:spPr/>
    </dgm:pt>
    <dgm:pt modelId="{78BFA128-5BD1-40D8-A408-7983156CCD34}" type="pres">
      <dgm:prSet presAssocID="{F16EC8F7-0583-4597-824E-BC240E6C6363}" presName="parTx" presStyleLbl="node1" presStyleIdx="0" presStyleCnt="0">
        <dgm:presLayoutVars>
          <dgm:chMax val="0"/>
          <dgm:chPref val="0"/>
          <dgm:bulletEnabled val="1"/>
        </dgm:presLayoutVars>
      </dgm:prSet>
      <dgm:spPr/>
    </dgm:pt>
    <dgm:pt modelId="{A756F192-E46F-4CFD-86FC-2CE3F5CB482E}" type="pres">
      <dgm:prSet presAssocID="{F16EC8F7-0583-4597-824E-BC240E6C6363}" presName="parSh" presStyleCnt="0"/>
      <dgm:spPr/>
    </dgm:pt>
    <dgm:pt modelId="{C93B59FC-B041-4D11-B479-A59EFEAAB314}" type="pres">
      <dgm:prSet presAssocID="{F16EC8F7-0583-4597-824E-BC240E6C6363}" presName="lineNode" presStyleLbl="alignAccFollowNode1" presStyleIdx="9" presStyleCnt="27"/>
      <dgm:spPr/>
    </dgm:pt>
    <dgm:pt modelId="{47FE5559-FB6E-472A-9AE8-F59CA1FADD5F}" type="pres">
      <dgm:prSet presAssocID="{F16EC8F7-0583-4597-824E-BC240E6C6363}" presName="lineArrowNode" presStyleLbl="alignAccFollowNode1" presStyleIdx="10" presStyleCnt="27"/>
      <dgm:spPr/>
    </dgm:pt>
    <dgm:pt modelId="{B37AF92E-B6EC-41E8-94B5-28D4A45CF7AF}" type="pres">
      <dgm:prSet presAssocID="{F25A74CB-C98D-47F8-BDFF-6301BC40A3FC}" presName="sibTransNodeCircle" presStyleLbl="alignNode1" presStyleIdx="3" presStyleCnt="9">
        <dgm:presLayoutVars>
          <dgm:chMax val="0"/>
          <dgm:bulletEnabled/>
        </dgm:presLayoutVars>
      </dgm:prSet>
      <dgm:spPr/>
    </dgm:pt>
    <dgm:pt modelId="{432602A4-7848-43CC-9BED-6C2241B764AC}" type="pres">
      <dgm:prSet presAssocID="{F25A74CB-C98D-47F8-BDFF-6301BC40A3FC}" presName="spacerBetweenCircleAndCallout" presStyleCnt="0">
        <dgm:presLayoutVars/>
      </dgm:prSet>
      <dgm:spPr/>
    </dgm:pt>
    <dgm:pt modelId="{2F1BC006-395C-4C65-BE14-24080AB722FE}" type="pres">
      <dgm:prSet presAssocID="{F16EC8F7-0583-4597-824E-BC240E6C6363}" presName="nodeText" presStyleLbl="alignAccFollowNode1" presStyleIdx="11" presStyleCnt="27">
        <dgm:presLayoutVars>
          <dgm:bulletEnabled val="1"/>
        </dgm:presLayoutVars>
      </dgm:prSet>
      <dgm:spPr/>
    </dgm:pt>
    <dgm:pt modelId="{F4242EDE-6114-49D8-A43B-F5729C55FF9F}" type="pres">
      <dgm:prSet presAssocID="{F25A74CB-C98D-47F8-BDFF-6301BC40A3FC}" presName="sibTransComposite" presStyleCnt="0"/>
      <dgm:spPr/>
    </dgm:pt>
    <dgm:pt modelId="{82B43AE7-52FD-4B99-881F-9817A06902A3}" type="pres">
      <dgm:prSet presAssocID="{BF1D9880-55EE-4B96-97AC-DCBF86875EC9}" presName="compositeNode" presStyleCnt="0"/>
      <dgm:spPr/>
    </dgm:pt>
    <dgm:pt modelId="{065D1551-8C99-4DDE-9FF3-EA2B2B42A70E}" type="pres">
      <dgm:prSet presAssocID="{BF1D9880-55EE-4B96-97AC-DCBF86875EC9}" presName="parTx" presStyleLbl="node1" presStyleIdx="0" presStyleCnt="0">
        <dgm:presLayoutVars>
          <dgm:chMax val="0"/>
          <dgm:chPref val="0"/>
          <dgm:bulletEnabled val="1"/>
        </dgm:presLayoutVars>
      </dgm:prSet>
      <dgm:spPr/>
    </dgm:pt>
    <dgm:pt modelId="{EDD2036C-287F-4C0E-AE48-D9CF5E7A751A}" type="pres">
      <dgm:prSet presAssocID="{BF1D9880-55EE-4B96-97AC-DCBF86875EC9}" presName="parSh" presStyleCnt="0"/>
      <dgm:spPr/>
    </dgm:pt>
    <dgm:pt modelId="{1B91CDF1-C655-4319-8A3C-E302C14B7BB6}" type="pres">
      <dgm:prSet presAssocID="{BF1D9880-55EE-4B96-97AC-DCBF86875EC9}" presName="lineNode" presStyleLbl="alignAccFollowNode1" presStyleIdx="12" presStyleCnt="27"/>
      <dgm:spPr/>
    </dgm:pt>
    <dgm:pt modelId="{F57F30B9-6223-407E-8195-D1C4A0211381}" type="pres">
      <dgm:prSet presAssocID="{BF1D9880-55EE-4B96-97AC-DCBF86875EC9}" presName="lineArrowNode" presStyleLbl="alignAccFollowNode1" presStyleIdx="13" presStyleCnt="27"/>
      <dgm:spPr/>
    </dgm:pt>
    <dgm:pt modelId="{FACA30FB-C83B-456C-85D7-C958F45711C6}" type="pres">
      <dgm:prSet presAssocID="{22A2F63E-6277-4F3E-BDC6-B6CDFF6AAC8F}" presName="sibTransNodeCircle" presStyleLbl="alignNode1" presStyleIdx="4" presStyleCnt="9">
        <dgm:presLayoutVars>
          <dgm:chMax val="0"/>
          <dgm:bulletEnabled/>
        </dgm:presLayoutVars>
      </dgm:prSet>
      <dgm:spPr/>
    </dgm:pt>
    <dgm:pt modelId="{EDD4ED76-FB0B-49DF-972C-A83FB925FC98}" type="pres">
      <dgm:prSet presAssocID="{22A2F63E-6277-4F3E-BDC6-B6CDFF6AAC8F}" presName="spacerBetweenCircleAndCallout" presStyleCnt="0">
        <dgm:presLayoutVars/>
      </dgm:prSet>
      <dgm:spPr/>
    </dgm:pt>
    <dgm:pt modelId="{486583E7-69F3-46AF-9B9C-F7D1F2F25B7B}" type="pres">
      <dgm:prSet presAssocID="{BF1D9880-55EE-4B96-97AC-DCBF86875EC9}" presName="nodeText" presStyleLbl="alignAccFollowNode1" presStyleIdx="14" presStyleCnt="27">
        <dgm:presLayoutVars>
          <dgm:bulletEnabled val="1"/>
        </dgm:presLayoutVars>
      </dgm:prSet>
      <dgm:spPr/>
    </dgm:pt>
    <dgm:pt modelId="{44EFFFBE-2F8B-4BF6-9B43-24606607AFFA}" type="pres">
      <dgm:prSet presAssocID="{22A2F63E-6277-4F3E-BDC6-B6CDFF6AAC8F}" presName="sibTransComposite" presStyleCnt="0"/>
      <dgm:spPr/>
    </dgm:pt>
    <dgm:pt modelId="{9F8A33E4-39A9-4A39-AA30-78966B7AFFC0}" type="pres">
      <dgm:prSet presAssocID="{85BA5026-2F35-4DD3-B4DE-E95EA12083BA}" presName="compositeNode" presStyleCnt="0"/>
      <dgm:spPr/>
    </dgm:pt>
    <dgm:pt modelId="{036D70C1-B528-451A-A3B6-68309A93C8C2}" type="pres">
      <dgm:prSet presAssocID="{85BA5026-2F35-4DD3-B4DE-E95EA12083BA}" presName="parTx" presStyleLbl="node1" presStyleIdx="0" presStyleCnt="0">
        <dgm:presLayoutVars>
          <dgm:chMax val="0"/>
          <dgm:chPref val="0"/>
          <dgm:bulletEnabled val="1"/>
        </dgm:presLayoutVars>
      </dgm:prSet>
      <dgm:spPr/>
    </dgm:pt>
    <dgm:pt modelId="{773D5815-436A-4A85-B5DF-FD8BDBCD00BE}" type="pres">
      <dgm:prSet presAssocID="{85BA5026-2F35-4DD3-B4DE-E95EA12083BA}" presName="parSh" presStyleCnt="0"/>
      <dgm:spPr/>
    </dgm:pt>
    <dgm:pt modelId="{E40EF403-AE56-46C0-BDA9-245F9E581268}" type="pres">
      <dgm:prSet presAssocID="{85BA5026-2F35-4DD3-B4DE-E95EA12083BA}" presName="lineNode" presStyleLbl="alignAccFollowNode1" presStyleIdx="15" presStyleCnt="27"/>
      <dgm:spPr/>
    </dgm:pt>
    <dgm:pt modelId="{0C4F07D6-A830-448C-BBBF-BD8BC81A80B4}" type="pres">
      <dgm:prSet presAssocID="{85BA5026-2F35-4DD3-B4DE-E95EA12083BA}" presName="lineArrowNode" presStyleLbl="alignAccFollowNode1" presStyleIdx="16" presStyleCnt="27"/>
      <dgm:spPr/>
    </dgm:pt>
    <dgm:pt modelId="{96C28128-861E-4776-8C52-C0DE009DFF77}" type="pres">
      <dgm:prSet presAssocID="{0E460B72-4B85-4710-8A45-3B985F5E58CE}" presName="sibTransNodeCircle" presStyleLbl="alignNode1" presStyleIdx="5" presStyleCnt="9">
        <dgm:presLayoutVars>
          <dgm:chMax val="0"/>
          <dgm:bulletEnabled/>
        </dgm:presLayoutVars>
      </dgm:prSet>
      <dgm:spPr/>
    </dgm:pt>
    <dgm:pt modelId="{3C8BF28A-5B2E-445C-8ADC-05EE80464951}" type="pres">
      <dgm:prSet presAssocID="{0E460B72-4B85-4710-8A45-3B985F5E58CE}" presName="spacerBetweenCircleAndCallout" presStyleCnt="0">
        <dgm:presLayoutVars/>
      </dgm:prSet>
      <dgm:spPr/>
    </dgm:pt>
    <dgm:pt modelId="{0C59E75C-2218-403C-A228-00A4D4AC34CA}" type="pres">
      <dgm:prSet presAssocID="{85BA5026-2F35-4DD3-B4DE-E95EA12083BA}" presName="nodeText" presStyleLbl="alignAccFollowNode1" presStyleIdx="17" presStyleCnt="27">
        <dgm:presLayoutVars>
          <dgm:bulletEnabled val="1"/>
        </dgm:presLayoutVars>
      </dgm:prSet>
      <dgm:spPr/>
    </dgm:pt>
    <dgm:pt modelId="{A5290867-AFAE-4F46-9299-574687052D84}" type="pres">
      <dgm:prSet presAssocID="{0E460B72-4B85-4710-8A45-3B985F5E58CE}" presName="sibTransComposite" presStyleCnt="0"/>
      <dgm:spPr/>
    </dgm:pt>
    <dgm:pt modelId="{7ADDC462-EA0B-42E6-A8A7-0E64C8F15C9E}" type="pres">
      <dgm:prSet presAssocID="{810163ED-90CF-4AA2-878A-9B23020E69C6}" presName="compositeNode" presStyleCnt="0"/>
      <dgm:spPr/>
    </dgm:pt>
    <dgm:pt modelId="{1ED831CA-E901-4B96-B75A-E2C81C83BE13}" type="pres">
      <dgm:prSet presAssocID="{810163ED-90CF-4AA2-878A-9B23020E69C6}" presName="parTx" presStyleLbl="node1" presStyleIdx="0" presStyleCnt="0">
        <dgm:presLayoutVars>
          <dgm:chMax val="0"/>
          <dgm:chPref val="0"/>
          <dgm:bulletEnabled val="1"/>
        </dgm:presLayoutVars>
      </dgm:prSet>
      <dgm:spPr/>
    </dgm:pt>
    <dgm:pt modelId="{64307737-0E4F-4B8A-8E91-6EB68DBC0ADF}" type="pres">
      <dgm:prSet presAssocID="{810163ED-90CF-4AA2-878A-9B23020E69C6}" presName="parSh" presStyleCnt="0"/>
      <dgm:spPr/>
    </dgm:pt>
    <dgm:pt modelId="{D4E9BC53-EB35-46E9-A669-4C6429096FC5}" type="pres">
      <dgm:prSet presAssocID="{810163ED-90CF-4AA2-878A-9B23020E69C6}" presName="lineNode" presStyleLbl="alignAccFollowNode1" presStyleIdx="18" presStyleCnt="27"/>
      <dgm:spPr/>
    </dgm:pt>
    <dgm:pt modelId="{7D501DC9-8D41-4A6A-A120-D05797571D18}" type="pres">
      <dgm:prSet presAssocID="{810163ED-90CF-4AA2-878A-9B23020E69C6}" presName="lineArrowNode" presStyleLbl="alignAccFollowNode1" presStyleIdx="19" presStyleCnt="27"/>
      <dgm:spPr/>
    </dgm:pt>
    <dgm:pt modelId="{05375BB6-381E-48AA-9E2E-16373465C3D5}" type="pres">
      <dgm:prSet presAssocID="{5FF1F905-779E-4C22-8270-4EA2CFB3B170}" presName="sibTransNodeCircle" presStyleLbl="alignNode1" presStyleIdx="6" presStyleCnt="9">
        <dgm:presLayoutVars>
          <dgm:chMax val="0"/>
          <dgm:bulletEnabled/>
        </dgm:presLayoutVars>
      </dgm:prSet>
      <dgm:spPr/>
    </dgm:pt>
    <dgm:pt modelId="{3024FD5B-8149-425E-8BE1-8D4818AF8CEC}" type="pres">
      <dgm:prSet presAssocID="{5FF1F905-779E-4C22-8270-4EA2CFB3B170}" presName="spacerBetweenCircleAndCallout" presStyleCnt="0">
        <dgm:presLayoutVars/>
      </dgm:prSet>
      <dgm:spPr/>
    </dgm:pt>
    <dgm:pt modelId="{653BB1C8-DD48-4F40-A01E-2487070852BB}" type="pres">
      <dgm:prSet presAssocID="{810163ED-90CF-4AA2-878A-9B23020E69C6}" presName="nodeText" presStyleLbl="alignAccFollowNode1" presStyleIdx="20" presStyleCnt="27">
        <dgm:presLayoutVars>
          <dgm:bulletEnabled val="1"/>
        </dgm:presLayoutVars>
      </dgm:prSet>
      <dgm:spPr/>
    </dgm:pt>
    <dgm:pt modelId="{FA0DB515-D8F3-45D2-8BE9-24E3604F280D}" type="pres">
      <dgm:prSet presAssocID="{5FF1F905-779E-4C22-8270-4EA2CFB3B170}" presName="sibTransComposite" presStyleCnt="0"/>
      <dgm:spPr/>
    </dgm:pt>
    <dgm:pt modelId="{7AD47A01-21F5-4D97-A33C-B350AB682C34}" type="pres">
      <dgm:prSet presAssocID="{9B98C1ED-8D3D-46DE-9A17-E2CC2AE5E739}" presName="compositeNode" presStyleCnt="0"/>
      <dgm:spPr/>
    </dgm:pt>
    <dgm:pt modelId="{E7AF5854-C285-4222-9FA9-42F4EDFE8021}" type="pres">
      <dgm:prSet presAssocID="{9B98C1ED-8D3D-46DE-9A17-E2CC2AE5E739}" presName="parTx" presStyleLbl="node1" presStyleIdx="0" presStyleCnt="0">
        <dgm:presLayoutVars>
          <dgm:chMax val="0"/>
          <dgm:chPref val="0"/>
          <dgm:bulletEnabled val="1"/>
        </dgm:presLayoutVars>
      </dgm:prSet>
      <dgm:spPr/>
    </dgm:pt>
    <dgm:pt modelId="{24942E7D-DAE4-440A-96FD-B6D7BB646B3B}" type="pres">
      <dgm:prSet presAssocID="{9B98C1ED-8D3D-46DE-9A17-E2CC2AE5E739}" presName="parSh" presStyleCnt="0"/>
      <dgm:spPr/>
    </dgm:pt>
    <dgm:pt modelId="{2C04080A-3B33-44C8-BAD1-09E922B15FB5}" type="pres">
      <dgm:prSet presAssocID="{9B98C1ED-8D3D-46DE-9A17-E2CC2AE5E739}" presName="lineNode" presStyleLbl="alignAccFollowNode1" presStyleIdx="21" presStyleCnt="27"/>
      <dgm:spPr/>
    </dgm:pt>
    <dgm:pt modelId="{2EF11B13-0604-48BA-B088-6510B5791747}" type="pres">
      <dgm:prSet presAssocID="{9B98C1ED-8D3D-46DE-9A17-E2CC2AE5E739}" presName="lineArrowNode" presStyleLbl="alignAccFollowNode1" presStyleIdx="22" presStyleCnt="27"/>
      <dgm:spPr/>
    </dgm:pt>
    <dgm:pt modelId="{EE03CCE0-6E73-485A-A6AD-10AB6B156AD5}" type="pres">
      <dgm:prSet presAssocID="{0DCD4C92-8977-4B4B-9023-D25EB5D9FCA5}" presName="sibTransNodeCircle" presStyleLbl="alignNode1" presStyleIdx="7" presStyleCnt="9">
        <dgm:presLayoutVars>
          <dgm:chMax val="0"/>
          <dgm:bulletEnabled/>
        </dgm:presLayoutVars>
      </dgm:prSet>
      <dgm:spPr/>
    </dgm:pt>
    <dgm:pt modelId="{5ABA2D36-4790-482D-A3D2-59F1C8A88118}" type="pres">
      <dgm:prSet presAssocID="{0DCD4C92-8977-4B4B-9023-D25EB5D9FCA5}" presName="spacerBetweenCircleAndCallout" presStyleCnt="0">
        <dgm:presLayoutVars/>
      </dgm:prSet>
      <dgm:spPr/>
    </dgm:pt>
    <dgm:pt modelId="{1D7F7762-B6EF-4797-BC76-3DC5B34016CD}" type="pres">
      <dgm:prSet presAssocID="{9B98C1ED-8D3D-46DE-9A17-E2CC2AE5E739}" presName="nodeText" presStyleLbl="alignAccFollowNode1" presStyleIdx="23" presStyleCnt="27">
        <dgm:presLayoutVars>
          <dgm:bulletEnabled val="1"/>
        </dgm:presLayoutVars>
      </dgm:prSet>
      <dgm:spPr/>
    </dgm:pt>
    <dgm:pt modelId="{57E6DBBF-020A-48DC-86B7-E981AAA5651A}" type="pres">
      <dgm:prSet presAssocID="{0DCD4C92-8977-4B4B-9023-D25EB5D9FCA5}" presName="sibTransComposite" presStyleCnt="0"/>
      <dgm:spPr/>
    </dgm:pt>
    <dgm:pt modelId="{DA06C33D-8524-4DAB-8B46-6F25A7620E5C}" type="pres">
      <dgm:prSet presAssocID="{489D196A-6724-4650-9C88-C634B4B17A3E}" presName="compositeNode" presStyleCnt="0"/>
      <dgm:spPr/>
    </dgm:pt>
    <dgm:pt modelId="{EE5D36E7-E57B-48AD-A01C-6A4FAFC0CB72}" type="pres">
      <dgm:prSet presAssocID="{489D196A-6724-4650-9C88-C634B4B17A3E}" presName="parTx" presStyleLbl="node1" presStyleIdx="0" presStyleCnt="0">
        <dgm:presLayoutVars>
          <dgm:chMax val="0"/>
          <dgm:chPref val="0"/>
          <dgm:bulletEnabled val="1"/>
        </dgm:presLayoutVars>
      </dgm:prSet>
      <dgm:spPr/>
    </dgm:pt>
    <dgm:pt modelId="{EE78351A-3A9F-47EA-B842-0B06F75AD393}" type="pres">
      <dgm:prSet presAssocID="{489D196A-6724-4650-9C88-C634B4B17A3E}" presName="parSh" presStyleCnt="0"/>
      <dgm:spPr/>
    </dgm:pt>
    <dgm:pt modelId="{CD499045-23EC-4CF5-8423-1B30764721DA}" type="pres">
      <dgm:prSet presAssocID="{489D196A-6724-4650-9C88-C634B4B17A3E}" presName="lineNode" presStyleLbl="alignAccFollowNode1" presStyleIdx="24" presStyleCnt="27"/>
      <dgm:spPr/>
    </dgm:pt>
    <dgm:pt modelId="{D65E8ABC-38D4-4BC1-AC79-ABC6395A3FEF}" type="pres">
      <dgm:prSet presAssocID="{489D196A-6724-4650-9C88-C634B4B17A3E}" presName="lineArrowNode" presStyleLbl="alignAccFollowNode1" presStyleIdx="25" presStyleCnt="27"/>
      <dgm:spPr/>
    </dgm:pt>
    <dgm:pt modelId="{31DDEADB-3B3B-4593-8831-C91F9E4B6652}" type="pres">
      <dgm:prSet presAssocID="{0D5711C7-CB0B-4A08-9EE3-FFF94F8456BE}" presName="sibTransNodeCircle" presStyleLbl="alignNode1" presStyleIdx="8" presStyleCnt="9">
        <dgm:presLayoutVars>
          <dgm:chMax val="0"/>
          <dgm:bulletEnabled/>
        </dgm:presLayoutVars>
      </dgm:prSet>
      <dgm:spPr/>
    </dgm:pt>
    <dgm:pt modelId="{E17A3CB0-61FC-48C3-9CDF-4F400A02D3D1}" type="pres">
      <dgm:prSet presAssocID="{0D5711C7-CB0B-4A08-9EE3-FFF94F8456BE}" presName="spacerBetweenCircleAndCallout" presStyleCnt="0">
        <dgm:presLayoutVars/>
      </dgm:prSet>
      <dgm:spPr/>
    </dgm:pt>
    <dgm:pt modelId="{898E643D-0EED-4B70-A0DD-DD7CAB2980D7}" type="pres">
      <dgm:prSet presAssocID="{489D196A-6724-4650-9C88-C634B4B17A3E}" presName="nodeText" presStyleLbl="alignAccFollowNode1" presStyleIdx="26" presStyleCnt="27">
        <dgm:presLayoutVars>
          <dgm:bulletEnabled val="1"/>
        </dgm:presLayoutVars>
      </dgm:prSet>
      <dgm:spPr/>
    </dgm:pt>
  </dgm:ptLst>
  <dgm:cxnLst>
    <dgm:cxn modelId="{8B8BDD11-F7F6-430E-9EB3-399BEBCDA153}" type="presOf" srcId="{22A2F63E-6277-4F3E-BDC6-B6CDFF6AAC8F}" destId="{FACA30FB-C83B-456C-85D7-C958F45711C6}" srcOrd="0" destOrd="0" presId="urn:microsoft.com/office/officeart/2016/7/layout/LinearArrowProcessNumbered"/>
    <dgm:cxn modelId="{62DC5017-B1B1-4774-BAE9-B364F25DF96A}" type="presOf" srcId="{9B98C1ED-8D3D-46DE-9A17-E2CC2AE5E739}" destId="{1D7F7762-B6EF-4797-BC76-3DC5B34016CD}" srcOrd="0" destOrd="0" presId="urn:microsoft.com/office/officeart/2016/7/layout/LinearArrowProcessNumbered"/>
    <dgm:cxn modelId="{46E28626-3C55-44EB-B8F5-A98702CDF0E2}" srcId="{A3252EC9-D7A5-4C6B-8F27-DA032EEB525E}" destId="{9B98C1ED-8D3D-46DE-9A17-E2CC2AE5E739}" srcOrd="7" destOrd="0" parTransId="{BA690C93-6899-4428-96D8-7AE715A56785}" sibTransId="{0DCD4C92-8977-4B4B-9023-D25EB5D9FCA5}"/>
    <dgm:cxn modelId="{5D29923D-47F5-4A58-923A-20E4AB4169C9}" srcId="{A3252EC9-D7A5-4C6B-8F27-DA032EEB525E}" destId="{BF1D9880-55EE-4B96-97AC-DCBF86875EC9}" srcOrd="4" destOrd="0" parTransId="{768985F2-4624-4009-A900-F064A64A1187}" sibTransId="{22A2F63E-6277-4F3E-BDC6-B6CDFF6AAC8F}"/>
    <dgm:cxn modelId="{3252F15F-90E2-41DA-B2F9-742AD60A910B}" type="presOf" srcId="{5FF1F905-779E-4C22-8270-4EA2CFB3B170}" destId="{05375BB6-381E-48AA-9E2E-16373465C3D5}" srcOrd="0" destOrd="0" presId="urn:microsoft.com/office/officeart/2016/7/layout/LinearArrowProcessNumbered"/>
    <dgm:cxn modelId="{537C0A43-F01D-4D28-917E-8182F4D664F8}" srcId="{A3252EC9-D7A5-4C6B-8F27-DA032EEB525E}" destId="{F16EC8F7-0583-4597-824E-BC240E6C6363}" srcOrd="3" destOrd="0" parTransId="{9D74E3F6-0AA9-4ECD-9DC2-631C189D7FAF}" sibTransId="{F25A74CB-C98D-47F8-BDFF-6301BC40A3FC}"/>
    <dgm:cxn modelId="{5E922943-96E4-4F21-9BB9-CA97F85ED956}" type="presOf" srcId="{4EC5FA9C-D423-4B5C-B771-823D3E140371}" destId="{9660CE7F-64BF-4C6A-8B01-3CEF349C4E67}" srcOrd="0" destOrd="0" presId="urn:microsoft.com/office/officeart/2016/7/layout/LinearArrowProcessNumbered"/>
    <dgm:cxn modelId="{AA701848-CC55-4A3A-96F5-A7407188AFD6}" type="presOf" srcId="{0D5711C7-CB0B-4A08-9EE3-FFF94F8456BE}" destId="{31DDEADB-3B3B-4593-8831-C91F9E4B6652}" srcOrd="0" destOrd="0" presId="urn:microsoft.com/office/officeart/2016/7/layout/LinearArrowProcessNumbered"/>
    <dgm:cxn modelId="{E4DCCF50-780A-4CD7-9245-FBF13985C3C7}" srcId="{A3252EC9-D7A5-4C6B-8F27-DA032EEB525E}" destId="{4EC5FA9C-D423-4B5C-B771-823D3E140371}" srcOrd="0" destOrd="0" parTransId="{84BBD1F2-604F-452B-BA4D-4E9851EE64DE}" sibTransId="{80A10E79-EE21-4F25-BDC3-8257126F85C6}"/>
    <dgm:cxn modelId="{8F687E54-63BB-4C0E-920F-FC0E23DC9802}" type="presOf" srcId="{F25A74CB-C98D-47F8-BDFF-6301BC40A3FC}" destId="{B37AF92E-B6EC-41E8-94B5-28D4A45CF7AF}" srcOrd="0" destOrd="0" presId="urn:microsoft.com/office/officeart/2016/7/layout/LinearArrowProcessNumbered"/>
    <dgm:cxn modelId="{59D79A7A-DEC1-47D5-89F7-7FE2F2687087}" type="presOf" srcId="{A3252EC9-D7A5-4C6B-8F27-DA032EEB525E}" destId="{F1EB6551-BAC4-4719-AFB9-E7418039554D}" srcOrd="0" destOrd="0" presId="urn:microsoft.com/office/officeart/2016/7/layout/LinearArrowProcessNumbered"/>
    <dgm:cxn modelId="{D8F45F7C-3BA9-4316-BF42-377806700B1E}" type="presOf" srcId="{810163ED-90CF-4AA2-878A-9B23020E69C6}" destId="{653BB1C8-DD48-4F40-A01E-2487070852BB}" srcOrd="0" destOrd="0" presId="urn:microsoft.com/office/officeart/2016/7/layout/LinearArrowProcessNumbered"/>
    <dgm:cxn modelId="{2DA06A83-C457-49F7-9E4E-93AE1ECCA0E2}" srcId="{A3252EC9-D7A5-4C6B-8F27-DA032EEB525E}" destId="{810163ED-90CF-4AA2-878A-9B23020E69C6}" srcOrd="6" destOrd="0" parTransId="{4820EB85-30DB-499A-A5BC-15E0E4499E75}" sibTransId="{5FF1F905-779E-4C22-8270-4EA2CFB3B170}"/>
    <dgm:cxn modelId="{6FD4B685-F511-4BCD-9B24-E0D3635BA5D0}" type="presOf" srcId="{F16EC8F7-0583-4597-824E-BC240E6C6363}" destId="{2F1BC006-395C-4C65-BE14-24080AB722FE}" srcOrd="0" destOrd="0" presId="urn:microsoft.com/office/officeart/2016/7/layout/LinearArrowProcessNumbered"/>
    <dgm:cxn modelId="{1A09C38C-56C7-476A-B96E-0E099DECB6BD}" srcId="{A3252EC9-D7A5-4C6B-8F27-DA032EEB525E}" destId="{489D196A-6724-4650-9C88-C634B4B17A3E}" srcOrd="8" destOrd="0" parTransId="{006C3885-A6B3-4D99-A5B2-16C0FA2CA1EB}" sibTransId="{0D5711C7-CB0B-4A08-9EE3-FFF94F8456BE}"/>
    <dgm:cxn modelId="{32C05591-A202-40EC-B852-6D793455FDA2}" srcId="{A3252EC9-D7A5-4C6B-8F27-DA032EEB525E}" destId="{B1A65CAC-D6CB-4715-95D5-024155D240A5}" srcOrd="2" destOrd="0" parTransId="{350B2BD1-82A7-4CAE-8600-003E8802400F}" sibTransId="{4C57DF95-3CE6-4A7D-9844-49F826BF8295}"/>
    <dgm:cxn modelId="{860B4092-42CD-4E33-AF0A-FA8A040636AC}" type="presOf" srcId="{489D196A-6724-4650-9C88-C634B4B17A3E}" destId="{898E643D-0EED-4B70-A0DD-DD7CAB2980D7}" srcOrd="0" destOrd="0" presId="urn:microsoft.com/office/officeart/2016/7/layout/LinearArrowProcessNumbered"/>
    <dgm:cxn modelId="{710AE497-1E20-44E0-ACC3-973D54F5814A}" srcId="{A3252EC9-D7A5-4C6B-8F27-DA032EEB525E}" destId="{9B7B3143-468F-4B86-8C7B-5DF9B3BBD80B}" srcOrd="1" destOrd="0" parTransId="{EC7DC278-4C62-409D-8B18-6BB3447DEEF0}" sibTransId="{C2FB22F8-407F-4666-8631-AFAD9B3889DD}"/>
    <dgm:cxn modelId="{6E15B09A-635C-4964-918A-78263FB10F2D}" type="presOf" srcId="{80A10E79-EE21-4F25-BDC3-8257126F85C6}" destId="{074BFEBE-0E01-4EB9-A7F3-3DAF6BD77892}" srcOrd="0" destOrd="0" presId="urn:microsoft.com/office/officeart/2016/7/layout/LinearArrowProcessNumbered"/>
    <dgm:cxn modelId="{9706A4B2-9ED7-4903-9BEE-1B7CAD0AE021}" type="presOf" srcId="{0E460B72-4B85-4710-8A45-3B985F5E58CE}" destId="{96C28128-861E-4776-8C52-C0DE009DFF77}" srcOrd="0" destOrd="0" presId="urn:microsoft.com/office/officeart/2016/7/layout/LinearArrowProcessNumbered"/>
    <dgm:cxn modelId="{B8D498B8-B51B-440B-A674-A80F985B5F86}" type="presOf" srcId="{BF1D9880-55EE-4B96-97AC-DCBF86875EC9}" destId="{486583E7-69F3-46AF-9B9C-F7D1F2F25B7B}" srcOrd="0" destOrd="0" presId="urn:microsoft.com/office/officeart/2016/7/layout/LinearArrowProcessNumbered"/>
    <dgm:cxn modelId="{403A36BA-8CF0-4EDC-A7AF-41DE71CDF702}" type="presOf" srcId="{C2FB22F8-407F-4666-8631-AFAD9B3889DD}" destId="{ECAC3295-DB57-4731-9252-3E5450BAB255}" srcOrd="0" destOrd="0" presId="urn:microsoft.com/office/officeart/2016/7/layout/LinearArrowProcessNumbered"/>
    <dgm:cxn modelId="{F9AA3ABE-A708-41D5-A992-0386684DE555}" type="presOf" srcId="{9B7B3143-468F-4B86-8C7B-5DF9B3BBD80B}" destId="{5C9FB442-1D60-4F99-924D-24AEAD6768F5}" srcOrd="0" destOrd="0" presId="urn:microsoft.com/office/officeart/2016/7/layout/LinearArrowProcessNumbered"/>
    <dgm:cxn modelId="{22A457C3-CD29-41F6-A76D-D6F296C03CA4}" type="presOf" srcId="{4C57DF95-3CE6-4A7D-9844-49F826BF8295}" destId="{108CCF60-E9A0-4451-BCE5-E51FDF06DF59}" srcOrd="0" destOrd="0" presId="urn:microsoft.com/office/officeart/2016/7/layout/LinearArrowProcessNumbered"/>
    <dgm:cxn modelId="{2DC49AC9-3988-498A-B0BB-D944FF0E361D}" type="presOf" srcId="{0DCD4C92-8977-4B4B-9023-D25EB5D9FCA5}" destId="{EE03CCE0-6E73-485A-A6AD-10AB6B156AD5}" srcOrd="0" destOrd="0" presId="urn:microsoft.com/office/officeart/2016/7/layout/LinearArrowProcessNumbered"/>
    <dgm:cxn modelId="{140950CC-E3F6-4982-A2D8-44E251558DFF}" type="presOf" srcId="{85BA5026-2F35-4DD3-B4DE-E95EA12083BA}" destId="{0C59E75C-2218-403C-A228-00A4D4AC34CA}" srcOrd="0" destOrd="0" presId="urn:microsoft.com/office/officeart/2016/7/layout/LinearArrowProcessNumbered"/>
    <dgm:cxn modelId="{88B705EB-D459-45FB-9FA3-F906D6CD6BB6}" srcId="{A3252EC9-D7A5-4C6B-8F27-DA032EEB525E}" destId="{85BA5026-2F35-4DD3-B4DE-E95EA12083BA}" srcOrd="5" destOrd="0" parTransId="{53477952-D41D-4B32-A631-AEE266C35078}" sibTransId="{0E460B72-4B85-4710-8A45-3B985F5E58CE}"/>
    <dgm:cxn modelId="{9918D2ED-4185-4C2F-94EB-D1B21FB13756}" type="presOf" srcId="{B1A65CAC-D6CB-4715-95D5-024155D240A5}" destId="{1DCC51F2-C13B-4877-94EC-9B06618A8390}" srcOrd="0" destOrd="0" presId="urn:microsoft.com/office/officeart/2016/7/layout/LinearArrowProcessNumbered"/>
    <dgm:cxn modelId="{3AA09CBC-2674-49A6-B57A-90E44B9C95DE}" type="presParOf" srcId="{F1EB6551-BAC4-4719-AFB9-E7418039554D}" destId="{CAC4474E-5E5B-497E-B08A-597C9B1DBE7F}" srcOrd="0" destOrd="0" presId="urn:microsoft.com/office/officeart/2016/7/layout/LinearArrowProcessNumbered"/>
    <dgm:cxn modelId="{2C381EFB-5795-4FCD-B94D-9A91B6BFA30A}" type="presParOf" srcId="{CAC4474E-5E5B-497E-B08A-597C9B1DBE7F}" destId="{0097CBE0-EE28-4C90-BF51-8C1B9A557915}" srcOrd="0" destOrd="0" presId="urn:microsoft.com/office/officeart/2016/7/layout/LinearArrowProcessNumbered"/>
    <dgm:cxn modelId="{85438B21-338B-46F2-A66D-D37A257CCA96}" type="presParOf" srcId="{CAC4474E-5E5B-497E-B08A-597C9B1DBE7F}" destId="{DF751840-1EE9-43A5-B8CC-9C8DD3727047}" srcOrd="1" destOrd="0" presId="urn:microsoft.com/office/officeart/2016/7/layout/LinearArrowProcessNumbered"/>
    <dgm:cxn modelId="{5106F164-6A37-4113-B8BF-CE6BA5EB041F}" type="presParOf" srcId="{DF751840-1EE9-43A5-B8CC-9C8DD3727047}" destId="{50B1F7BE-636E-43E6-B3F2-DFED60D7D9DA}" srcOrd="0" destOrd="0" presId="urn:microsoft.com/office/officeart/2016/7/layout/LinearArrowProcessNumbered"/>
    <dgm:cxn modelId="{DD5ECEF3-69A5-4C1C-BD4B-74971591BD80}" type="presParOf" srcId="{DF751840-1EE9-43A5-B8CC-9C8DD3727047}" destId="{20950FC1-2C19-4725-A5EC-1F20C6CD5FFF}" srcOrd="1" destOrd="0" presId="urn:microsoft.com/office/officeart/2016/7/layout/LinearArrowProcessNumbered"/>
    <dgm:cxn modelId="{EA1E4376-EC4C-4D23-81EF-9B32452988BE}" type="presParOf" srcId="{DF751840-1EE9-43A5-B8CC-9C8DD3727047}" destId="{074BFEBE-0E01-4EB9-A7F3-3DAF6BD77892}" srcOrd="2" destOrd="0" presId="urn:microsoft.com/office/officeart/2016/7/layout/LinearArrowProcessNumbered"/>
    <dgm:cxn modelId="{4EEF0C7A-643F-49D8-B5AD-0F7130444117}" type="presParOf" srcId="{DF751840-1EE9-43A5-B8CC-9C8DD3727047}" destId="{B82A519D-0BD3-4847-B337-D84FFE35518C}" srcOrd="3" destOrd="0" presId="urn:microsoft.com/office/officeart/2016/7/layout/LinearArrowProcessNumbered"/>
    <dgm:cxn modelId="{F2D1F8BB-D06C-423A-BD2D-A9D3A39AD686}" type="presParOf" srcId="{CAC4474E-5E5B-497E-B08A-597C9B1DBE7F}" destId="{9660CE7F-64BF-4C6A-8B01-3CEF349C4E67}" srcOrd="2" destOrd="0" presId="urn:microsoft.com/office/officeart/2016/7/layout/LinearArrowProcessNumbered"/>
    <dgm:cxn modelId="{6B2AB8B3-1390-43EE-BF1C-01A6162003CC}" type="presParOf" srcId="{F1EB6551-BAC4-4719-AFB9-E7418039554D}" destId="{082CBFBB-991A-4600-96B3-F6CE4A53AB60}" srcOrd="1" destOrd="0" presId="urn:microsoft.com/office/officeart/2016/7/layout/LinearArrowProcessNumbered"/>
    <dgm:cxn modelId="{161A39D9-0055-4582-A9C8-3D42C6CD9801}" type="presParOf" srcId="{F1EB6551-BAC4-4719-AFB9-E7418039554D}" destId="{28A8A538-2FDC-4E4B-92D8-FB1A71602472}" srcOrd="2" destOrd="0" presId="urn:microsoft.com/office/officeart/2016/7/layout/LinearArrowProcessNumbered"/>
    <dgm:cxn modelId="{7041C21E-CF24-4857-80B1-D8B0EC08C573}" type="presParOf" srcId="{28A8A538-2FDC-4E4B-92D8-FB1A71602472}" destId="{14F511DB-84CD-4A14-8E6E-17FE871B9995}" srcOrd="0" destOrd="0" presId="urn:microsoft.com/office/officeart/2016/7/layout/LinearArrowProcessNumbered"/>
    <dgm:cxn modelId="{5035BC98-EFC3-4A6F-A911-0C0C65E9E370}" type="presParOf" srcId="{28A8A538-2FDC-4E4B-92D8-FB1A71602472}" destId="{ACCA4EB4-DE97-4382-95AD-D00819636C7A}" srcOrd="1" destOrd="0" presId="urn:microsoft.com/office/officeart/2016/7/layout/LinearArrowProcessNumbered"/>
    <dgm:cxn modelId="{C38B2991-B510-4F17-A211-410056DA15C3}" type="presParOf" srcId="{ACCA4EB4-DE97-4382-95AD-D00819636C7A}" destId="{21C90B20-B2C7-4A30-A1B8-D8D1CFFAAD2D}" srcOrd="0" destOrd="0" presId="urn:microsoft.com/office/officeart/2016/7/layout/LinearArrowProcessNumbered"/>
    <dgm:cxn modelId="{40200F2A-7346-4DCD-A7C2-98CC9249ECEE}" type="presParOf" srcId="{ACCA4EB4-DE97-4382-95AD-D00819636C7A}" destId="{71BA093F-9242-41E2-A7BA-0070204DCCBC}" srcOrd="1" destOrd="0" presId="urn:microsoft.com/office/officeart/2016/7/layout/LinearArrowProcessNumbered"/>
    <dgm:cxn modelId="{D14577D2-7F87-4B26-8B81-9966CBC4C6B4}" type="presParOf" srcId="{ACCA4EB4-DE97-4382-95AD-D00819636C7A}" destId="{ECAC3295-DB57-4731-9252-3E5450BAB255}" srcOrd="2" destOrd="0" presId="urn:microsoft.com/office/officeart/2016/7/layout/LinearArrowProcessNumbered"/>
    <dgm:cxn modelId="{733D7C8A-59B4-47B0-9795-A85817C33898}" type="presParOf" srcId="{ACCA4EB4-DE97-4382-95AD-D00819636C7A}" destId="{E6A7139B-CB10-4A47-81E9-C91C68F49269}" srcOrd="3" destOrd="0" presId="urn:microsoft.com/office/officeart/2016/7/layout/LinearArrowProcessNumbered"/>
    <dgm:cxn modelId="{EEFFC629-EF82-4272-A9FE-D6586209EAAE}" type="presParOf" srcId="{28A8A538-2FDC-4E4B-92D8-FB1A71602472}" destId="{5C9FB442-1D60-4F99-924D-24AEAD6768F5}" srcOrd="2" destOrd="0" presId="urn:microsoft.com/office/officeart/2016/7/layout/LinearArrowProcessNumbered"/>
    <dgm:cxn modelId="{1EDDB710-DBF3-4B29-B384-D7F93D93D92B}" type="presParOf" srcId="{F1EB6551-BAC4-4719-AFB9-E7418039554D}" destId="{319478C0-EA39-4F0A-A716-EABBA11C2A10}" srcOrd="3" destOrd="0" presId="urn:microsoft.com/office/officeart/2016/7/layout/LinearArrowProcessNumbered"/>
    <dgm:cxn modelId="{2438C5A0-92C0-45FC-B7AA-8EC8D757A804}" type="presParOf" srcId="{F1EB6551-BAC4-4719-AFB9-E7418039554D}" destId="{38330D1F-9742-417D-BFAF-4C98956F2E3B}" srcOrd="4" destOrd="0" presId="urn:microsoft.com/office/officeart/2016/7/layout/LinearArrowProcessNumbered"/>
    <dgm:cxn modelId="{7D399178-0EC4-4D24-B992-226E81C1D4E4}" type="presParOf" srcId="{38330D1F-9742-417D-BFAF-4C98956F2E3B}" destId="{E253DF95-9CB6-4479-B954-B4C8070AEC0A}" srcOrd="0" destOrd="0" presId="urn:microsoft.com/office/officeart/2016/7/layout/LinearArrowProcessNumbered"/>
    <dgm:cxn modelId="{09E1CF5E-2AD4-4190-870D-65E9FDCA7552}" type="presParOf" srcId="{38330D1F-9742-417D-BFAF-4C98956F2E3B}" destId="{AFE27DD0-FD8F-44CF-8CA0-0F8129E6C5F6}" srcOrd="1" destOrd="0" presId="urn:microsoft.com/office/officeart/2016/7/layout/LinearArrowProcessNumbered"/>
    <dgm:cxn modelId="{D7590BD4-5878-45D7-9F73-B72CCDF6BC36}" type="presParOf" srcId="{AFE27DD0-FD8F-44CF-8CA0-0F8129E6C5F6}" destId="{68CDAA36-84B6-486D-B39B-04A8F9EEFE80}" srcOrd="0" destOrd="0" presId="urn:microsoft.com/office/officeart/2016/7/layout/LinearArrowProcessNumbered"/>
    <dgm:cxn modelId="{FD2A0906-F129-48B7-8497-BB5274DC9D29}" type="presParOf" srcId="{AFE27DD0-FD8F-44CF-8CA0-0F8129E6C5F6}" destId="{959947D3-076F-412F-9CB8-718E233FD8BA}" srcOrd="1" destOrd="0" presId="urn:microsoft.com/office/officeart/2016/7/layout/LinearArrowProcessNumbered"/>
    <dgm:cxn modelId="{94DB9BC1-37F0-4782-AEB6-763FDDD45574}" type="presParOf" srcId="{AFE27DD0-FD8F-44CF-8CA0-0F8129E6C5F6}" destId="{108CCF60-E9A0-4451-BCE5-E51FDF06DF59}" srcOrd="2" destOrd="0" presId="urn:microsoft.com/office/officeart/2016/7/layout/LinearArrowProcessNumbered"/>
    <dgm:cxn modelId="{B7FA0543-6180-42F3-AB21-766AFD07F535}" type="presParOf" srcId="{AFE27DD0-FD8F-44CF-8CA0-0F8129E6C5F6}" destId="{2DCBA4BF-1CC9-4EAE-9B33-EBDC55132225}" srcOrd="3" destOrd="0" presId="urn:microsoft.com/office/officeart/2016/7/layout/LinearArrowProcessNumbered"/>
    <dgm:cxn modelId="{C06A92C7-8BA4-4C91-9EF1-EAEB508D0507}" type="presParOf" srcId="{38330D1F-9742-417D-BFAF-4C98956F2E3B}" destId="{1DCC51F2-C13B-4877-94EC-9B06618A8390}" srcOrd="2" destOrd="0" presId="urn:microsoft.com/office/officeart/2016/7/layout/LinearArrowProcessNumbered"/>
    <dgm:cxn modelId="{03BCEE8D-22F9-4FDA-BF87-FB1C533754D7}" type="presParOf" srcId="{F1EB6551-BAC4-4719-AFB9-E7418039554D}" destId="{66BDB63B-FD33-4EF5-8436-1B1FA9BE7CC3}" srcOrd="5" destOrd="0" presId="urn:microsoft.com/office/officeart/2016/7/layout/LinearArrowProcessNumbered"/>
    <dgm:cxn modelId="{7E866044-1EC9-4FD6-9C50-C25C43B2A4BD}" type="presParOf" srcId="{F1EB6551-BAC4-4719-AFB9-E7418039554D}" destId="{BD19FF35-9B2D-4EF1-AFF3-BC65B9F28C23}" srcOrd="6" destOrd="0" presId="urn:microsoft.com/office/officeart/2016/7/layout/LinearArrowProcessNumbered"/>
    <dgm:cxn modelId="{8EEB1632-FD0D-46FA-B910-1D08F8B83C83}" type="presParOf" srcId="{BD19FF35-9B2D-4EF1-AFF3-BC65B9F28C23}" destId="{78BFA128-5BD1-40D8-A408-7983156CCD34}" srcOrd="0" destOrd="0" presId="urn:microsoft.com/office/officeart/2016/7/layout/LinearArrowProcessNumbered"/>
    <dgm:cxn modelId="{A99C8531-BF19-4997-A485-DB6142969713}" type="presParOf" srcId="{BD19FF35-9B2D-4EF1-AFF3-BC65B9F28C23}" destId="{A756F192-E46F-4CFD-86FC-2CE3F5CB482E}" srcOrd="1" destOrd="0" presId="urn:microsoft.com/office/officeart/2016/7/layout/LinearArrowProcessNumbered"/>
    <dgm:cxn modelId="{B3517DFB-79FA-4D40-A181-C2E0E4891F7E}" type="presParOf" srcId="{A756F192-E46F-4CFD-86FC-2CE3F5CB482E}" destId="{C93B59FC-B041-4D11-B479-A59EFEAAB314}" srcOrd="0" destOrd="0" presId="urn:microsoft.com/office/officeart/2016/7/layout/LinearArrowProcessNumbered"/>
    <dgm:cxn modelId="{15E339E8-0FF2-4F54-BBB7-7506C31F6073}" type="presParOf" srcId="{A756F192-E46F-4CFD-86FC-2CE3F5CB482E}" destId="{47FE5559-FB6E-472A-9AE8-F59CA1FADD5F}" srcOrd="1" destOrd="0" presId="urn:microsoft.com/office/officeart/2016/7/layout/LinearArrowProcessNumbered"/>
    <dgm:cxn modelId="{682294EF-8717-4822-AF29-AEE50648E7AA}" type="presParOf" srcId="{A756F192-E46F-4CFD-86FC-2CE3F5CB482E}" destId="{B37AF92E-B6EC-41E8-94B5-28D4A45CF7AF}" srcOrd="2" destOrd="0" presId="urn:microsoft.com/office/officeart/2016/7/layout/LinearArrowProcessNumbered"/>
    <dgm:cxn modelId="{7881FD00-C4CA-48BB-8B64-3A1746336486}" type="presParOf" srcId="{A756F192-E46F-4CFD-86FC-2CE3F5CB482E}" destId="{432602A4-7848-43CC-9BED-6C2241B764AC}" srcOrd="3" destOrd="0" presId="urn:microsoft.com/office/officeart/2016/7/layout/LinearArrowProcessNumbered"/>
    <dgm:cxn modelId="{DC9A5592-8B52-4A6D-BFAC-76B52B89A3E0}" type="presParOf" srcId="{BD19FF35-9B2D-4EF1-AFF3-BC65B9F28C23}" destId="{2F1BC006-395C-4C65-BE14-24080AB722FE}" srcOrd="2" destOrd="0" presId="urn:microsoft.com/office/officeart/2016/7/layout/LinearArrowProcessNumbered"/>
    <dgm:cxn modelId="{8B49563E-C3F5-4D4C-96BD-D92A981B11DB}" type="presParOf" srcId="{F1EB6551-BAC4-4719-AFB9-E7418039554D}" destId="{F4242EDE-6114-49D8-A43B-F5729C55FF9F}" srcOrd="7" destOrd="0" presId="urn:microsoft.com/office/officeart/2016/7/layout/LinearArrowProcessNumbered"/>
    <dgm:cxn modelId="{C684FB10-AD59-4259-9049-C64AB040A92F}" type="presParOf" srcId="{F1EB6551-BAC4-4719-AFB9-E7418039554D}" destId="{82B43AE7-52FD-4B99-881F-9817A06902A3}" srcOrd="8" destOrd="0" presId="urn:microsoft.com/office/officeart/2016/7/layout/LinearArrowProcessNumbered"/>
    <dgm:cxn modelId="{A9F3304B-3084-4974-BB88-E67D2FA5DF78}" type="presParOf" srcId="{82B43AE7-52FD-4B99-881F-9817A06902A3}" destId="{065D1551-8C99-4DDE-9FF3-EA2B2B42A70E}" srcOrd="0" destOrd="0" presId="urn:microsoft.com/office/officeart/2016/7/layout/LinearArrowProcessNumbered"/>
    <dgm:cxn modelId="{20D9A13D-EF81-4520-A480-55BA4D8F6599}" type="presParOf" srcId="{82B43AE7-52FD-4B99-881F-9817A06902A3}" destId="{EDD2036C-287F-4C0E-AE48-D9CF5E7A751A}" srcOrd="1" destOrd="0" presId="urn:microsoft.com/office/officeart/2016/7/layout/LinearArrowProcessNumbered"/>
    <dgm:cxn modelId="{37A98F46-D8CF-411F-A229-F6168C425549}" type="presParOf" srcId="{EDD2036C-287F-4C0E-AE48-D9CF5E7A751A}" destId="{1B91CDF1-C655-4319-8A3C-E302C14B7BB6}" srcOrd="0" destOrd="0" presId="urn:microsoft.com/office/officeart/2016/7/layout/LinearArrowProcessNumbered"/>
    <dgm:cxn modelId="{CE92ACD9-ADA8-4546-B2E4-43FA26149038}" type="presParOf" srcId="{EDD2036C-287F-4C0E-AE48-D9CF5E7A751A}" destId="{F57F30B9-6223-407E-8195-D1C4A0211381}" srcOrd="1" destOrd="0" presId="urn:microsoft.com/office/officeart/2016/7/layout/LinearArrowProcessNumbered"/>
    <dgm:cxn modelId="{A25923FF-F8CB-4131-878F-5FCC132C76E5}" type="presParOf" srcId="{EDD2036C-287F-4C0E-AE48-D9CF5E7A751A}" destId="{FACA30FB-C83B-456C-85D7-C958F45711C6}" srcOrd="2" destOrd="0" presId="urn:microsoft.com/office/officeart/2016/7/layout/LinearArrowProcessNumbered"/>
    <dgm:cxn modelId="{66DE7F55-6617-4EA9-847D-C87F32CE6087}" type="presParOf" srcId="{EDD2036C-287F-4C0E-AE48-D9CF5E7A751A}" destId="{EDD4ED76-FB0B-49DF-972C-A83FB925FC98}" srcOrd="3" destOrd="0" presId="urn:microsoft.com/office/officeart/2016/7/layout/LinearArrowProcessNumbered"/>
    <dgm:cxn modelId="{E6704A7C-5FC6-47E4-BF4F-FAA06C193416}" type="presParOf" srcId="{82B43AE7-52FD-4B99-881F-9817A06902A3}" destId="{486583E7-69F3-46AF-9B9C-F7D1F2F25B7B}" srcOrd="2" destOrd="0" presId="urn:microsoft.com/office/officeart/2016/7/layout/LinearArrowProcessNumbered"/>
    <dgm:cxn modelId="{B3081E68-B439-4453-92D2-8DF316890C1F}" type="presParOf" srcId="{F1EB6551-BAC4-4719-AFB9-E7418039554D}" destId="{44EFFFBE-2F8B-4BF6-9B43-24606607AFFA}" srcOrd="9" destOrd="0" presId="urn:microsoft.com/office/officeart/2016/7/layout/LinearArrowProcessNumbered"/>
    <dgm:cxn modelId="{6B2A08A1-2E5A-4E3D-9A54-039D08A593F4}" type="presParOf" srcId="{F1EB6551-BAC4-4719-AFB9-E7418039554D}" destId="{9F8A33E4-39A9-4A39-AA30-78966B7AFFC0}" srcOrd="10" destOrd="0" presId="urn:microsoft.com/office/officeart/2016/7/layout/LinearArrowProcessNumbered"/>
    <dgm:cxn modelId="{0FE57DF9-BAD0-4227-B9ED-887FDADC7499}" type="presParOf" srcId="{9F8A33E4-39A9-4A39-AA30-78966B7AFFC0}" destId="{036D70C1-B528-451A-A3B6-68309A93C8C2}" srcOrd="0" destOrd="0" presId="urn:microsoft.com/office/officeart/2016/7/layout/LinearArrowProcessNumbered"/>
    <dgm:cxn modelId="{1DD0E98E-A8E3-4C41-8709-2D1BB0164BC0}" type="presParOf" srcId="{9F8A33E4-39A9-4A39-AA30-78966B7AFFC0}" destId="{773D5815-436A-4A85-B5DF-FD8BDBCD00BE}" srcOrd="1" destOrd="0" presId="urn:microsoft.com/office/officeart/2016/7/layout/LinearArrowProcessNumbered"/>
    <dgm:cxn modelId="{0253ACBD-D250-428A-8B17-998CAF4FE477}" type="presParOf" srcId="{773D5815-436A-4A85-B5DF-FD8BDBCD00BE}" destId="{E40EF403-AE56-46C0-BDA9-245F9E581268}" srcOrd="0" destOrd="0" presId="urn:microsoft.com/office/officeart/2016/7/layout/LinearArrowProcessNumbered"/>
    <dgm:cxn modelId="{E6BA8CCE-3CE2-4944-9DFD-EF1210432351}" type="presParOf" srcId="{773D5815-436A-4A85-B5DF-FD8BDBCD00BE}" destId="{0C4F07D6-A830-448C-BBBF-BD8BC81A80B4}" srcOrd="1" destOrd="0" presId="urn:microsoft.com/office/officeart/2016/7/layout/LinearArrowProcessNumbered"/>
    <dgm:cxn modelId="{14A33804-168E-47C7-9CA9-F2C7760F9186}" type="presParOf" srcId="{773D5815-436A-4A85-B5DF-FD8BDBCD00BE}" destId="{96C28128-861E-4776-8C52-C0DE009DFF77}" srcOrd="2" destOrd="0" presId="urn:microsoft.com/office/officeart/2016/7/layout/LinearArrowProcessNumbered"/>
    <dgm:cxn modelId="{B6A9964B-8EA6-4167-B7F2-06D32BFB074B}" type="presParOf" srcId="{773D5815-436A-4A85-B5DF-FD8BDBCD00BE}" destId="{3C8BF28A-5B2E-445C-8ADC-05EE80464951}" srcOrd="3" destOrd="0" presId="urn:microsoft.com/office/officeart/2016/7/layout/LinearArrowProcessNumbered"/>
    <dgm:cxn modelId="{1D3A8BF9-05F5-4BC8-A9D2-468F7FE1B34A}" type="presParOf" srcId="{9F8A33E4-39A9-4A39-AA30-78966B7AFFC0}" destId="{0C59E75C-2218-403C-A228-00A4D4AC34CA}" srcOrd="2" destOrd="0" presId="urn:microsoft.com/office/officeart/2016/7/layout/LinearArrowProcessNumbered"/>
    <dgm:cxn modelId="{95EF1CB1-FAB9-439E-A2BA-A57B26614490}" type="presParOf" srcId="{F1EB6551-BAC4-4719-AFB9-E7418039554D}" destId="{A5290867-AFAE-4F46-9299-574687052D84}" srcOrd="11" destOrd="0" presId="urn:microsoft.com/office/officeart/2016/7/layout/LinearArrowProcessNumbered"/>
    <dgm:cxn modelId="{7EAFB500-4875-43B9-8760-68FB79DF6EB5}" type="presParOf" srcId="{F1EB6551-BAC4-4719-AFB9-E7418039554D}" destId="{7ADDC462-EA0B-42E6-A8A7-0E64C8F15C9E}" srcOrd="12" destOrd="0" presId="urn:microsoft.com/office/officeart/2016/7/layout/LinearArrowProcessNumbered"/>
    <dgm:cxn modelId="{80DF7DFD-925D-4592-9697-001C7F979433}" type="presParOf" srcId="{7ADDC462-EA0B-42E6-A8A7-0E64C8F15C9E}" destId="{1ED831CA-E901-4B96-B75A-E2C81C83BE13}" srcOrd="0" destOrd="0" presId="urn:microsoft.com/office/officeart/2016/7/layout/LinearArrowProcessNumbered"/>
    <dgm:cxn modelId="{CF2D6DBA-4730-4F1D-8B8D-6DBB434C2974}" type="presParOf" srcId="{7ADDC462-EA0B-42E6-A8A7-0E64C8F15C9E}" destId="{64307737-0E4F-4B8A-8E91-6EB68DBC0ADF}" srcOrd="1" destOrd="0" presId="urn:microsoft.com/office/officeart/2016/7/layout/LinearArrowProcessNumbered"/>
    <dgm:cxn modelId="{BEDD2FC4-E28B-4A91-B13B-74FC0F6F1D61}" type="presParOf" srcId="{64307737-0E4F-4B8A-8E91-6EB68DBC0ADF}" destId="{D4E9BC53-EB35-46E9-A669-4C6429096FC5}" srcOrd="0" destOrd="0" presId="urn:microsoft.com/office/officeart/2016/7/layout/LinearArrowProcessNumbered"/>
    <dgm:cxn modelId="{43A8E442-AAA9-4C15-8282-630F3C1361C8}" type="presParOf" srcId="{64307737-0E4F-4B8A-8E91-6EB68DBC0ADF}" destId="{7D501DC9-8D41-4A6A-A120-D05797571D18}" srcOrd="1" destOrd="0" presId="urn:microsoft.com/office/officeart/2016/7/layout/LinearArrowProcessNumbered"/>
    <dgm:cxn modelId="{2ACEC0D1-9132-4AAA-951B-77146874CD7E}" type="presParOf" srcId="{64307737-0E4F-4B8A-8E91-6EB68DBC0ADF}" destId="{05375BB6-381E-48AA-9E2E-16373465C3D5}" srcOrd="2" destOrd="0" presId="urn:microsoft.com/office/officeart/2016/7/layout/LinearArrowProcessNumbered"/>
    <dgm:cxn modelId="{414958DE-2C7F-4672-956D-44345BDD9A57}" type="presParOf" srcId="{64307737-0E4F-4B8A-8E91-6EB68DBC0ADF}" destId="{3024FD5B-8149-425E-8BE1-8D4818AF8CEC}" srcOrd="3" destOrd="0" presId="urn:microsoft.com/office/officeart/2016/7/layout/LinearArrowProcessNumbered"/>
    <dgm:cxn modelId="{81866699-2408-40BB-A3A4-99BD5A283DD8}" type="presParOf" srcId="{7ADDC462-EA0B-42E6-A8A7-0E64C8F15C9E}" destId="{653BB1C8-DD48-4F40-A01E-2487070852BB}" srcOrd="2" destOrd="0" presId="urn:microsoft.com/office/officeart/2016/7/layout/LinearArrowProcessNumbered"/>
    <dgm:cxn modelId="{9E402550-862C-4ABF-8473-F2936DF31F9E}" type="presParOf" srcId="{F1EB6551-BAC4-4719-AFB9-E7418039554D}" destId="{FA0DB515-D8F3-45D2-8BE9-24E3604F280D}" srcOrd="13" destOrd="0" presId="urn:microsoft.com/office/officeart/2016/7/layout/LinearArrowProcessNumbered"/>
    <dgm:cxn modelId="{06EF69C4-A626-4613-ACD9-2052C4FCECFB}" type="presParOf" srcId="{F1EB6551-BAC4-4719-AFB9-E7418039554D}" destId="{7AD47A01-21F5-4D97-A33C-B350AB682C34}" srcOrd="14" destOrd="0" presId="urn:microsoft.com/office/officeart/2016/7/layout/LinearArrowProcessNumbered"/>
    <dgm:cxn modelId="{F87AF640-86DB-4107-800F-822523288B04}" type="presParOf" srcId="{7AD47A01-21F5-4D97-A33C-B350AB682C34}" destId="{E7AF5854-C285-4222-9FA9-42F4EDFE8021}" srcOrd="0" destOrd="0" presId="urn:microsoft.com/office/officeart/2016/7/layout/LinearArrowProcessNumbered"/>
    <dgm:cxn modelId="{18882833-4923-4F00-BFCE-AE7052748210}" type="presParOf" srcId="{7AD47A01-21F5-4D97-A33C-B350AB682C34}" destId="{24942E7D-DAE4-440A-96FD-B6D7BB646B3B}" srcOrd="1" destOrd="0" presId="urn:microsoft.com/office/officeart/2016/7/layout/LinearArrowProcessNumbered"/>
    <dgm:cxn modelId="{A53FCC52-E04E-4707-A925-BFB64342954B}" type="presParOf" srcId="{24942E7D-DAE4-440A-96FD-B6D7BB646B3B}" destId="{2C04080A-3B33-44C8-BAD1-09E922B15FB5}" srcOrd="0" destOrd="0" presId="urn:microsoft.com/office/officeart/2016/7/layout/LinearArrowProcessNumbered"/>
    <dgm:cxn modelId="{3D7FCDC3-8B31-4E7C-BDFC-775476022296}" type="presParOf" srcId="{24942E7D-DAE4-440A-96FD-B6D7BB646B3B}" destId="{2EF11B13-0604-48BA-B088-6510B5791747}" srcOrd="1" destOrd="0" presId="urn:microsoft.com/office/officeart/2016/7/layout/LinearArrowProcessNumbered"/>
    <dgm:cxn modelId="{853938FE-4CD6-485F-9F85-01C1F1641802}" type="presParOf" srcId="{24942E7D-DAE4-440A-96FD-B6D7BB646B3B}" destId="{EE03CCE0-6E73-485A-A6AD-10AB6B156AD5}" srcOrd="2" destOrd="0" presId="urn:microsoft.com/office/officeart/2016/7/layout/LinearArrowProcessNumbered"/>
    <dgm:cxn modelId="{B91EDB23-11C3-4A96-9977-E6E376E810DE}" type="presParOf" srcId="{24942E7D-DAE4-440A-96FD-B6D7BB646B3B}" destId="{5ABA2D36-4790-482D-A3D2-59F1C8A88118}" srcOrd="3" destOrd="0" presId="urn:microsoft.com/office/officeart/2016/7/layout/LinearArrowProcessNumbered"/>
    <dgm:cxn modelId="{A5E177FC-4FE2-41AF-BF7E-9936B1157BA8}" type="presParOf" srcId="{7AD47A01-21F5-4D97-A33C-B350AB682C34}" destId="{1D7F7762-B6EF-4797-BC76-3DC5B34016CD}" srcOrd="2" destOrd="0" presId="urn:microsoft.com/office/officeart/2016/7/layout/LinearArrowProcessNumbered"/>
    <dgm:cxn modelId="{1178AB37-E7F0-47BD-9848-2B86B48D0F0C}" type="presParOf" srcId="{F1EB6551-BAC4-4719-AFB9-E7418039554D}" destId="{57E6DBBF-020A-48DC-86B7-E981AAA5651A}" srcOrd="15" destOrd="0" presId="urn:microsoft.com/office/officeart/2016/7/layout/LinearArrowProcessNumbered"/>
    <dgm:cxn modelId="{BEDF5B1C-0CBC-493A-BBA7-F880D8153B15}" type="presParOf" srcId="{F1EB6551-BAC4-4719-AFB9-E7418039554D}" destId="{DA06C33D-8524-4DAB-8B46-6F25A7620E5C}" srcOrd="16" destOrd="0" presId="urn:microsoft.com/office/officeart/2016/7/layout/LinearArrowProcessNumbered"/>
    <dgm:cxn modelId="{BCF19F1D-6825-452B-8EDC-7CD3CFC82297}" type="presParOf" srcId="{DA06C33D-8524-4DAB-8B46-6F25A7620E5C}" destId="{EE5D36E7-E57B-48AD-A01C-6A4FAFC0CB72}" srcOrd="0" destOrd="0" presId="urn:microsoft.com/office/officeart/2016/7/layout/LinearArrowProcessNumbered"/>
    <dgm:cxn modelId="{FBDA25EA-8560-4EBD-82E4-999DA79D933A}" type="presParOf" srcId="{DA06C33D-8524-4DAB-8B46-6F25A7620E5C}" destId="{EE78351A-3A9F-47EA-B842-0B06F75AD393}" srcOrd="1" destOrd="0" presId="urn:microsoft.com/office/officeart/2016/7/layout/LinearArrowProcessNumbered"/>
    <dgm:cxn modelId="{FA654213-2155-45E5-AF1A-F6B6DA998569}" type="presParOf" srcId="{EE78351A-3A9F-47EA-B842-0B06F75AD393}" destId="{CD499045-23EC-4CF5-8423-1B30764721DA}" srcOrd="0" destOrd="0" presId="urn:microsoft.com/office/officeart/2016/7/layout/LinearArrowProcessNumbered"/>
    <dgm:cxn modelId="{2BE008C0-7737-408A-8425-7AAEFF044733}" type="presParOf" srcId="{EE78351A-3A9F-47EA-B842-0B06F75AD393}" destId="{D65E8ABC-38D4-4BC1-AC79-ABC6395A3FEF}" srcOrd="1" destOrd="0" presId="urn:microsoft.com/office/officeart/2016/7/layout/LinearArrowProcessNumbered"/>
    <dgm:cxn modelId="{70CB3C88-7904-48B8-8D3A-4C34EBFFAF17}" type="presParOf" srcId="{EE78351A-3A9F-47EA-B842-0B06F75AD393}" destId="{31DDEADB-3B3B-4593-8831-C91F9E4B6652}" srcOrd="2" destOrd="0" presId="urn:microsoft.com/office/officeart/2016/7/layout/LinearArrowProcessNumbered"/>
    <dgm:cxn modelId="{82A68F33-F5F1-44DD-9296-B11924FD1651}" type="presParOf" srcId="{EE78351A-3A9F-47EA-B842-0B06F75AD393}" destId="{E17A3CB0-61FC-48C3-9CDF-4F400A02D3D1}" srcOrd="3" destOrd="0" presId="urn:microsoft.com/office/officeart/2016/7/layout/LinearArrowProcessNumbered"/>
    <dgm:cxn modelId="{D6685CBD-E33F-4640-B044-F667CF597D85}" type="presParOf" srcId="{DA06C33D-8524-4DAB-8B46-6F25A7620E5C}" destId="{898E643D-0EED-4B70-A0DD-DD7CAB2980D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4C952-A85D-47D5-96FC-DF93622E7225}">
      <dsp:nvSpPr>
        <dsp:cNvPr id="0" name=""/>
        <dsp:cNvSpPr/>
      </dsp:nvSpPr>
      <dsp:spPr>
        <a:xfrm>
          <a:off x="0" y="515549"/>
          <a:ext cx="6492875" cy="1275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624840" rIns="503919"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err="1"/>
            <a:t>VoiceModelTrainer</a:t>
          </a:r>
          <a:endParaRPr lang="en-US" sz="3000" kern="1200" dirty="0"/>
        </a:p>
      </dsp:txBody>
      <dsp:txXfrm>
        <a:off x="0" y="515549"/>
        <a:ext cx="6492875" cy="1275750"/>
      </dsp:txXfrm>
    </dsp:sp>
    <dsp:sp modelId="{F8B397F1-2A33-44BD-9E11-FD32854CFF0E}">
      <dsp:nvSpPr>
        <dsp:cNvPr id="0" name=""/>
        <dsp:cNvSpPr/>
      </dsp:nvSpPr>
      <dsp:spPr>
        <a:xfrm>
          <a:off x="324643" y="72749"/>
          <a:ext cx="4545012" cy="8856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333500">
            <a:lnSpc>
              <a:spcPct val="90000"/>
            </a:lnSpc>
            <a:spcBef>
              <a:spcPct val="0"/>
            </a:spcBef>
            <a:spcAft>
              <a:spcPct val="35000"/>
            </a:spcAft>
            <a:buNone/>
          </a:pPr>
          <a:r>
            <a:rPr lang="en-US" sz="3000" kern="1200"/>
            <a:t>Offline Training</a:t>
          </a:r>
        </a:p>
      </dsp:txBody>
      <dsp:txXfrm>
        <a:off x="367874" y="115980"/>
        <a:ext cx="4458550" cy="799138"/>
      </dsp:txXfrm>
    </dsp:sp>
    <dsp:sp modelId="{AF2D3121-AD44-4C89-A63C-812BC9C8490B}">
      <dsp:nvSpPr>
        <dsp:cNvPr id="0" name=""/>
        <dsp:cNvSpPr/>
      </dsp:nvSpPr>
      <dsp:spPr>
        <a:xfrm>
          <a:off x="0" y="2396099"/>
          <a:ext cx="6492875" cy="127575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3919" tIns="624840" rIns="503919"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err="1"/>
            <a:t>MSTTSEngine</a:t>
          </a:r>
          <a:endParaRPr lang="en-US" sz="3000" kern="1200" dirty="0"/>
        </a:p>
      </dsp:txBody>
      <dsp:txXfrm>
        <a:off x="0" y="2396099"/>
        <a:ext cx="6492875" cy="1275750"/>
      </dsp:txXfrm>
    </dsp:sp>
    <dsp:sp modelId="{FB9639B5-BA4B-463C-A3CD-EEB36E763EEE}">
      <dsp:nvSpPr>
        <dsp:cNvPr id="0" name=""/>
        <dsp:cNvSpPr/>
      </dsp:nvSpPr>
      <dsp:spPr>
        <a:xfrm>
          <a:off x="324643" y="1953299"/>
          <a:ext cx="4545012" cy="88560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333500">
            <a:lnSpc>
              <a:spcPct val="90000"/>
            </a:lnSpc>
            <a:spcBef>
              <a:spcPct val="0"/>
            </a:spcBef>
            <a:spcAft>
              <a:spcPct val="35000"/>
            </a:spcAft>
            <a:buNone/>
          </a:pPr>
          <a:r>
            <a:rPr lang="en-US" sz="3000" kern="1200"/>
            <a:t>Runtime Engine</a:t>
          </a:r>
        </a:p>
      </dsp:txBody>
      <dsp:txXfrm>
        <a:off x="367874" y="1996530"/>
        <a:ext cx="4458550" cy="799138"/>
      </dsp:txXfrm>
    </dsp:sp>
    <dsp:sp modelId="{AAFAF7E2-80C6-47FE-821E-07F5A4B7F29F}">
      <dsp:nvSpPr>
        <dsp:cNvPr id="0" name=""/>
        <dsp:cNvSpPr/>
      </dsp:nvSpPr>
      <dsp:spPr>
        <a:xfrm>
          <a:off x="0" y="4276650"/>
          <a:ext cx="6492875" cy="756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85515-44A1-45ED-B963-8F44D51031DD}">
      <dsp:nvSpPr>
        <dsp:cNvPr id="0" name=""/>
        <dsp:cNvSpPr/>
      </dsp:nvSpPr>
      <dsp:spPr>
        <a:xfrm>
          <a:off x="324643" y="3833850"/>
          <a:ext cx="4545012" cy="88560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333500">
            <a:lnSpc>
              <a:spcPct val="90000"/>
            </a:lnSpc>
            <a:spcBef>
              <a:spcPct val="0"/>
            </a:spcBef>
            <a:spcAft>
              <a:spcPct val="35000"/>
            </a:spcAft>
            <a:buNone/>
          </a:pPr>
          <a:r>
            <a:rPr lang="en-US" sz="3000" kern="1200" dirty="0"/>
            <a:t>Pains and Gains</a:t>
          </a:r>
        </a:p>
      </dsp:txBody>
      <dsp:txXfrm>
        <a:off x="367874" y="3877081"/>
        <a:ext cx="4458550" cy="799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61ACE-F05D-46B2-861A-4DBC15FD170D}">
      <dsp:nvSpPr>
        <dsp:cNvPr id="0" name=""/>
        <dsp:cNvSpPr/>
      </dsp:nvSpPr>
      <dsp:spPr>
        <a:xfrm>
          <a:off x="0" y="40253"/>
          <a:ext cx="7315200" cy="57563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ExtractNNLinguistic features</a:t>
          </a:r>
        </a:p>
      </dsp:txBody>
      <dsp:txXfrm>
        <a:off x="28100" y="68353"/>
        <a:ext cx="7259000" cy="519439"/>
      </dsp:txXfrm>
    </dsp:sp>
    <dsp:sp modelId="{5F9C9860-6DBD-4321-AB1C-049B53978D31}">
      <dsp:nvSpPr>
        <dsp:cNvPr id="0" name=""/>
        <dsp:cNvSpPr/>
      </dsp:nvSpPr>
      <dsp:spPr>
        <a:xfrm>
          <a:off x="0" y="685013"/>
          <a:ext cx="7315200" cy="575639"/>
        </a:xfrm>
        <a:prstGeom prst="roundRect">
          <a:avLst/>
        </a:prstGeom>
        <a:gradFill rotWithShape="0">
          <a:gsLst>
            <a:gs pos="0">
              <a:schemeClr val="accent5">
                <a:hueOff val="-1126424"/>
                <a:satOff val="-2903"/>
                <a:lumOff val="-1961"/>
                <a:alphaOff val="0"/>
                <a:lumMod val="110000"/>
                <a:satMod val="105000"/>
                <a:tint val="67000"/>
              </a:schemeClr>
            </a:gs>
            <a:gs pos="50000">
              <a:schemeClr val="accent5">
                <a:hueOff val="-1126424"/>
                <a:satOff val="-2903"/>
                <a:lumOff val="-1961"/>
                <a:alphaOff val="0"/>
                <a:lumMod val="105000"/>
                <a:satMod val="103000"/>
                <a:tint val="73000"/>
              </a:schemeClr>
            </a:gs>
            <a:gs pos="100000">
              <a:schemeClr val="accent5">
                <a:hueOff val="-1126424"/>
                <a:satOff val="-2903"/>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Predict UV by UV model</a:t>
          </a:r>
        </a:p>
      </dsp:txBody>
      <dsp:txXfrm>
        <a:off x="28100" y="713113"/>
        <a:ext cx="7259000" cy="519439"/>
      </dsp:txXfrm>
    </dsp:sp>
    <dsp:sp modelId="{4E61B08A-2A0A-4976-864D-E6007DAFEF4A}">
      <dsp:nvSpPr>
        <dsp:cNvPr id="0" name=""/>
        <dsp:cNvSpPr/>
      </dsp:nvSpPr>
      <dsp:spPr>
        <a:xfrm>
          <a:off x="0" y="1329773"/>
          <a:ext cx="7315200" cy="575639"/>
        </a:xfrm>
        <a:prstGeom prst="round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Update F0 with UV</a:t>
          </a:r>
        </a:p>
      </dsp:txBody>
      <dsp:txXfrm>
        <a:off x="28100" y="1357873"/>
        <a:ext cx="7259000" cy="519439"/>
      </dsp:txXfrm>
    </dsp:sp>
    <dsp:sp modelId="{E17C10E2-932A-41ED-B8B0-6BE5B64BEF37}">
      <dsp:nvSpPr>
        <dsp:cNvPr id="0" name=""/>
        <dsp:cNvSpPr/>
      </dsp:nvSpPr>
      <dsp:spPr>
        <a:xfrm>
          <a:off x="0" y="1974533"/>
          <a:ext cx="7315200" cy="575639"/>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Generate F0 label and append to linguistic features</a:t>
          </a:r>
        </a:p>
      </dsp:txBody>
      <dsp:txXfrm>
        <a:off x="28100" y="2002633"/>
        <a:ext cx="7259000" cy="519439"/>
      </dsp:txXfrm>
    </dsp:sp>
    <dsp:sp modelId="{83D4D50D-AADB-4DAE-9E8F-93526E24868F}">
      <dsp:nvSpPr>
        <dsp:cNvPr id="0" name=""/>
        <dsp:cNvSpPr/>
      </dsp:nvSpPr>
      <dsp:spPr>
        <a:xfrm>
          <a:off x="0" y="2619292"/>
          <a:ext cx="7315200" cy="575639"/>
        </a:xfrm>
        <a:prstGeom prst="round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Remove silence for linguistic feature and variance</a:t>
          </a:r>
        </a:p>
      </dsp:txBody>
      <dsp:txXfrm>
        <a:off x="28100" y="2647392"/>
        <a:ext cx="7259000" cy="519439"/>
      </dsp:txXfrm>
    </dsp:sp>
    <dsp:sp modelId="{8DE6A971-7FF6-4B09-BCF0-139916450008}">
      <dsp:nvSpPr>
        <dsp:cNvPr id="0" name=""/>
        <dsp:cNvSpPr/>
      </dsp:nvSpPr>
      <dsp:spPr>
        <a:xfrm>
          <a:off x="0" y="3264052"/>
          <a:ext cx="7315200" cy="575639"/>
        </a:xfrm>
        <a:prstGeom prst="roundRect">
          <a:avLst/>
        </a:prstGeom>
        <a:gradFill rotWithShape="0">
          <a:gsLst>
            <a:gs pos="0">
              <a:schemeClr val="accent5">
                <a:hueOff val="-5632119"/>
                <a:satOff val="-14516"/>
                <a:lumOff val="-9804"/>
                <a:alphaOff val="0"/>
                <a:lumMod val="110000"/>
                <a:satMod val="105000"/>
                <a:tint val="67000"/>
              </a:schemeClr>
            </a:gs>
            <a:gs pos="50000">
              <a:schemeClr val="accent5">
                <a:hueOff val="-5632119"/>
                <a:satOff val="-14516"/>
                <a:lumOff val="-9804"/>
                <a:alphaOff val="0"/>
                <a:lumMod val="105000"/>
                <a:satMod val="103000"/>
                <a:tint val="73000"/>
              </a:schemeClr>
            </a:gs>
            <a:gs pos="100000">
              <a:schemeClr val="accent5">
                <a:hueOff val="-5632119"/>
                <a:satOff val="-14516"/>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Predict acoustic features</a:t>
          </a:r>
        </a:p>
      </dsp:txBody>
      <dsp:txXfrm>
        <a:off x="28100" y="3292152"/>
        <a:ext cx="7259000" cy="519439"/>
      </dsp:txXfrm>
    </dsp:sp>
    <dsp:sp modelId="{8E36A643-6CEA-427B-B435-2AEA2A8AE10B}">
      <dsp:nvSpPr>
        <dsp:cNvPr id="0" name=""/>
        <dsp:cNvSpPr/>
      </dsp:nvSpPr>
      <dsp:spPr>
        <a:xfrm>
          <a:off x="0" y="3908812"/>
          <a:ext cx="7315200" cy="575639"/>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Restore silence for acoustic features and variance</a:t>
          </a:r>
        </a:p>
      </dsp:txBody>
      <dsp:txXfrm>
        <a:off x="28100" y="3936912"/>
        <a:ext cx="725900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6BBC2-EE8D-4D89-BCEA-6ABDA2D515E3}">
      <dsp:nvSpPr>
        <dsp:cNvPr id="0" name=""/>
        <dsp:cNvSpPr/>
      </dsp:nvSpPr>
      <dsp:spPr>
        <a:xfrm>
          <a:off x="3080" y="366405"/>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dirty="0"/>
            <a:t>NN Data Preparation</a:t>
          </a:r>
        </a:p>
      </dsp:txBody>
      <dsp:txXfrm>
        <a:off x="3080" y="1666642"/>
        <a:ext cx="2444055" cy="2053006"/>
      </dsp:txXfrm>
    </dsp:sp>
    <dsp:sp modelId="{31FE499E-C0A2-425B-B586-BF3DD34E5D46}">
      <dsp:nvSpPr>
        <dsp:cNvPr id="0" name=""/>
        <dsp:cNvSpPr/>
      </dsp:nvSpPr>
      <dsp:spPr>
        <a:xfrm>
          <a:off x="711856" y="708572"/>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6632BD78-C3E4-41FC-8B2D-AF8BD94F4432}">
      <dsp:nvSpPr>
        <dsp:cNvPr id="0" name=""/>
        <dsp:cNvSpPr/>
      </dsp:nvSpPr>
      <dsp:spPr>
        <a:xfrm>
          <a:off x="3080" y="3788010"/>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5CA6E47-6D1C-4E77-A5F1-4436939A3BE7}">
      <dsp:nvSpPr>
        <dsp:cNvPr id="0" name=""/>
        <dsp:cNvSpPr/>
      </dsp:nvSpPr>
      <dsp:spPr>
        <a:xfrm>
          <a:off x="2691541" y="366405"/>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dirty="0"/>
            <a:t>NN Multi-Speakers Data Preparation</a:t>
          </a:r>
        </a:p>
      </dsp:txBody>
      <dsp:txXfrm>
        <a:off x="2691541" y="1666642"/>
        <a:ext cx="2444055" cy="2053006"/>
      </dsp:txXfrm>
    </dsp:sp>
    <dsp:sp modelId="{FC3357A8-F5AB-49B5-BEF5-AF71509DD708}">
      <dsp:nvSpPr>
        <dsp:cNvPr id="0" name=""/>
        <dsp:cNvSpPr/>
      </dsp:nvSpPr>
      <dsp:spPr>
        <a:xfrm>
          <a:off x="3400317" y="708572"/>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26C75C8C-28FF-4517-A994-124C8972434A}">
      <dsp:nvSpPr>
        <dsp:cNvPr id="0" name=""/>
        <dsp:cNvSpPr/>
      </dsp:nvSpPr>
      <dsp:spPr>
        <a:xfrm>
          <a:off x="2691541" y="3788010"/>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5F0A2E5-7E4A-4285-A73A-5C1052A0AC50}">
      <dsp:nvSpPr>
        <dsp:cNvPr id="0" name=""/>
        <dsp:cNvSpPr/>
      </dsp:nvSpPr>
      <dsp:spPr>
        <a:xfrm>
          <a:off x="5380002" y="366405"/>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dirty="0"/>
            <a:t>NN Multi-train</a:t>
          </a:r>
        </a:p>
      </dsp:txBody>
      <dsp:txXfrm>
        <a:off x="5380002" y="1666642"/>
        <a:ext cx="2444055" cy="2053006"/>
      </dsp:txXfrm>
    </dsp:sp>
    <dsp:sp modelId="{895F5644-6B0A-493B-8851-E37CAA2E6EFE}">
      <dsp:nvSpPr>
        <dsp:cNvPr id="0" name=""/>
        <dsp:cNvSpPr/>
      </dsp:nvSpPr>
      <dsp:spPr>
        <a:xfrm>
          <a:off x="6088778" y="708572"/>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B419C58B-E5C4-4663-B242-C50A123D31B1}">
      <dsp:nvSpPr>
        <dsp:cNvPr id="0" name=""/>
        <dsp:cNvSpPr/>
      </dsp:nvSpPr>
      <dsp:spPr>
        <a:xfrm>
          <a:off x="5380002" y="3788010"/>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020B8EE-BAD0-4295-87F0-BBAAA27A9B47}">
      <dsp:nvSpPr>
        <dsp:cNvPr id="0" name=""/>
        <dsp:cNvSpPr/>
      </dsp:nvSpPr>
      <dsp:spPr>
        <a:xfrm>
          <a:off x="8068463" y="366405"/>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dirty="0"/>
            <a:t>NN Multi-Speakers Model Finalizer</a:t>
          </a:r>
        </a:p>
      </dsp:txBody>
      <dsp:txXfrm>
        <a:off x="8068463" y="1666642"/>
        <a:ext cx="2444055" cy="2053006"/>
      </dsp:txXfrm>
    </dsp:sp>
    <dsp:sp modelId="{B74352F8-82F9-45F0-9125-C45EE73E3476}">
      <dsp:nvSpPr>
        <dsp:cNvPr id="0" name=""/>
        <dsp:cNvSpPr/>
      </dsp:nvSpPr>
      <dsp:spPr>
        <a:xfrm>
          <a:off x="8777239" y="708572"/>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53D2B322-7EEC-4028-BB8C-7153BD540796}">
      <dsp:nvSpPr>
        <dsp:cNvPr id="0" name=""/>
        <dsp:cNvSpPr/>
      </dsp:nvSpPr>
      <dsp:spPr>
        <a:xfrm>
          <a:off x="8068463" y="3788010"/>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43A9D-07D2-48A4-887A-2A0FB86FD618}">
      <dsp:nvSpPr>
        <dsp:cNvPr id="0" name=""/>
        <dsp:cNvSpPr/>
      </dsp:nvSpPr>
      <dsp:spPr>
        <a:xfrm>
          <a:off x="1618" y="253674"/>
          <a:ext cx="2447368" cy="1223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Extract linguistic features</a:t>
          </a:r>
        </a:p>
      </dsp:txBody>
      <dsp:txXfrm>
        <a:off x="37458" y="289514"/>
        <a:ext cx="2375688" cy="1152004"/>
      </dsp:txXfrm>
    </dsp:sp>
    <dsp:sp modelId="{780E1F83-8DEE-4E69-AC31-8A300BEAD4A8}">
      <dsp:nvSpPr>
        <dsp:cNvPr id="0" name=""/>
        <dsp:cNvSpPr/>
      </dsp:nvSpPr>
      <dsp:spPr>
        <a:xfrm>
          <a:off x="1618" y="1660911"/>
          <a:ext cx="2447368" cy="1223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Prepare NN Schema </a:t>
          </a:r>
        </a:p>
      </dsp:txBody>
      <dsp:txXfrm>
        <a:off x="37458" y="1696751"/>
        <a:ext cx="2375688" cy="1152004"/>
      </dsp:txXfrm>
    </dsp:sp>
    <dsp:sp modelId="{39B5D986-75F6-4EF5-8253-D55B48725BE7}">
      <dsp:nvSpPr>
        <dsp:cNvPr id="0" name=""/>
        <dsp:cNvSpPr/>
      </dsp:nvSpPr>
      <dsp:spPr>
        <a:xfrm rot="18101544">
          <a:off x="2006766" y="1461491"/>
          <a:ext cx="1863388" cy="37001"/>
        </a:xfrm>
        <a:custGeom>
          <a:avLst/>
          <a:gdLst/>
          <a:ahLst/>
          <a:cxnLst/>
          <a:rect l="0" t="0" r="0" b="0"/>
          <a:pathLst>
            <a:path>
              <a:moveTo>
                <a:pt x="0" y="18500"/>
              </a:moveTo>
              <a:lnTo>
                <a:pt x="1863388" y="18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91875" y="1433408"/>
        <a:ext cx="93169" cy="93169"/>
      </dsp:txXfrm>
    </dsp:sp>
    <dsp:sp modelId="{84CF5B0A-3C23-4827-935A-CA83B3C9AA1B}">
      <dsp:nvSpPr>
        <dsp:cNvPr id="0" name=""/>
        <dsp:cNvSpPr/>
      </dsp:nvSpPr>
      <dsp:spPr>
        <a:xfrm>
          <a:off x="3427934" y="370560"/>
          <a:ext cx="2992348" cy="63334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Generate NN Schema file</a:t>
          </a:r>
        </a:p>
      </dsp:txBody>
      <dsp:txXfrm>
        <a:off x="3446484" y="389110"/>
        <a:ext cx="2955248" cy="596242"/>
      </dsp:txXfrm>
    </dsp:sp>
    <dsp:sp modelId="{ED1BF28A-FE52-4F56-9D1F-9C058294736C}">
      <dsp:nvSpPr>
        <dsp:cNvPr id="0" name=""/>
        <dsp:cNvSpPr/>
      </dsp:nvSpPr>
      <dsp:spPr>
        <a:xfrm rot="19299849">
          <a:off x="2314441" y="1867192"/>
          <a:ext cx="1248038" cy="37001"/>
        </a:xfrm>
        <a:custGeom>
          <a:avLst/>
          <a:gdLst/>
          <a:ahLst/>
          <a:cxnLst/>
          <a:rect l="0" t="0" r="0" b="0"/>
          <a:pathLst>
            <a:path>
              <a:moveTo>
                <a:pt x="0" y="18500"/>
              </a:moveTo>
              <a:lnTo>
                <a:pt x="1248038" y="18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7259" y="1854492"/>
        <a:ext cx="62401" cy="62401"/>
      </dsp:txXfrm>
    </dsp:sp>
    <dsp:sp modelId="{F976A640-256D-4436-86BD-FB62DA7DA0C0}">
      <dsp:nvSpPr>
        <dsp:cNvPr id="0" name=""/>
        <dsp:cNvSpPr/>
      </dsp:nvSpPr>
      <dsp:spPr>
        <a:xfrm>
          <a:off x="3427934" y="1187455"/>
          <a:ext cx="3016112" cy="62235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Calculate linguistic features</a:t>
          </a:r>
        </a:p>
      </dsp:txBody>
      <dsp:txXfrm>
        <a:off x="3446162" y="1205683"/>
        <a:ext cx="2979656" cy="585897"/>
      </dsp:txXfrm>
    </dsp:sp>
    <dsp:sp modelId="{0B69DCCA-C269-4C02-AC80-C2DB696817A2}">
      <dsp:nvSpPr>
        <dsp:cNvPr id="0" name=""/>
        <dsp:cNvSpPr/>
      </dsp:nvSpPr>
      <dsp:spPr>
        <a:xfrm rot="106557">
          <a:off x="2448751" y="2269429"/>
          <a:ext cx="979417" cy="37001"/>
        </a:xfrm>
        <a:custGeom>
          <a:avLst/>
          <a:gdLst/>
          <a:ahLst/>
          <a:cxnLst/>
          <a:rect l="0" t="0" r="0" b="0"/>
          <a:pathLst>
            <a:path>
              <a:moveTo>
                <a:pt x="0" y="18500"/>
              </a:moveTo>
              <a:lnTo>
                <a:pt x="979417" y="18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3975" y="2263444"/>
        <a:ext cx="48970" cy="48970"/>
      </dsp:txXfrm>
    </dsp:sp>
    <dsp:sp modelId="{6F0EBBA2-43DE-4A87-9593-B55176AAAD3B}">
      <dsp:nvSpPr>
        <dsp:cNvPr id="0" name=""/>
        <dsp:cNvSpPr/>
      </dsp:nvSpPr>
      <dsp:spPr>
        <a:xfrm>
          <a:off x="3427934" y="1993362"/>
          <a:ext cx="3028765" cy="61949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Generate </a:t>
          </a:r>
          <a:r>
            <a:rPr lang="en-US" sz="1800" kern="1200" dirty="0" err="1"/>
            <a:t>sil</a:t>
          </a:r>
          <a:r>
            <a:rPr lang="en-US" sz="1800" kern="1200" dirty="0"/>
            <a:t> remove index</a:t>
          </a:r>
        </a:p>
      </dsp:txBody>
      <dsp:txXfrm>
        <a:off x="3446078" y="2011506"/>
        <a:ext cx="2992477" cy="583202"/>
      </dsp:txXfrm>
    </dsp:sp>
    <dsp:sp modelId="{99336ABF-897D-4B04-83BD-BF5C2A4B022D}">
      <dsp:nvSpPr>
        <dsp:cNvPr id="0" name=""/>
        <dsp:cNvSpPr/>
      </dsp:nvSpPr>
      <dsp:spPr>
        <a:xfrm rot="2363955">
          <a:off x="2305036" y="2656300"/>
          <a:ext cx="1266849" cy="37001"/>
        </a:xfrm>
        <a:custGeom>
          <a:avLst/>
          <a:gdLst/>
          <a:ahLst/>
          <a:cxnLst/>
          <a:rect l="0" t="0" r="0" b="0"/>
          <a:pathLst>
            <a:path>
              <a:moveTo>
                <a:pt x="0" y="18500"/>
              </a:moveTo>
              <a:lnTo>
                <a:pt x="1266849" y="18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6789" y="2643129"/>
        <a:ext cx="63342" cy="63342"/>
      </dsp:txXfrm>
    </dsp:sp>
    <dsp:sp modelId="{8843EA6F-EA1C-46C9-AE70-A05B7ED5823F}">
      <dsp:nvSpPr>
        <dsp:cNvPr id="0" name=""/>
        <dsp:cNvSpPr/>
      </dsp:nvSpPr>
      <dsp:spPr>
        <a:xfrm>
          <a:off x="3427934" y="2796404"/>
          <a:ext cx="3063322" cy="56088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Generate phone/state distribution</a:t>
          </a:r>
        </a:p>
      </dsp:txBody>
      <dsp:txXfrm>
        <a:off x="3444362" y="2812832"/>
        <a:ext cx="3030466" cy="528031"/>
      </dsp:txXfrm>
    </dsp:sp>
    <dsp:sp modelId="{4320DE2E-9F72-455A-961D-D8FAE41E879E}">
      <dsp:nvSpPr>
        <dsp:cNvPr id="0" name=""/>
        <dsp:cNvSpPr/>
      </dsp:nvSpPr>
      <dsp:spPr>
        <a:xfrm rot="3498089">
          <a:off x="2006927" y="3046823"/>
          <a:ext cx="1863065" cy="37001"/>
        </a:xfrm>
        <a:custGeom>
          <a:avLst/>
          <a:gdLst/>
          <a:ahLst/>
          <a:cxnLst/>
          <a:rect l="0" t="0" r="0" b="0"/>
          <a:pathLst>
            <a:path>
              <a:moveTo>
                <a:pt x="0" y="18500"/>
              </a:moveTo>
              <a:lnTo>
                <a:pt x="1863065" y="1850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91884" y="3018748"/>
        <a:ext cx="93153" cy="93153"/>
      </dsp:txXfrm>
    </dsp:sp>
    <dsp:sp modelId="{E3D3DC52-DDF9-4A47-A5CB-F2F960F00F54}">
      <dsp:nvSpPr>
        <dsp:cNvPr id="0" name=""/>
        <dsp:cNvSpPr/>
      </dsp:nvSpPr>
      <dsp:spPr>
        <a:xfrm>
          <a:off x="3427934" y="3540845"/>
          <a:ext cx="3031726" cy="6341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Generate mean/</a:t>
          </a:r>
          <a:r>
            <a:rPr lang="en-US" sz="1800" kern="1200" dirty="0" err="1"/>
            <a:t>stddev</a:t>
          </a:r>
          <a:endParaRPr lang="en-US" sz="1800" kern="1200" dirty="0"/>
        </a:p>
      </dsp:txBody>
      <dsp:txXfrm>
        <a:off x="3446506" y="3559417"/>
        <a:ext cx="2994582" cy="596956"/>
      </dsp:txXfrm>
    </dsp:sp>
    <dsp:sp modelId="{FE35E946-A778-46CB-9B3B-953729DF4BD0}">
      <dsp:nvSpPr>
        <dsp:cNvPr id="0" name=""/>
        <dsp:cNvSpPr/>
      </dsp:nvSpPr>
      <dsp:spPr>
        <a:xfrm>
          <a:off x="1618" y="3068148"/>
          <a:ext cx="2447368" cy="1223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Remove </a:t>
          </a:r>
          <a:r>
            <a:rPr lang="en-US" altLang="zh-CN" sz="1800" kern="1200" dirty="0"/>
            <a:t>silence</a:t>
          </a:r>
          <a:endParaRPr lang="en-US" sz="1800" kern="1200" dirty="0"/>
        </a:p>
      </dsp:txBody>
      <dsp:txXfrm>
        <a:off x="37458" y="3103988"/>
        <a:ext cx="2375688" cy="1152004"/>
      </dsp:txXfrm>
    </dsp:sp>
    <dsp:sp modelId="{3EA4ED0B-7893-487A-AC59-F46F51C6CA41}">
      <dsp:nvSpPr>
        <dsp:cNvPr id="0" name=""/>
        <dsp:cNvSpPr/>
      </dsp:nvSpPr>
      <dsp:spPr>
        <a:xfrm>
          <a:off x="1618" y="4475385"/>
          <a:ext cx="2447368" cy="1223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Normalize acoustic features</a:t>
          </a:r>
        </a:p>
      </dsp:txBody>
      <dsp:txXfrm>
        <a:off x="37458" y="4511225"/>
        <a:ext cx="2375688" cy="1152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08740-8004-4D13-88FB-4FD690624523}">
      <dsp:nvSpPr>
        <dsp:cNvPr id="0" name=""/>
        <dsp:cNvSpPr/>
      </dsp:nvSpPr>
      <dsp:spPr>
        <a:xfrm>
          <a:off x="0" y="96952"/>
          <a:ext cx="7315200"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Extract linguistic features</a:t>
          </a:r>
        </a:p>
      </dsp:txBody>
      <dsp:txXfrm>
        <a:off x="28100" y="125052"/>
        <a:ext cx="7259000" cy="519439"/>
      </dsp:txXfrm>
    </dsp:sp>
    <dsp:sp modelId="{CAE566BA-D148-4B3D-AA88-24AE03938E9D}">
      <dsp:nvSpPr>
        <dsp:cNvPr id="0" name=""/>
        <dsp:cNvSpPr/>
      </dsp:nvSpPr>
      <dsp:spPr>
        <a:xfrm>
          <a:off x="0" y="672592"/>
          <a:ext cx="7315200"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Extract linguistic features</a:t>
          </a:r>
        </a:p>
        <a:p>
          <a:pPr marL="171450" lvl="1" indent="-171450" algn="l" defTabSz="844550">
            <a:lnSpc>
              <a:spcPct val="90000"/>
            </a:lnSpc>
            <a:spcBef>
              <a:spcPct val="0"/>
            </a:spcBef>
            <a:spcAft>
              <a:spcPct val="20000"/>
            </a:spcAft>
            <a:buChar char="•"/>
          </a:pPr>
          <a:r>
            <a:rPr lang="en-US" sz="1900" kern="1200"/>
            <a:t>Prepare NN Schema</a:t>
          </a:r>
        </a:p>
        <a:p>
          <a:pPr marL="342900" lvl="2" indent="-171450" algn="l" defTabSz="844550">
            <a:lnSpc>
              <a:spcPct val="90000"/>
            </a:lnSpc>
            <a:spcBef>
              <a:spcPct val="0"/>
            </a:spcBef>
            <a:spcAft>
              <a:spcPct val="20000"/>
            </a:spcAft>
            <a:buChar char="•"/>
          </a:pPr>
          <a:r>
            <a:rPr lang="en-US" sz="1900" kern="1200" dirty="0"/>
            <a:t>Generate NN Schema file</a:t>
          </a:r>
        </a:p>
        <a:p>
          <a:pPr marL="342900" lvl="2" indent="-171450" algn="l" defTabSz="844550">
            <a:lnSpc>
              <a:spcPct val="90000"/>
            </a:lnSpc>
            <a:spcBef>
              <a:spcPct val="0"/>
            </a:spcBef>
            <a:spcAft>
              <a:spcPct val="20000"/>
            </a:spcAft>
            <a:buChar char="•"/>
          </a:pPr>
          <a:r>
            <a:rPr lang="en-US" sz="1900" kern="1200"/>
            <a:t>Load silence removed frame index</a:t>
          </a:r>
        </a:p>
        <a:p>
          <a:pPr marL="342900" lvl="2" indent="-171450" algn="l" defTabSz="844550">
            <a:lnSpc>
              <a:spcPct val="90000"/>
            </a:lnSpc>
            <a:spcBef>
              <a:spcPct val="0"/>
            </a:spcBef>
            <a:spcAft>
              <a:spcPct val="20000"/>
            </a:spcAft>
            <a:buChar char="•"/>
          </a:pPr>
          <a:r>
            <a:rPr lang="en-US" sz="1900" kern="1200" dirty="0"/>
            <a:t>Calculate linguistic features</a:t>
          </a:r>
        </a:p>
        <a:p>
          <a:pPr marL="342900" lvl="2" indent="-171450" algn="l" defTabSz="844550">
            <a:lnSpc>
              <a:spcPct val="90000"/>
            </a:lnSpc>
            <a:spcBef>
              <a:spcPct val="0"/>
            </a:spcBef>
            <a:spcAft>
              <a:spcPct val="20000"/>
            </a:spcAft>
            <a:buChar char="•"/>
          </a:pPr>
          <a:r>
            <a:rPr lang="en-US" sz="1900" kern="1200"/>
            <a:t>Generate min-max for normalization – global normalization for all speakers</a:t>
          </a:r>
        </a:p>
        <a:p>
          <a:pPr marL="171450" lvl="1" indent="-171450" algn="l" defTabSz="844550">
            <a:lnSpc>
              <a:spcPct val="90000"/>
            </a:lnSpc>
            <a:spcBef>
              <a:spcPct val="0"/>
            </a:spcBef>
            <a:spcAft>
              <a:spcPct val="20000"/>
            </a:spcAft>
            <a:buChar char="•"/>
          </a:pPr>
          <a:r>
            <a:rPr lang="en-US" sz="1900" kern="1200"/>
            <a:t>Remove silence frames for acoustic features and linguistic feature</a:t>
          </a:r>
        </a:p>
      </dsp:txBody>
      <dsp:txXfrm>
        <a:off x="0" y="672592"/>
        <a:ext cx="7315200" cy="2583360"/>
      </dsp:txXfrm>
    </dsp:sp>
    <dsp:sp modelId="{D47BA0A1-F81D-411D-9F0A-D53E5BD8EBEC}">
      <dsp:nvSpPr>
        <dsp:cNvPr id="0" name=""/>
        <dsp:cNvSpPr/>
      </dsp:nvSpPr>
      <dsp:spPr>
        <a:xfrm>
          <a:off x="0" y="3255953"/>
          <a:ext cx="7315200" cy="5756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Merge file list</a:t>
          </a:r>
        </a:p>
      </dsp:txBody>
      <dsp:txXfrm>
        <a:off x="28100" y="3284053"/>
        <a:ext cx="7259000" cy="519439"/>
      </dsp:txXfrm>
    </dsp:sp>
    <dsp:sp modelId="{D1174BA2-E7CC-4485-A741-F30D069965B0}">
      <dsp:nvSpPr>
        <dsp:cNvPr id="0" name=""/>
        <dsp:cNvSpPr/>
      </dsp:nvSpPr>
      <dsp:spPr>
        <a:xfrm>
          <a:off x="0" y="3831593"/>
          <a:ext cx="73152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F0 label / UV / Acoustic features – Linguistic file is generated by previous step</a:t>
          </a:r>
        </a:p>
      </dsp:txBody>
      <dsp:txXfrm>
        <a:off x="0" y="3831593"/>
        <a:ext cx="7315200" cy="596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A5872-A504-4681-B7C8-3A55B3A61A0F}">
      <dsp:nvSpPr>
        <dsp:cNvPr id="0" name=""/>
        <dsp:cNvSpPr/>
      </dsp:nvSpPr>
      <dsp:spPr>
        <a:xfrm rot="5400000">
          <a:off x="4751160" y="-1651381"/>
          <a:ext cx="1515832" cy="5185013"/>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66675" rIns="133350" bIns="6667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Input: linguistic features </a:t>
          </a:r>
        </a:p>
        <a:p>
          <a:pPr marL="171450" lvl="1" indent="-171450" algn="l" defTabSz="800100">
            <a:lnSpc>
              <a:spcPct val="90000"/>
            </a:lnSpc>
            <a:spcBef>
              <a:spcPct val="0"/>
            </a:spcBef>
            <a:spcAft>
              <a:spcPct val="15000"/>
            </a:spcAft>
            <a:buChar char="•"/>
          </a:pPr>
          <a:r>
            <a:rPr lang="en-US" sz="1800" kern="1200" dirty="0"/>
            <a:t>F0 input: f0 label</a:t>
          </a:r>
        </a:p>
        <a:p>
          <a:pPr marL="171450" lvl="1" indent="-171450" algn="l" defTabSz="800100">
            <a:lnSpc>
              <a:spcPct val="90000"/>
            </a:lnSpc>
            <a:spcBef>
              <a:spcPct val="0"/>
            </a:spcBef>
            <a:spcAft>
              <a:spcPct val="15000"/>
            </a:spcAft>
            <a:buChar char="•"/>
          </a:pPr>
          <a:r>
            <a:rPr lang="en-US" sz="1800" kern="1200" dirty="0"/>
            <a:t>Output: acoustic features</a:t>
          </a:r>
        </a:p>
        <a:p>
          <a:pPr marL="171450" lvl="1" indent="-171450" algn="l" defTabSz="800100">
            <a:lnSpc>
              <a:spcPct val="90000"/>
            </a:lnSpc>
            <a:spcBef>
              <a:spcPct val="0"/>
            </a:spcBef>
            <a:spcAft>
              <a:spcPct val="15000"/>
            </a:spcAft>
            <a:buChar char="•"/>
          </a:pPr>
          <a:r>
            <a:rPr lang="en-US" sz="1800" kern="1200" dirty="0"/>
            <a:t>Speaker index</a:t>
          </a:r>
        </a:p>
        <a:p>
          <a:pPr marL="171450" lvl="1" indent="-171450" algn="l" defTabSz="800100">
            <a:lnSpc>
              <a:spcPct val="90000"/>
            </a:lnSpc>
            <a:spcBef>
              <a:spcPct val="0"/>
            </a:spcBef>
            <a:spcAft>
              <a:spcPct val="15000"/>
            </a:spcAft>
            <a:buChar char="•"/>
          </a:pPr>
          <a:r>
            <a:rPr lang="en-US" sz="1800" kern="1200" dirty="0"/>
            <a:t>Network description: Wu J</a:t>
          </a:r>
          <a:r>
            <a:rPr lang="en-US" altLang="zh-CN" sz="1800" kern="1200" dirty="0"/>
            <a:t>ie will share later</a:t>
          </a:r>
          <a:endParaRPr lang="en-US" sz="1800" kern="1200" dirty="0"/>
        </a:p>
      </dsp:txBody>
      <dsp:txXfrm rot="-5400000">
        <a:off x="2916570" y="257206"/>
        <a:ext cx="5111016" cy="1367838"/>
      </dsp:txXfrm>
    </dsp:sp>
    <dsp:sp modelId="{B9065BEB-4B49-4154-9FE8-1CD2C676B99C}">
      <dsp:nvSpPr>
        <dsp:cNvPr id="0" name=""/>
        <dsp:cNvSpPr/>
      </dsp:nvSpPr>
      <dsp:spPr>
        <a:xfrm>
          <a:off x="0" y="2870"/>
          <a:ext cx="2916570" cy="189479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Acoustic model</a:t>
          </a:r>
        </a:p>
      </dsp:txBody>
      <dsp:txXfrm>
        <a:off x="92496" y="95366"/>
        <a:ext cx="2731578" cy="1709798"/>
      </dsp:txXfrm>
    </dsp:sp>
    <dsp:sp modelId="{800A32AC-0ACE-4C38-B755-BDA687D824A7}">
      <dsp:nvSpPr>
        <dsp:cNvPr id="0" name=""/>
        <dsp:cNvSpPr/>
      </dsp:nvSpPr>
      <dsp:spPr>
        <a:xfrm rot="5400000">
          <a:off x="4751160" y="347289"/>
          <a:ext cx="1515832" cy="5185013"/>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Input: linguistic features</a:t>
          </a:r>
        </a:p>
        <a:p>
          <a:pPr marL="171450" lvl="1" indent="-171450" algn="l" defTabSz="800100">
            <a:lnSpc>
              <a:spcPct val="90000"/>
            </a:lnSpc>
            <a:spcBef>
              <a:spcPct val="0"/>
            </a:spcBef>
            <a:spcAft>
              <a:spcPct val="15000"/>
            </a:spcAft>
            <a:buChar char="•"/>
          </a:pPr>
          <a:r>
            <a:rPr lang="en-US" sz="1800" kern="1200" dirty="0"/>
            <a:t>Output: UV</a:t>
          </a:r>
        </a:p>
        <a:p>
          <a:pPr marL="171450" lvl="1" indent="-171450" algn="l" defTabSz="800100">
            <a:lnSpc>
              <a:spcPct val="90000"/>
            </a:lnSpc>
            <a:spcBef>
              <a:spcPct val="0"/>
            </a:spcBef>
            <a:spcAft>
              <a:spcPct val="15000"/>
            </a:spcAft>
            <a:buChar char="•"/>
          </a:pPr>
          <a:r>
            <a:rPr lang="en-US" sz="1800" kern="1200" dirty="0"/>
            <a:t>Speaker index</a:t>
          </a:r>
        </a:p>
      </dsp:txBody>
      <dsp:txXfrm rot="-5400000">
        <a:off x="2916570" y="2255877"/>
        <a:ext cx="5111016" cy="1367838"/>
      </dsp:txXfrm>
    </dsp:sp>
    <dsp:sp modelId="{03D52DB6-11CB-4662-B95E-3AC75A8CC873}">
      <dsp:nvSpPr>
        <dsp:cNvPr id="0" name=""/>
        <dsp:cNvSpPr/>
      </dsp:nvSpPr>
      <dsp:spPr>
        <a:xfrm>
          <a:off x="0" y="1992400"/>
          <a:ext cx="2916570" cy="189479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UV model</a:t>
          </a:r>
        </a:p>
      </dsp:txBody>
      <dsp:txXfrm>
        <a:off x="92496" y="2084896"/>
        <a:ext cx="2731578" cy="1709798"/>
      </dsp:txXfrm>
    </dsp:sp>
    <dsp:sp modelId="{7A66A9C7-FB00-4A4A-A7D9-6DD5585BF47C}">
      <dsp:nvSpPr>
        <dsp:cNvPr id="0" name=""/>
        <dsp:cNvSpPr/>
      </dsp:nvSpPr>
      <dsp:spPr>
        <a:xfrm rot="5400000">
          <a:off x="4751160" y="2336819"/>
          <a:ext cx="1515832" cy="5185013"/>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16390 waves(9568 speaker waves + 6822 singing waves)</a:t>
          </a:r>
        </a:p>
        <a:p>
          <a:pPr marL="171450" lvl="1" indent="-171450" algn="l" defTabSz="800100">
            <a:lnSpc>
              <a:spcPct val="90000"/>
            </a:lnSpc>
            <a:spcBef>
              <a:spcPct val="0"/>
            </a:spcBef>
            <a:spcAft>
              <a:spcPct val="15000"/>
            </a:spcAft>
            <a:buChar char="•"/>
          </a:pPr>
          <a:r>
            <a:rPr lang="en-US" sz="1800" kern="1200"/>
            <a:t>UV model: 100 epochs , 12min per one epoch</a:t>
          </a:r>
        </a:p>
        <a:p>
          <a:pPr marL="171450" lvl="1" indent="-171450" algn="l" defTabSz="800100">
            <a:lnSpc>
              <a:spcPct val="90000"/>
            </a:lnSpc>
            <a:spcBef>
              <a:spcPct val="0"/>
            </a:spcBef>
            <a:spcAft>
              <a:spcPct val="15000"/>
            </a:spcAft>
            <a:buChar char="•"/>
          </a:pPr>
          <a:r>
            <a:rPr lang="en-US" sz="1800" kern="1200"/>
            <a:t>Acoustic model: 100 epochs, 7min per one epoch</a:t>
          </a:r>
        </a:p>
      </dsp:txBody>
      <dsp:txXfrm rot="-5400000">
        <a:off x="2916570" y="4245407"/>
        <a:ext cx="5111016" cy="1367838"/>
      </dsp:txXfrm>
    </dsp:sp>
    <dsp:sp modelId="{F13E4616-F460-4737-B66A-367F4F510D4C}">
      <dsp:nvSpPr>
        <dsp:cNvPr id="0" name=""/>
        <dsp:cNvSpPr/>
      </dsp:nvSpPr>
      <dsp:spPr>
        <a:xfrm>
          <a:off x="0" y="3981930"/>
          <a:ext cx="2916570" cy="189479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Training information</a:t>
          </a:r>
        </a:p>
      </dsp:txBody>
      <dsp:txXfrm>
        <a:off x="92496" y="4074426"/>
        <a:ext cx="2731578" cy="17097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E5B3C-A3F1-4E4D-8912-CC40165AE5DE}">
      <dsp:nvSpPr>
        <dsp:cNvPr id="0" name=""/>
        <dsp:cNvSpPr/>
      </dsp:nvSpPr>
      <dsp:spPr>
        <a:xfrm>
          <a:off x="0" y="4377697"/>
          <a:ext cx="1828800" cy="143685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064" tIns="256032" rIns="13006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a:off x="0" y="4377697"/>
        <a:ext cx="1828800" cy="1436858"/>
      </dsp:txXfrm>
    </dsp:sp>
    <dsp:sp modelId="{63BA0B55-045C-47E6-BEC2-0731FD60A10B}">
      <dsp:nvSpPr>
        <dsp:cNvPr id="0" name=""/>
        <dsp:cNvSpPr/>
      </dsp:nvSpPr>
      <dsp:spPr>
        <a:xfrm>
          <a:off x="1828800" y="4377697"/>
          <a:ext cx="5486400" cy="143685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266700" rIns="111290" bIns="266700" numCol="1" spcCol="1270" anchor="ctr" anchorCtr="0">
          <a:noAutofit/>
        </a:bodyPr>
        <a:lstStyle/>
        <a:p>
          <a:pPr marL="0" lvl="0" indent="0" algn="l" defTabSz="933450">
            <a:lnSpc>
              <a:spcPct val="90000"/>
            </a:lnSpc>
            <a:spcBef>
              <a:spcPct val="0"/>
            </a:spcBef>
            <a:spcAft>
              <a:spcPct val="35000"/>
            </a:spcAft>
            <a:buNone/>
          </a:pPr>
          <a:r>
            <a:rPr lang="en-US" sz="2100" kern="1200"/>
            <a:t>Convert to Tdat</a:t>
          </a:r>
        </a:p>
      </dsp:txBody>
      <dsp:txXfrm>
        <a:off x="1828800" y="4377697"/>
        <a:ext cx="5486400" cy="1436858"/>
      </dsp:txXfrm>
    </dsp:sp>
    <dsp:sp modelId="{F6C6F7BE-AFA2-4BA3-B73C-52A7FA343F28}">
      <dsp:nvSpPr>
        <dsp:cNvPr id="0" name=""/>
        <dsp:cNvSpPr/>
      </dsp:nvSpPr>
      <dsp:spPr>
        <a:xfrm rot="10800000">
          <a:off x="0" y="2189362"/>
          <a:ext cx="1828800" cy="2209887"/>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064" tIns="256032" rIns="13006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rot="-10800000">
        <a:off x="0" y="2189362"/>
        <a:ext cx="1828800" cy="1436427"/>
      </dsp:txXfrm>
    </dsp:sp>
    <dsp:sp modelId="{C26EBACF-0435-4E75-B6BC-6AA3DB8D80C2}">
      <dsp:nvSpPr>
        <dsp:cNvPr id="0" name=""/>
        <dsp:cNvSpPr/>
      </dsp:nvSpPr>
      <dsp:spPr>
        <a:xfrm>
          <a:off x="1828800" y="2189362"/>
          <a:ext cx="5486400" cy="143642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266700" rIns="111290" bIns="266700" numCol="1" spcCol="1270" anchor="t" anchorCtr="0">
          <a:noAutofit/>
        </a:bodyPr>
        <a:lstStyle/>
        <a:p>
          <a:pPr marL="0" lvl="0" indent="0" algn="l" defTabSz="933450">
            <a:lnSpc>
              <a:spcPct val="90000"/>
            </a:lnSpc>
            <a:spcBef>
              <a:spcPct val="0"/>
            </a:spcBef>
            <a:spcAft>
              <a:spcPct val="35000"/>
            </a:spcAft>
            <a:buNone/>
          </a:pPr>
          <a:r>
            <a:rPr lang="en-US" sz="2100" kern="1200"/>
            <a:t>Prune model</a:t>
          </a:r>
        </a:p>
        <a:p>
          <a:pPr marL="171450" lvl="1" indent="-171450" algn="l" defTabSz="711200">
            <a:lnSpc>
              <a:spcPct val="90000"/>
            </a:lnSpc>
            <a:spcBef>
              <a:spcPct val="0"/>
            </a:spcBef>
            <a:spcAft>
              <a:spcPct val="15000"/>
            </a:spcAft>
            <a:buChar char="•"/>
          </a:pPr>
          <a:r>
            <a:rPr lang="en-US" sz="1600" kern="1200"/>
            <a:t>Generate mel file</a:t>
          </a:r>
        </a:p>
        <a:p>
          <a:pPr marL="171450" lvl="1" indent="-171450" algn="l" defTabSz="711200">
            <a:lnSpc>
              <a:spcPct val="90000"/>
            </a:lnSpc>
            <a:spcBef>
              <a:spcPct val="0"/>
            </a:spcBef>
            <a:spcAft>
              <a:spcPct val="15000"/>
            </a:spcAft>
            <a:buChar char="•"/>
          </a:pPr>
          <a:r>
            <a:rPr lang="en-US" sz="1600" kern="1200"/>
            <a:t>Prune to single speaker model</a:t>
          </a:r>
        </a:p>
      </dsp:txBody>
      <dsp:txXfrm>
        <a:off x="1828800" y="2189362"/>
        <a:ext cx="5486400" cy="1436427"/>
      </dsp:txXfrm>
    </dsp:sp>
    <dsp:sp modelId="{9009C0F7-FD7D-45C2-9598-FC069AC92249}">
      <dsp:nvSpPr>
        <dsp:cNvPr id="0" name=""/>
        <dsp:cNvSpPr/>
      </dsp:nvSpPr>
      <dsp:spPr>
        <a:xfrm rot="10800000">
          <a:off x="0" y="1027"/>
          <a:ext cx="1828800" cy="2209887"/>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064" tIns="256032" rIns="13006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rot="-10800000">
        <a:off x="0" y="1027"/>
        <a:ext cx="1828800" cy="1436427"/>
      </dsp:txXfrm>
    </dsp:sp>
    <dsp:sp modelId="{BBEE0C76-9B97-4A34-81B1-A860BE036E81}">
      <dsp:nvSpPr>
        <dsp:cNvPr id="0" name=""/>
        <dsp:cNvSpPr/>
      </dsp:nvSpPr>
      <dsp:spPr>
        <a:xfrm>
          <a:off x="1828800" y="1027"/>
          <a:ext cx="5486400" cy="143642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203200" rIns="111290" bIns="203200" numCol="1" spcCol="1270" anchor="t" anchorCtr="0">
          <a:noAutofit/>
        </a:bodyPr>
        <a:lstStyle/>
        <a:p>
          <a:pPr marL="0" lvl="0" indent="0" algn="l" defTabSz="711200">
            <a:lnSpc>
              <a:spcPct val="90000"/>
            </a:lnSpc>
            <a:spcBef>
              <a:spcPct val="0"/>
            </a:spcBef>
            <a:spcAft>
              <a:spcPct val="35000"/>
            </a:spcAft>
            <a:buNone/>
          </a:pPr>
          <a:r>
            <a:rPr lang="en-US" sz="1600" kern="1200" dirty="0"/>
            <a:t>Generate NNM file</a:t>
          </a:r>
        </a:p>
        <a:p>
          <a:pPr marL="114300" lvl="1" indent="-114300" algn="l" defTabSz="622300">
            <a:lnSpc>
              <a:spcPct val="90000"/>
            </a:lnSpc>
            <a:spcBef>
              <a:spcPct val="0"/>
            </a:spcBef>
            <a:spcAft>
              <a:spcPct val="15000"/>
            </a:spcAft>
            <a:buChar char="•"/>
          </a:pPr>
          <a:r>
            <a:rPr lang="en-US" sz="1400" kern="1200" dirty="0"/>
            <a:t>Write header</a:t>
          </a:r>
        </a:p>
        <a:p>
          <a:pPr marL="114300" lvl="1" indent="-114300" algn="l" defTabSz="622300">
            <a:lnSpc>
              <a:spcPct val="90000"/>
            </a:lnSpc>
            <a:spcBef>
              <a:spcPct val="0"/>
            </a:spcBef>
            <a:spcAft>
              <a:spcPct val="15000"/>
            </a:spcAft>
            <a:buChar char="•"/>
          </a:pPr>
          <a:r>
            <a:rPr lang="en-US" sz="1400" kern="1200" dirty="0"/>
            <a:t>Write model types</a:t>
          </a:r>
        </a:p>
        <a:p>
          <a:pPr marL="114300" lvl="1" indent="-114300" algn="l" defTabSz="622300">
            <a:lnSpc>
              <a:spcPct val="90000"/>
            </a:lnSpc>
            <a:spcBef>
              <a:spcPct val="0"/>
            </a:spcBef>
            <a:spcAft>
              <a:spcPct val="15000"/>
            </a:spcAft>
            <a:buChar char="•"/>
          </a:pPr>
          <a:r>
            <a:rPr lang="en-US" sz="1400" kern="1200" dirty="0"/>
            <a:t>Write </a:t>
          </a:r>
          <a:r>
            <a:rPr lang="en-US" sz="1400" kern="1200" dirty="0" err="1"/>
            <a:t>StdDev</a:t>
          </a:r>
          <a:endParaRPr lang="en-US" sz="1400" kern="1200" dirty="0"/>
        </a:p>
        <a:p>
          <a:pPr marL="114300" lvl="1" indent="-114300" algn="l" defTabSz="622300">
            <a:lnSpc>
              <a:spcPct val="90000"/>
            </a:lnSpc>
            <a:spcBef>
              <a:spcPct val="0"/>
            </a:spcBef>
            <a:spcAft>
              <a:spcPct val="15000"/>
            </a:spcAft>
            <a:buChar char="•"/>
          </a:pPr>
          <a:r>
            <a:rPr lang="en-US" sz="1400" kern="1200" dirty="0"/>
            <a:t>Write NN Schema</a:t>
          </a:r>
        </a:p>
      </dsp:txBody>
      <dsp:txXfrm>
        <a:off x="1828800" y="1027"/>
        <a:ext cx="5486400" cy="14364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0015B-E389-405D-A3F3-4980E88CD044}">
      <dsp:nvSpPr>
        <dsp:cNvPr id="0" name=""/>
        <dsp:cNvSpPr/>
      </dsp:nvSpPr>
      <dsp:spPr>
        <a:xfrm>
          <a:off x="1030826" y="0"/>
          <a:ext cx="4351338" cy="4351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Utterance </a:t>
          </a:r>
        </a:p>
      </dsp:txBody>
      <dsp:txXfrm>
        <a:off x="2598178" y="217566"/>
        <a:ext cx="1216634" cy="652700"/>
      </dsp:txXfrm>
    </dsp:sp>
    <dsp:sp modelId="{6EFF1339-0CFD-4CBA-9BCF-6097C8BFD2FD}">
      <dsp:nvSpPr>
        <dsp:cNvPr id="0" name=""/>
        <dsp:cNvSpPr/>
      </dsp:nvSpPr>
      <dsp:spPr>
        <a:xfrm>
          <a:off x="1465960" y="870267"/>
          <a:ext cx="3481070" cy="34810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Word </a:t>
          </a:r>
        </a:p>
      </dsp:txBody>
      <dsp:txXfrm>
        <a:off x="2598178" y="1079131"/>
        <a:ext cx="1216634" cy="626592"/>
      </dsp:txXfrm>
    </dsp:sp>
    <dsp:sp modelId="{839CD3B3-3ED5-410B-89DD-1253D35A84E3}">
      <dsp:nvSpPr>
        <dsp:cNvPr id="0" name=""/>
        <dsp:cNvSpPr/>
      </dsp:nvSpPr>
      <dsp:spPr>
        <a:xfrm>
          <a:off x="1901094" y="1740535"/>
          <a:ext cx="2610802" cy="26108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Syllable </a:t>
          </a:r>
        </a:p>
      </dsp:txBody>
      <dsp:txXfrm>
        <a:off x="2598178" y="1936345"/>
        <a:ext cx="1216634" cy="587430"/>
      </dsp:txXfrm>
    </dsp:sp>
    <dsp:sp modelId="{AF48ADDA-CE62-4BDB-AE26-BCE118EFDD39}">
      <dsp:nvSpPr>
        <dsp:cNvPr id="0" name=""/>
        <dsp:cNvSpPr/>
      </dsp:nvSpPr>
      <dsp:spPr>
        <a:xfrm>
          <a:off x="2336228" y="2610802"/>
          <a:ext cx="1740535" cy="17405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Phone </a:t>
          </a:r>
        </a:p>
      </dsp:txBody>
      <dsp:txXfrm>
        <a:off x="2591123" y="3045936"/>
        <a:ext cx="1230744" cy="8702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B3E7-7E13-4D79-94A5-CFBEFB2D52FF}">
      <dsp:nvSpPr>
        <dsp:cNvPr id="0" name=""/>
        <dsp:cNvSpPr/>
      </dsp:nvSpPr>
      <dsp:spPr>
        <a:xfrm>
          <a:off x="0" y="333072"/>
          <a:ext cx="6513603" cy="554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CC9EAE-68DC-445F-85C4-4805D32CC4B8}">
      <dsp:nvSpPr>
        <dsp:cNvPr id="0" name=""/>
        <dsp:cNvSpPr/>
      </dsp:nvSpPr>
      <dsp:spPr>
        <a:xfrm>
          <a:off x="325680" y="8352"/>
          <a:ext cx="4559522" cy="64944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dirty="0"/>
            <a:t>I</a:t>
          </a:r>
          <a:r>
            <a:rPr lang="en-US" altLang="zh-CN" sz="2200" kern="1200" dirty="0"/>
            <a:t>nit </a:t>
          </a:r>
          <a:r>
            <a:rPr lang="en-US" sz="2200" kern="1200" dirty="0"/>
            <a:t>Utterance</a:t>
          </a:r>
        </a:p>
      </dsp:txBody>
      <dsp:txXfrm>
        <a:off x="357383" y="40055"/>
        <a:ext cx="4496116" cy="586034"/>
      </dsp:txXfrm>
    </dsp:sp>
    <dsp:sp modelId="{4842AD43-584B-4640-8EE4-51D885E16291}">
      <dsp:nvSpPr>
        <dsp:cNvPr id="0" name=""/>
        <dsp:cNvSpPr/>
      </dsp:nvSpPr>
      <dsp:spPr>
        <a:xfrm>
          <a:off x="0" y="1330993"/>
          <a:ext cx="6513603" cy="554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31A0AB4-BFD0-4B86-9DC2-0B285AB56E06}">
      <dsp:nvSpPr>
        <dsp:cNvPr id="0" name=""/>
        <dsp:cNvSpPr/>
      </dsp:nvSpPr>
      <dsp:spPr>
        <a:xfrm>
          <a:off x="325680" y="1006273"/>
          <a:ext cx="4559522" cy="64944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a:t>TextProcessor</a:t>
          </a:r>
        </a:p>
      </dsp:txBody>
      <dsp:txXfrm>
        <a:off x="357383" y="1037976"/>
        <a:ext cx="4496116" cy="586034"/>
      </dsp:txXfrm>
    </dsp:sp>
    <dsp:sp modelId="{64B8FFC4-727D-4AE5-BFBE-A06CF35C728C}">
      <dsp:nvSpPr>
        <dsp:cNvPr id="0" name=""/>
        <dsp:cNvSpPr/>
      </dsp:nvSpPr>
      <dsp:spPr>
        <a:xfrm>
          <a:off x="0" y="2328913"/>
          <a:ext cx="6513603" cy="5544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31F4ABC-46DE-40AE-BC09-07444A9075D4}">
      <dsp:nvSpPr>
        <dsp:cNvPr id="0" name=""/>
        <dsp:cNvSpPr/>
      </dsp:nvSpPr>
      <dsp:spPr>
        <a:xfrm>
          <a:off x="325680" y="2004192"/>
          <a:ext cx="4559522" cy="64944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a:t>LinguisticProsodyTagger</a:t>
          </a:r>
        </a:p>
      </dsp:txBody>
      <dsp:txXfrm>
        <a:off x="357383" y="2035895"/>
        <a:ext cx="4496116" cy="586034"/>
      </dsp:txXfrm>
    </dsp:sp>
    <dsp:sp modelId="{B1038786-6192-4463-A0D6-BD92C3E25598}">
      <dsp:nvSpPr>
        <dsp:cNvPr id="0" name=""/>
        <dsp:cNvSpPr/>
      </dsp:nvSpPr>
      <dsp:spPr>
        <a:xfrm>
          <a:off x="0" y="3326833"/>
          <a:ext cx="6513603" cy="5544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C5BC1D1-5C01-4048-9C06-14074F6A208F}">
      <dsp:nvSpPr>
        <dsp:cNvPr id="0" name=""/>
        <dsp:cNvSpPr/>
      </dsp:nvSpPr>
      <dsp:spPr>
        <a:xfrm>
          <a:off x="325680" y="3002113"/>
          <a:ext cx="4559522" cy="649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a:t>UnitGenerator</a:t>
          </a:r>
        </a:p>
      </dsp:txBody>
      <dsp:txXfrm>
        <a:off x="357383" y="3033816"/>
        <a:ext cx="4496116" cy="586034"/>
      </dsp:txXfrm>
    </dsp:sp>
    <dsp:sp modelId="{F8D03D90-141C-42C1-B5D0-C2C6466B3FFD}">
      <dsp:nvSpPr>
        <dsp:cNvPr id="0" name=""/>
        <dsp:cNvSpPr/>
      </dsp:nvSpPr>
      <dsp:spPr>
        <a:xfrm>
          <a:off x="0" y="4324753"/>
          <a:ext cx="6513603" cy="5544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BB2FD9-88F7-47C9-94F9-701AE7D77CB7}">
      <dsp:nvSpPr>
        <dsp:cNvPr id="0" name=""/>
        <dsp:cNvSpPr/>
      </dsp:nvSpPr>
      <dsp:spPr>
        <a:xfrm>
          <a:off x="325680" y="4000033"/>
          <a:ext cx="4559522" cy="64944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a:t>AcousticProsodyTagger</a:t>
          </a:r>
        </a:p>
      </dsp:txBody>
      <dsp:txXfrm>
        <a:off x="357383" y="4031736"/>
        <a:ext cx="4496116" cy="586034"/>
      </dsp:txXfrm>
    </dsp:sp>
    <dsp:sp modelId="{0B9AC9FA-A84C-42EA-8B0D-007807CFD8A9}">
      <dsp:nvSpPr>
        <dsp:cNvPr id="0" name=""/>
        <dsp:cNvSpPr/>
      </dsp:nvSpPr>
      <dsp:spPr>
        <a:xfrm>
          <a:off x="0" y="5322673"/>
          <a:ext cx="6513603" cy="554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2FD5DC-17DB-4F5D-BA35-22217F660660}">
      <dsp:nvSpPr>
        <dsp:cNvPr id="0" name=""/>
        <dsp:cNvSpPr/>
      </dsp:nvSpPr>
      <dsp:spPr>
        <a:xfrm>
          <a:off x="325680" y="4997953"/>
          <a:ext cx="4559522" cy="64944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39" tIns="0" rIns="172339" bIns="0" numCol="1" spcCol="1270" anchor="ctr" anchorCtr="0">
          <a:noAutofit/>
        </a:bodyPr>
        <a:lstStyle/>
        <a:p>
          <a:pPr marL="0" lvl="0" indent="0" algn="l" defTabSz="977900">
            <a:lnSpc>
              <a:spcPct val="90000"/>
            </a:lnSpc>
            <a:spcBef>
              <a:spcPct val="0"/>
            </a:spcBef>
            <a:spcAft>
              <a:spcPct val="35000"/>
            </a:spcAft>
            <a:buNone/>
          </a:pPr>
          <a:r>
            <a:rPr lang="en-US" sz="2200" kern="1200"/>
            <a:t>TTSHandler</a:t>
          </a:r>
        </a:p>
      </dsp:txBody>
      <dsp:txXfrm>
        <a:off x="357383" y="5029656"/>
        <a:ext cx="4496116"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1F7BE-636E-43E6-B3F2-DFED60D7D9DA}">
      <dsp:nvSpPr>
        <dsp:cNvPr id="0" name=""/>
        <dsp:cNvSpPr/>
      </dsp:nvSpPr>
      <dsp:spPr>
        <a:xfrm>
          <a:off x="614763" y="743287"/>
          <a:ext cx="486493" cy="7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0950FC1-2C19-4725-A5EC-1F20C6CD5FFF}">
      <dsp:nvSpPr>
        <dsp:cNvPr id="0" name=""/>
        <dsp:cNvSpPr/>
      </dsp:nvSpPr>
      <dsp:spPr>
        <a:xfrm>
          <a:off x="1130446" y="702418"/>
          <a:ext cx="55946" cy="105184"/>
        </a:xfrm>
        <a:prstGeom prst="chevron">
          <a:avLst>
            <a:gd name="adj" fmla="val 90000"/>
          </a:avLst>
        </a:prstGeom>
        <a:solidFill>
          <a:schemeClr val="accent5">
            <a:tint val="40000"/>
            <a:alpha val="90000"/>
            <a:hueOff val="-259222"/>
            <a:satOff val="-878"/>
            <a:lumOff val="-113"/>
            <a:alphaOff val="0"/>
          </a:schemeClr>
        </a:solidFill>
        <a:ln w="6350" cap="flat" cmpd="sng" algn="ctr">
          <a:solidFill>
            <a:schemeClr val="accent5">
              <a:tint val="40000"/>
              <a:alpha val="90000"/>
              <a:hueOff val="-259222"/>
              <a:satOff val="-878"/>
              <a:lumOff val="-113"/>
              <a:alphaOff val="0"/>
            </a:schemeClr>
          </a:solidFill>
          <a:prstDash val="solid"/>
          <a:miter lim="800000"/>
        </a:ln>
        <a:effectLst/>
      </dsp:spPr>
      <dsp:style>
        <a:lnRef idx="1">
          <a:scrgbClr r="0" g="0" b="0"/>
        </a:lnRef>
        <a:fillRef idx="1">
          <a:scrgbClr r="0" g="0" b="0"/>
        </a:fillRef>
        <a:effectRef idx="0">
          <a:scrgbClr r="0" g="0" b="0"/>
        </a:effectRef>
        <a:fontRef idx="minor"/>
      </dsp:style>
    </dsp:sp>
    <dsp:sp modelId="{074BFEBE-0E01-4EB9-A7F3-3DAF6BD77892}">
      <dsp:nvSpPr>
        <dsp:cNvPr id="0" name=""/>
        <dsp:cNvSpPr/>
      </dsp:nvSpPr>
      <dsp:spPr>
        <a:xfrm>
          <a:off x="344570" y="533942"/>
          <a:ext cx="418762" cy="418762"/>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1</a:t>
          </a:r>
        </a:p>
      </dsp:txBody>
      <dsp:txXfrm>
        <a:off x="405896" y="595268"/>
        <a:ext cx="296110" cy="296110"/>
      </dsp:txXfrm>
    </dsp:sp>
    <dsp:sp modelId="{9660CE7F-64BF-4C6A-8B01-3CEF349C4E67}">
      <dsp:nvSpPr>
        <dsp:cNvPr id="0" name=""/>
        <dsp:cNvSpPr/>
      </dsp:nvSpPr>
      <dsp:spPr>
        <a:xfrm>
          <a:off x="6646" y="1118303"/>
          <a:ext cx="1094610" cy="1965600"/>
        </a:xfrm>
        <a:prstGeom prst="upArrowCallout">
          <a:avLst>
            <a:gd name="adj1" fmla="val 50000"/>
            <a:gd name="adj2" fmla="val 20000"/>
            <a:gd name="adj3" fmla="val 20000"/>
            <a:gd name="adj4" fmla="val 100000"/>
          </a:avLst>
        </a:prstGeom>
        <a:solidFill>
          <a:schemeClr val="accent5">
            <a:tint val="40000"/>
            <a:alpha val="90000"/>
            <a:hueOff val="-518443"/>
            <a:satOff val="-1756"/>
            <a:lumOff val="-225"/>
            <a:alphaOff val="0"/>
          </a:schemeClr>
        </a:solidFill>
        <a:ln w="6350" cap="flat" cmpd="sng" algn="ctr">
          <a:solidFill>
            <a:schemeClr val="accent5">
              <a:tint val="40000"/>
              <a:alpha val="90000"/>
              <a:hueOff val="-518443"/>
              <a:satOff val="-1756"/>
              <a:lumOff val="-22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a:t>Duration</a:t>
          </a:r>
        </a:p>
        <a:p>
          <a:pPr marL="0" lvl="0" indent="0" algn="l" defTabSz="622300">
            <a:lnSpc>
              <a:spcPct val="90000"/>
            </a:lnSpc>
            <a:spcBef>
              <a:spcPct val="0"/>
            </a:spcBef>
            <a:spcAft>
              <a:spcPct val="35000"/>
            </a:spcAft>
            <a:buNone/>
          </a:pPr>
          <a:r>
            <a:rPr lang="en-US" sz="1400" kern="1200" dirty="0"/>
            <a:t>Predictor</a:t>
          </a:r>
        </a:p>
      </dsp:txBody>
      <dsp:txXfrm>
        <a:off x="6646" y="1337225"/>
        <a:ext cx="1094610" cy="1746678"/>
      </dsp:txXfrm>
    </dsp:sp>
    <dsp:sp modelId="{21C90B20-B2C7-4A30-A1B8-D8D1CFFAAD2D}">
      <dsp:nvSpPr>
        <dsp:cNvPr id="0" name=""/>
        <dsp:cNvSpPr/>
      </dsp:nvSpPr>
      <dsp:spPr>
        <a:xfrm>
          <a:off x="1222879" y="743286"/>
          <a:ext cx="1094610" cy="71"/>
        </a:xfrm>
        <a:prstGeom prst="rect">
          <a:avLst/>
        </a:prstGeom>
        <a:solidFill>
          <a:schemeClr val="accent5">
            <a:tint val="40000"/>
            <a:alpha val="90000"/>
            <a:hueOff val="-777665"/>
            <a:satOff val="-2634"/>
            <a:lumOff val="-338"/>
            <a:alphaOff val="0"/>
          </a:schemeClr>
        </a:solidFill>
        <a:ln w="6350" cap="flat" cmpd="sng" algn="ctr">
          <a:solidFill>
            <a:schemeClr val="accent5">
              <a:tint val="40000"/>
              <a:alpha val="90000"/>
              <a:hueOff val="-777665"/>
              <a:satOff val="-2634"/>
              <a:lumOff val="-338"/>
              <a:alphaOff val="0"/>
            </a:schemeClr>
          </a:solidFill>
          <a:prstDash val="solid"/>
          <a:miter lim="800000"/>
        </a:ln>
        <a:effectLst/>
      </dsp:spPr>
      <dsp:style>
        <a:lnRef idx="1">
          <a:scrgbClr r="0" g="0" b="0"/>
        </a:lnRef>
        <a:fillRef idx="1">
          <a:scrgbClr r="0" g="0" b="0"/>
        </a:fillRef>
        <a:effectRef idx="0">
          <a:scrgbClr r="0" g="0" b="0"/>
        </a:effectRef>
        <a:fontRef idx="minor"/>
      </dsp:style>
    </dsp:sp>
    <dsp:sp modelId="{71BA093F-9242-41E2-A7BA-0070204DCCBC}">
      <dsp:nvSpPr>
        <dsp:cNvPr id="0" name=""/>
        <dsp:cNvSpPr/>
      </dsp:nvSpPr>
      <dsp:spPr>
        <a:xfrm>
          <a:off x="2346679" y="702417"/>
          <a:ext cx="55946" cy="105184"/>
        </a:xfrm>
        <a:prstGeom prst="chevron">
          <a:avLst>
            <a:gd name="adj" fmla="val 90000"/>
          </a:avLst>
        </a:prstGeom>
        <a:solidFill>
          <a:schemeClr val="accent5">
            <a:tint val="40000"/>
            <a:alpha val="90000"/>
            <a:hueOff val="-1036887"/>
            <a:satOff val="-3513"/>
            <a:lumOff val="-450"/>
            <a:alphaOff val="0"/>
          </a:schemeClr>
        </a:solidFill>
        <a:ln w="6350" cap="flat" cmpd="sng" algn="ctr">
          <a:solidFill>
            <a:schemeClr val="accent5">
              <a:tint val="40000"/>
              <a:alpha val="90000"/>
              <a:hueOff val="-1036887"/>
              <a:satOff val="-3513"/>
              <a:lumOff val="-45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CAC3295-DB57-4731-9252-3E5450BAB255}">
      <dsp:nvSpPr>
        <dsp:cNvPr id="0" name=""/>
        <dsp:cNvSpPr/>
      </dsp:nvSpPr>
      <dsp:spPr>
        <a:xfrm>
          <a:off x="1560803" y="533941"/>
          <a:ext cx="418762" cy="418762"/>
        </a:xfrm>
        <a:prstGeom prst="ellipse">
          <a:avLst/>
        </a:prstGeom>
        <a:gradFill rotWithShape="0">
          <a:gsLst>
            <a:gs pos="0">
              <a:schemeClr val="accent5">
                <a:hueOff val="-844818"/>
                <a:satOff val="-2177"/>
                <a:lumOff val="-1471"/>
                <a:alphaOff val="0"/>
                <a:lumMod val="110000"/>
                <a:satMod val="105000"/>
                <a:tint val="67000"/>
              </a:schemeClr>
            </a:gs>
            <a:gs pos="50000">
              <a:schemeClr val="accent5">
                <a:hueOff val="-844818"/>
                <a:satOff val="-2177"/>
                <a:lumOff val="-1471"/>
                <a:alphaOff val="0"/>
                <a:lumMod val="105000"/>
                <a:satMod val="103000"/>
                <a:tint val="73000"/>
              </a:schemeClr>
            </a:gs>
            <a:gs pos="100000">
              <a:schemeClr val="accent5">
                <a:hueOff val="-844818"/>
                <a:satOff val="-2177"/>
                <a:lumOff val="-1471"/>
                <a:alphaOff val="0"/>
                <a:lumMod val="105000"/>
                <a:satMod val="109000"/>
                <a:tint val="81000"/>
              </a:schemeClr>
            </a:gs>
          </a:gsLst>
          <a:lin ang="5400000" scaled="0"/>
        </a:gradFill>
        <a:ln w="6350" cap="flat" cmpd="sng" algn="ctr">
          <a:solidFill>
            <a:schemeClr val="accent5">
              <a:hueOff val="-844818"/>
              <a:satOff val="-2177"/>
              <a:lumOff val="-147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2</a:t>
          </a:r>
        </a:p>
      </dsp:txBody>
      <dsp:txXfrm>
        <a:off x="1622129" y="595267"/>
        <a:ext cx="296110" cy="296110"/>
      </dsp:txXfrm>
    </dsp:sp>
    <dsp:sp modelId="{5C9FB442-1D60-4F99-924D-24AEAD6768F5}">
      <dsp:nvSpPr>
        <dsp:cNvPr id="0" name=""/>
        <dsp:cNvSpPr/>
      </dsp:nvSpPr>
      <dsp:spPr>
        <a:xfrm>
          <a:off x="1222879" y="1118303"/>
          <a:ext cx="1094610" cy="1965600"/>
        </a:xfrm>
        <a:prstGeom prst="upArrowCallout">
          <a:avLst>
            <a:gd name="adj1" fmla="val 50000"/>
            <a:gd name="adj2" fmla="val 20000"/>
            <a:gd name="adj3" fmla="val 20000"/>
            <a:gd name="adj4" fmla="val 100000"/>
          </a:avLst>
        </a:prstGeom>
        <a:solidFill>
          <a:schemeClr val="accent5">
            <a:tint val="40000"/>
            <a:alpha val="90000"/>
            <a:hueOff val="-1296108"/>
            <a:satOff val="-4391"/>
            <a:lumOff val="-563"/>
            <a:alphaOff val="0"/>
          </a:schemeClr>
        </a:solidFill>
        <a:ln w="6350" cap="flat" cmpd="sng" algn="ctr">
          <a:solidFill>
            <a:schemeClr val="accent5">
              <a:tint val="40000"/>
              <a:alpha val="90000"/>
              <a:hueOff val="-1296108"/>
              <a:satOff val="-4391"/>
              <a:lumOff val="-56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UVPredictor</a:t>
          </a:r>
          <a:endParaRPr lang="en-US" sz="1400" kern="1200" dirty="0">
            <a:solidFill>
              <a:prstClr val="black">
                <a:hueOff val="0"/>
                <a:satOff val="0"/>
                <a:lumOff val="0"/>
                <a:alphaOff val="0"/>
              </a:prstClr>
            </a:solidFill>
            <a:latin typeface="Calibri" panose="020F0502020204030204"/>
            <a:ea typeface="+mn-ea"/>
            <a:cs typeface="+mn-cs"/>
          </a:endParaRPr>
        </a:p>
      </dsp:txBody>
      <dsp:txXfrm>
        <a:off x="1222879" y="1337225"/>
        <a:ext cx="1094610" cy="1746678"/>
      </dsp:txXfrm>
    </dsp:sp>
    <dsp:sp modelId="{68CDAA36-84B6-486D-B39B-04A8F9EEFE80}">
      <dsp:nvSpPr>
        <dsp:cNvPr id="0" name=""/>
        <dsp:cNvSpPr/>
      </dsp:nvSpPr>
      <dsp:spPr>
        <a:xfrm>
          <a:off x="2439113" y="743286"/>
          <a:ext cx="1094610" cy="71"/>
        </a:xfrm>
        <a:prstGeom prst="rect">
          <a:avLst/>
        </a:prstGeom>
        <a:solidFill>
          <a:schemeClr val="accent5">
            <a:tint val="40000"/>
            <a:alpha val="90000"/>
            <a:hueOff val="-1555330"/>
            <a:satOff val="-5269"/>
            <a:lumOff val="-676"/>
            <a:alphaOff val="0"/>
          </a:schemeClr>
        </a:solidFill>
        <a:ln w="6350" cap="flat" cmpd="sng" algn="ctr">
          <a:solidFill>
            <a:schemeClr val="accent5">
              <a:tint val="40000"/>
              <a:alpha val="90000"/>
              <a:hueOff val="-1555330"/>
              <a:satOff val="-5269"/>
              <a:lumOff val="-676"/>
              <a:alphaOff val="0"/>
            </a:schemeClr>
          </a:solidFill>
          <a:prstDash val="solid"/>
          <a:miter lim="800000"/>
        </a:ln>
        <a:effectLst/>
      </dsp:spPr>
      <dsp:style>
        <a:lnRef idx="1">
          <a:scrgbClr r="0" g="0" b="0"/>
        </a:lnRef>
        <a:fillRef idx="1">
          <a:scrgbClr r="0" g="0" b="0"/>
        </a:fillRef>
        <a:effectRef idx="0">
          <a:scrgbClr r="0" g="0" b="0"/>
        </a:effectRef>
        <a:fontRef idx="minor"/>
      </dsp:style>
    </dsp:sp>
    <dsp:sp modelId="{959947D3-076F-412F-9CB8-718E233FD8BA}">
      <dsp:nvSpPr>
        <dsp:cNvPr id="0" name=""/>
        <dsp:cNvSpPr/>
      </dsp:nvSpPr>
      <dsp:spPr>
        <a:xfrm>
          <a:off x="3562913" y="702417"/>
          <a:ext cx="55946" cy="105185"/>
        </a:xfrm>
        <a:prstGeom prst="chevron">
          <a:avLst>
            <a:gd name="adj" fmla="val 90000"/>
          </a:avLst>
        </a:prstGeom>
        <a:solidFill>
          <a:schemeClr val="accent5">
            <a:tint val="40000"/>
            <a:alpha val="90000"/>
            <a:hueOff val="-1814551"/>
            <a:satOff val="-6147"/>
            <a:lumOff val="-788"/>
            <a:alphaOff val="0"/>
          </a:schemeClr>
        </a:solidFill>
        <a:ln w="6350" cap="flat" cmpd="sng" algn="ctr">
          <a:solidFill>
            <a:schemeClr val="accent5">
              <a:tint val="40000"/>
              <a:alpha val="90000"/>
              <a:hueOff val="-1814551"/>
              <a:satOff val="-6147"/>
              <a:lumOff val="-788"/>
              <a:alphaOff val="0"/>
            </a:schemeClr>
          </a:solidFill>
          <a:prstDash val="solid"/>
          <a:miter lim="800000"/>
        </a:ln>
        <a:effectLst/>
      </dsp:spPr>
      <dsp:style>
        <a:lnRef idx="1">
          <a:scrgbClr r="0" g="0" b="0"/>
        </a:lnRef>
        <a:fillRef idx="1">
          <a:scrgbClr r="0" g="0" b="0"/>
        </a:fillRef>
        <a:effectRef idx="0">
          <a:scrgbClr r="0" g="0" b="0"/>
        </a:effectRef>
        <a:fontRef idx="minor"/>
      </dsp:style>
    </dsp:sp>
    <dsp:sp modelId="{108CCF60-E9A0-4451-BCE5-E51FDF06DF59}">
      <dsp:nvSpPr>
        <dsp:cNvPr id="0" name=""/>
        <dsp:cNvSpPr/>
      </dsp:nvSpPr>
      <dsp:spPr>
        <a:xfrm>
          <a:off x="2777037" y="533941"/>
          <a:ext cx="418762" cy="418762"/>
        </a:xfrm>
        <a:prstGeom prst="ellipse">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3</a:t>
          </a:r>
        </a:p>
      </dsp:txBody>
      <dsp:txXfrm>
        <a:off x="2838363" y="595267"/>
        <a:ext cx="296110" cy="296110"/>
      </dsp:txXfrm>
    </dsp:sp>
    <dsp:sp modelId="{1DCC51F2-C13B-4877-94EC-9B06618A8390}">
      <dsp:nvSpPr>
        <dsp:cNvPr id="0" name=""/>
        <dsp:cNvSpPr/>
      </dsp:nvSpPr>
      <dsp:spPr>
        <a:xfrm>
          <a:off x="2439113" y="1118303"/>
          <a:ext cx="1094610" cy="1965600"/>
        </a:xfrm>
        <a:prstGeom prst="upArrowCallout">
          <a:avLst>
            <a:gd name="adj1" fmla="val 50000"/>
            <a:gd name="adj2" fmla="val 20000"/>
            <a:gd name="adj3" fmla="val 20000"/>
            <a:gd name="adj4" fmla="val 100000"/>
          </a:avLst>
        </a:prstGeom>
        <a:solidFill>
          <a:schemeClr val="accent5">
            <a:tint val="40000"/>
            <a:alpha val="90000"/>
            <a:hueOff val="-2073773"/>
            <a:satOff val="-7025"/>
            <a:lumOff val="-901"/>
            <a:alphaOff val="0"/>
          </a:schemeClr>
        </a:solidFill>
        <a:ln w="6350" cap="flat" cmpd="sng" algn="ctr">
          <a:solidFill>
            <a:schemeClr val="accent5">
              <a:tint val="40000"/>
              <a:alpha val="90000"/>
              <a:hueOff val="-2073773"/>
              <a:satOff val="-7025"/>
              <a:lumOff val="-9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F0Predictor</a:t>
          </a:r>
        </a:p>
      </dsp:txBody>
      <dsp:txXfrm>
        <a:off x="2439113" y="1337225"/>
        <a:ext cx="1094610" cy="1746678"/>
      </dsp:txXfrm>
    </dsp:sp>
    <dsp:sp modelId="{C93B59FC-B041-4D11-B479-A59EFEAAB314}">
      <dsp:nvSpPr>
        <dsp:cNvPr id="0" name=""/>
        <dsp:cNvSpPr/>
      </dsp:nvSpPr>
      <dsp:spPr>
        <a:xfrm>
          <a:off x="3655347" y="743286"/>
          <a:ext cx="1094610" cy="72"/>
        </a:xfrm>
        <a:prstGeom prst="rect">
          <a:avLst/>
        </a:prstGeom>
        <a:solidFill>
          <a:schemeClr val="accent5">
            <a:tint val="40000"/>
            <a:alpha val="90000"/>
            <a:hueOff val="-2332995"/>
            <a:satOff val="-7903"/>
            <a:lumOff val="-1014"/>
            <a:alphaOff val="0"/>
          </a:schemeClr>
        </a:solidFill>
        <a:ln w="6350" cap="flat" cmpd="sng" algn="ctr">
          <a:solidFill>
            <a:schemeClr val="accent5">
              <a:tint val="40000"/>
              <a:alpha val="90000"/>
              <a:hueOff val="-2332995"/>
              <a:satOff val="-7903"/>
              <a:lumOff val="-10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47FE5559-FB6E-472A-9AE8-F59CA1FADD5F}">
      <dsp:nvSpPr>
        <dsp:cNvPr id="0" name=""/>
        <dsp:cNvSpPr/>
      </dsp:nvSpPr>
      <dsp:spPr>
        <a:xfrm>
          <a:off x="4779147" y="702417"/>
          <a:ext cx="55946" cy="105185"/>
        </a:xfrm>
        <a:prstGeom prst="chevron">
          <a:avLst>
            <a:gd name="adj" fmla="val 90000"/>
          </a:avLst>
        </a:prstGeom>
        <a:solidFill>
          <a:schemeClr val="accent5">
            <a:tint val="40000"/>
            <a:alpha val="90000"/>
            <a:hueOff val="-2592216"/>
            <a:satOff val="-8782"/>
            <a:lumOff val="-1126"/>
            <a:alphaOff val="0"/>
          </a:schemeClr>
        </a:solidFill>
        <a:ln w="6350" cap="flat" cmpd="sng" algn="ctr">
          <a:solidFill>
            <a:schemeClr val="accent5">
              <a:tint val="40000"/>
              <a:alpha val="90000"/>
              <a:hueOff val="-2592216"/>
              <a:satOff val="-8782"/>
              <a:lumOff val="-11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7AF92E-B6EC-41E8-94B5-28D4A45CF7AF}">
      <dsp:nvSpPr>
        <dsp:cNvPr id="0" name=""/>
        <dsp:cNvSpPr/>
      </dsp:nvSpPr>
      <dsp:spPr>
        <a:xfrm>
          <a:off x="3993270" y="533941"/>
          <a:ext cx="418762" cy="418762"/>
        </a:xfrm>
        <a:prstGeom prst="ellipse">
          <a:avLst/>
        </a:prstGeom>
        <a:gradFill rotWithShape="0">
          <a:gsLst>
            <a:gs pos="0">
              <a:schemeClr val="accent5">
                <a:hueOff val="-2534453"/>
                <a:satOff val="-6532"/>
                <a:lumOff val="-4412"/>
                <a:alphaOff val="0"/>
                <a:lumMod val="110000"/>
                <a:satMod val="105000"/>
                <a:tint val="67000"/>
              </a:schemeClr>
            </a:gs>
            <a:gs pos="50000">
              <a:schemeClr val="accent5">
                <a:hueOff val="-2534453"/>
                <a:satOff val="-6532"/>
                <a:lumOff val="-4412"/>
                <a:alphaOff val="0"/>
                <a:lumMod val="105000"/>
                <a:satMod val="103000"/>
                <a:tint val="73000"/>
              </a:schemeClr>
            </a:gs>
            <a:gs pos="100000">
              <a:schemeClr val="accent5">
                <a:hueOff val="-2534453"/>
                <a:satOff val="-6532"/>
                <a:lumOff val="-4412"/>
                <a:alphaOff val="0"/>
                <a:lumMod val="105000"/>
                <a:satMod val="109000"/>
                <a:tint val="81000"/>
              </a:schemeClr>
            </a:gs>
          </a:gsLst>
          <a:lin ang="5400000" scaled="0"/>
        </a:gradFill>
        <a:ln w="6350" cap="flat" cmpd="sng" algn="ctr">
          <a:solidFill>
            <a:schemeClr val="accent5">
              <a:hueOff val="-2534453"/>
              <a:satOff val="-6532"/>
              <a:lumOff val="-441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4</a:t>
          </a:r>
        </a:p>
      </dsp:txBody>
      <dsp:txXfrm>
        <a:off x="4054596" y="595267"/>
        <a:ext cx="296110" cy="296110"/>
      </dsp:txXfrm>
    </dsp:sp>
    <dsp:sp modelId="{2F1BC006-395C-4C65-BE14-24080AB722FE}">
      <dsp:nvSpPr>
        <dsp:cNvPr id="0" name=""/>
        <dsp:cNvSpPr/>
      </dsp:nvSpPr>
      <dsp:spPr>
        <a:xfrm>
          <a:off x="3655347" y="1118303"/>
          <a:ext cx="1094610" cy="1965600"/>
        </a:xfrm>
        <a:prstGeom prst="upArrowCallout">
          <a:avLst>
            <a:gd name="adj1" fmla="val 50000"/>
            <a:gd name="adj2" fmla="val 20000"/>
            <a:gd name="adj3" fmla="val 20000"/>
            <a:gd name="adj4" fmla="val 100000"/>
          </a:avLst>
        </a:prstGeom>
        <a:solidFill>
          <a:schemeClr val="accent5">
            <a:tint val="40000"/>
            <a:alpha val="90000"/>
            <a:hueOff val="-2851438"/>
            <a:satOff val="-9660"/>
            <a:lumOff val="-1239"/>
            <a:alphaOff val="0"/>
          </a:schemeClr>
        </a:solidFill>
        <a:ln w="6350" cap="flat" cmpd="sng" algn="ctr">
          <a:solidFill>
            <a:schemeClr val="accent5">
              <a:tint val="40000"/>
              <a:alpha val="90000"/>
              <a:hueOff val="-2851438"/>
              <a:satOff val="-9660"/>
              <a:lumOff val="-12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NNPredictor</a:t>
          </a:r>
          <a:endParaRPr lang="en-US" sz="1400" kern="1200" dirty="0">
            <a:solidFill>
              <a:prstClr val="black">
                <a:hueOff val="0"/>
                <a:satOff val="0"/>
                <a:lumOff val="0"/>
                <a:alphaOff val="0"/>
              </a:prstClr>
            </a:solidFill>
            <a:latin typeface="Calibri" panose="020F0502020204030204"/>
            <a:ea typeface="+mn-ea"/>
            <a:cs typeface="+mn-cs"/>
          </a:endParaRPr>
        </a:p>
      </dsp:txBody>
      <dsp:txXfrm>
        <a:off x="3655347" y="1337225"/>
        <a:ext cx="1094610" cy="1746678"/>
      </dsp:txXfrm>
    </dsp:sp>
    <dsp:sp modelId="{1B91CDF1-C655-4319-8A3C-E302C14B7BB6}">
      <dsp:nvSpPr>
        <dsp:cNvPr id="0" name=""/>
        <dsp:cNvSpPr/>
      </dsp:nvSpPr>
      <dsp:spPr>
        <a:xfrm>
          <a:off x="4871580" y="743286"/>
          <a:ext cx="1094610" cy="72"/>
        </a:xfrm>
        <a:prstGeom prst="rect">
          <a:avLst/>
        </a:prstGeom>
        <a:solidFill>
          <a:schemeClr val="accent5">
            <a:tint val="40000"/>
            <a:alpha val="90000"/>
            <a:hueOff val="-3110660"/>
            <a:satOff val="-10538"/>
            <a:lumOff val="-1351"/>
            <a:alphaOff val="0"/>
          </a:schemeClr>
        </a:solidFill>
        <a:ln w="6350" cap="flat" cmpd="sng" algn="ctr">
          <a:solidFill>
            <a:schemeClr val="accent5">
              <a:tint val="40000"/>
              <a:alpha val="90000"/>
              <a:hueOff val="-3110660"/>
              <a:satOff val="-10538"/>
              <a:lumOff val="-1351"/>
              <a:alphaOff val="0"/>
            </a:schemeClr>
          </a:solidFill>
          <a:prstDash val="solid"/>
          <a:miter lim="800000"/>
        </a:ln>
        <a:effectLst/>
      </dsp:spPr>
      <dsp:style>
        <a:lnRef idx="1">
          <a:scrgbClr r="0" g="0" b="0"/>
        </a:lnRef>
        <a:fillRef idx="1">
          <a:scrgbClr r="0" g="0" b="0"/>
        </a:fillRef>
        <a:effectRef idx="0">
          <a:scrgbClr r="0" g="0" b="0"/>
        </a:effectRef>
        <a:fontRef idx="minor"/>
      </dsp:style>
    </dsp:sp>
    <dsp:sp modelId="{F57F30B9-6223-407E-8195-D1C4A0211381}">
      <dsp:nvSpPr>
        <dsp:cNvPr id="0" name=""/>
        <dsp:cNvSpPr/>
      </dsp:nvSpPr>
      <dsp:spPr>
        <a:xfrm>
          <a:off x="5995380" y="702417"/>
          <a:ext cx="55946" cy="105185"/>
        </a:xfrm>
        <a:prstGeom prst="chevron">
          <a:avLst>
            <a:gd name="adj" fmla="val 90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sp>
    <dsp:sp modelId="{FACA30FB-C83B-456C-85D7-C958F45711C6}">
      <dsp:nvSpPr>
        <dsp:cNvPr id="0" name=""/>
        <dsp:cNvSpPr/>
      </dsp:nvSpPr>
      <dsp:spPr>
        <a:xfrm>
          <a:off x="5209504" y="533941"/>
          <a:ext cx="418762" cy="418762"/>
        </a:xfrm>
        <a:prstGeom prst="ellips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5</a:t>
          </a:r>
        </a:p>
      </dsp:txBody>
      <dsp:txXfrm>
        <a:off x="5270830" y="595267"/>
        <a:ext cx="296110" cy="296110"/>
      </dsp:txXfrm>
    </dsp:sp>
    <dsp:sp modelId="{486583E7-69F3-46AF-9B9C-F7D1F2F25B7B}">
      <dsp:nvSpPr>
        <dsp:cNvPr id="0" name=""/>
        <dsp:cNvSpPr/>
      </dsp:nvSpPr>
      <dsp:spPr>
        <a:xfrm>
          <a:off x="4871580" y="1118303"/>
          <a:ext cx="1094610" cy="1965600"/>
        </a:xfrm>
        <a:prstGeom prst="upArrowCallout">
          <a:avLst>
            <a:gd name="adj1" fmla="val 50000"/>
            <a:gd name="adj2" fmla="val 20000"/>
            <a:gd name="adj3" fmla="val 20000"/>
            <a:gd name="adj4" fmla="val 100000"/>
          </a:avLst>
        </a:prstGeom>
        <a:solidFill>
          <a:schemeClr val="accent5">
            <a:tint val="40000"/>
            <a:alpha val="90000"/>
            <a:hueOff val="-3629103"/>
            <a:satOff val="-12294"/>
            <a:lumOff val="-1577"/>
            <a:alphaOff val="0"/>
          </a:schemeClr>
        </a:solidFill>
        <a:ln w="6350" cap="flat" cmpd="sng" algn="ctr">
          <a:solidFill>
            <a:schemeClr val="accent5">
              <a:tint val="40000"/>
              <a:alpha val="90000"/>
              <a:hueOff val="-3629103"/>
              <a:satOff val="-12294"/>
              <a:lumOff val="-15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PostNN</a:t>
          </a:r>
          <a:endParaRPr lang="en-US" sz="1400" kern="1200" dirty="0">
            <a:solidFill>
              <a:prstClr val="black">
                <a:hueOff val="0"/>
                <a:satOff val="0"/>
                <a:lumOff val="0"/>
                <a:alphaOff val="0"/>
              </a:prstClr>
            </a:solidFill>
            <a:latin typeface="Calibri" panose="020F0502020204030204"/>
            <a:ea typeface="+mn-ea"/>
            <a:cs typeface="+mn-cs"/>
          </a:endParaRPr>
        </a:p>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Predictor</a:t>
          </a:r>
        </a:p>
      </dsp:txBody>
      <dsp:txXfrm>
        <a:off x="4871580" y="1337225"/>
        <a:ext cx="1094610" cy="1746678"/>
      </dsp:txXfrm>
    </dsp:sp>
    <dsp:sp modelId="{E40EF403-AE56-46C0-BDA9-245F9E581268}">
      <dsp:nvSpPr>
        <dsp:cNvPr id="0" name=""/>
        <dsp:cNvSpPr/>
      </dsp:nvSpPr>
      <dsp:spPr>
        <a:xfrm>
          <a:off x="6087814" y="743286"/>
          <a:ext cx="1094610" cy="72"/>
        </a:xfrm>
        <a:prstGeom prst="rect">
          <a:avLst/>
        </a:prstGeom>
        <a:solidFill>
          <a:schemeClr val="accent5">
            <a:tint val="40000"/>
            <a:alpha val="90000"/>
            <a:hueOff val="-3888324"/>
            <a:satOff val="-13172"/>
            <a:lumOff val="-1689"/>
            <a:alphaOff val="0"/>
          </a:schemeClr>
        </a:solidFill>
        <a:ln w="6350" cap="flat" cmpd="sng" algn="ctr">
          <a:solidFill>
            <a:schemeClr val="accent5">
              <a:tint val="40000"/>
              <a:alpha val="90000"/>
              <a:hueOff val="-3888324"/>
              <a:satOff val="-13172"/>
              <a:lumOff val="-1689"/>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4F07D6-A830-448C-BBBF-BD8BC81A80B4}">
      <dsp:nvSpPr>
        <dsp:cNvPr id="0" name=""/>
        <dsp:cNvSpPr/>
      </dsp:nvSpPr>
      <dsp:spPr>
        <a:xfrm>
          <a:off x="7211614" y="702417"/>
          <a:ext cx="55946" cy="105185"/>
        </a:xfrm>
        <a:prstGeom prst="chevron">
          <a:avLst>
            <a:gd name="adj" fmla="val 90000"/>
          </a:avLst>
        </a:prstGeom>
        <a:solidFill>
          <a:schemeClr val="accent5">
            <a:tint val="40000"/>
            <a:alpha val="90000"/>
            <a:hueOff val="-4147546"/>
            <a:satOff val="-14050"/>
            <a:lumOff val="-1802"/>
            <a:alphaOff val="0"/>
          </a:schemeClr>
        </a:solidFill>
        <a:ln w="6350" cap="flat" cmpd="sng" algn="ctr">
          <a:solidFill>
            <a:schemeClr val="accent5">
              <a:tint val="40000"/>
              <a:alpha val="90000"/>
              <a:hueOff val="-4147546"/>
              <a:satOff val="-14050"/>
              <a:lumOff val="-1802"/>
              <a:alphaOff val="0"/>
            </a:schemeClr>
          </a:solidFill>
          <a:prstDash val="solid"/>
          <a:miter lim="800000"/>
        </a:ln>
        <a:effectLst/>
      </dsp:spPr>
      <dsp:style>
        <a:lnRef idx="1">
          <a:scrgbClr r="0" g="0" b="0"/>
        </a:lnRef>
        <a:fillRef idx="1">
          <a:scrgbClr r="0" g="0" b="0"/>
        </a:fillRef>
        <a:effectRef idx="0">
          <a:scrgbClr r="0" g="0" b="0"/>
        </a:effectRef>
        <a:fontRef idx="minor"/>
      </dsp:style>
    </dsp:sp>
    <dsp:sp modelId="{96C28128-861E-4776-8C52-C0DE009DFF77}">
      <dsp:nvSpPr>
        <dsp:cNvPr id="0" name=""/>
        <dsp:cNvSpPr/>
      </dsp:nvSpPr>
      <dsp:spPr>
        <a:xfrm>
          <a:off x="6425738" y="533941"/>
          <a:ext cx="418762" cy="418762"/>
        </a:xfrm>
        <a:prstGeom prst="ellipse">
          <a:avLst/>
        </a:prstGeom>
        <a:gradFill rotWithShape="0">
          <a:gsLst>
            <a:gs pos="0">
              <a:schemeClr val="accent5">
                <a:hueOff val="-4224089"/>
                <a:satOff val="-10887"/>
                <a:lumOff val="-7353"/>
                <a:alphaOff val="0"/>
                <a:lumMod val="110000"/>
                <a:satMod val="105000"/>
                <a:tint val="67000"/>
              </a:schemeClr>
            </a:gs>
            <a:gs pos="50000">
              <a:schemeClr val="accent5">
                <a:hueOff val="-4224089"/>
                <a:satOff val="-10887"/>
                <a:lumOff val="-7353"/>
                <a:alphaOff val="0"/>
                <a:lumMod val="105000"/>
                <a:satMod val="103000"/>
                <a:tint val="73000"/>
              </a:schemeClr>
            </a:gs>
            <a:gs pos="100000">
              <a:schemeClr val="accent5">
                <a:hueOff val="-4224089"/>
                <a:satOff val="-10887"/>
                <a:lumOff val="-7353"/>
                <a:alphaOff val="0"/>
                <a:lumMod val="105000"/>
                <a:satMod val="109000"/>
                <a:tint val="81000"/>
              </a:schemeClr>
            </a:gs>
          </a:gsLst>
          <a:lin ang="5400000" scaled="0"/>
        </a:gradFill>
        <a:ln w="6350" cap="flat" cmpd="sng" algn="ctr">
          <a:solidFill>
            <a:schemeClr val="accent5">
              <a:hueOff val="-4224089"/>
              <a:satOff val="-10887"/>
              <a:lumOff val="-7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6</a:t>
          </a:r>
        </a:p>
      </dsp:txBody>
      <dsp:txXfrm>
        <a:off x="6487064" y="595267"/>
        <a:ext cx="296110" cy="296110"/>
      </dsp:txXfrm>
    </dsp:sp>
    <dsp:sp modelId="{0C59E75C-2218-403C-A228-00A4D4AC34CA}">
      <dsp:nvSpPr>
        <dsp:cNvPr id="0" name=""/>
        <dsp:cNvSpPr/>
      </dsp:nvSpPr>
      <dsp:spPr>
        <a:xfrm>
          <a:off x="6087814" y="1118303"/>
          <a:ext cx="1094610" cy="1965600"/>
        </a:xfrm>
        <a:prstGeom prst="upArrowCallout">
          <a:avLst>
            <a:gd name="adj1" fmla="val 50000"/>
            <a:gd name="adj2" fmla="val 20000"/>
            <a:gd name="adj3" fmla="val 20000"/>
            <a:gd name="adj4" fmla="val 100000"/>
          </a:avLst>
        </a:prstGeom>
        <a:solidFill>
          <a:schemeClr val="accent5">
            <a:tint val="40000"/>
            <a:alpha val="90000"/>
            <a:hueOff val="-4406767"/>
            <a:satOff val="-14929"/>
            <a:lumOff val="-1914"/>
            <a:alphaOff val="0"/>
          </a:schemeClr>
        </a:solidFill>
        <a:ln w="6350" cap="flat" cmpd="sng" algn="ctr">
          <a:solidFill>
            <a:schemeClr val="accent5">
              <a:tint val="40000"/>
              <a:alpha val="90000"/>
              <a:hueOff val="-4406767"/>
              <a:satOff val="-14929"/>
              <a:lumOff val="-19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NuSps</a:t>
          </a:r>
          <a:endParaRPr lang="en-US" sz="1400" kern="1200" dirty="0">
            <a:solidFill>
              <a:prstClr val="black">
                <a:hueOff val="0"/>
                <a:satOff val="0"/>
                <a:lumOff val="0"/>
                <a:alphaOff val="0"/>
              </a:prstClr>
            </a:solidFill>
            <a:latin typeface="Calibri" panose="020F0502020204030204"/>
            <a:ea typeface="+mn-ea"/>
            <a:cs typeface="+mn-cs"/>
          </a:endParaRPr>
        </a:p>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Predictor</a:t>
          </a:r>
        </a:p>
      </dsp:txBody>
      <dsp:txXfrm>
        <a:off x="6087814" y="1337225"/>
        <a:ext cx="1094610" cy="1746678"/>
      </dsp:txXfrm>
    </dsp:sp>
    <dsp:sp modelId="{D4E9BC53-EB35-46E9-A669-4C6429096FC5}">
      <dsp:nvSpPr>
        <dsp:cNvPr id="0" name=""/>
        <dsp:cNvSpPr/>
      </dsp:nvSpPr>
      <dsp:spPr>
        <a:xfrm>
          <a:off x="7304047" y="743286"/>
          <a:ext cx="1094684" cy="72"/>
        </a:xfrm>
        <a:prstGeom prst="rect">
          <a:avLst/>
        </a:prstGeom>
        <a:solidFill>
          <a:schemeClr val="accent5">
            <a:tint val="40000"/>
            <a:alpha val="90000"/>
            <a:hueOff val="-4665989"/>
            <a:satOff val="-15807"/>
            <a:lumOff val="-2027"/>
            <a:alphaOff val="0"/>
          </a:schemeClr>
        </a:solidFill>
        <a:ln w="6350" cap="flat" cmpd="sng" algn="ctr">
          <a:solidFill>
            <a:schemeClr val="accent5">
              <a:tint val="40000"/>
              <a:alpha val="90000"/>
              <a:hueOff val="-4665989"/>
              <a:satOff val="-15807"/>
              <a:lumOff val="-2027"/>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501DC9-8D41-4A6A-A120-D05797571D18}">
      <dsp:nvSpPr>
        <dsp:cNvPr id="0" name=""/>
        <dsp:cNvSpPr/>
      </dsp:nvSpPr>
      <dsp:spPr>
        <a:xfrm>
          <a:off x="8427924" y="702417"/>
          <a:ext cx="55950" cy="105185"/>
        </a:xfrm>
        <a:prstGeom prst="chevron">
          <a:avLst>
            <a:gd name="adj" fmla="val 90000"/>
          </a:avLst>
        </a:prstGeom>
        <a:solidFill>
          <a:schemeClr val="accent5">
            <a:tint val="40000"/>
            <a:alpha val="90000"/>
            <a:hueOff val="-4925211"/>
            <a:satOff val="-16685"/>
            <a:lumOff val="-2140"/>
            <a:alphaOff val="0"/>
          </a:schemeClr>
        </a:solidFill>
        <a:ln w="6350" cap="flat" cmpd="sng" algn="ctr">
          <a:solidFill>
            <a:schemeClr val="accent5">
              <a:tint val="40000"/>
              <a:alpha val="90000"/>
              <a:hueOff val="-4925211"/>
              <a:satOff val="-16685"/>
              <a:lumOff val="-214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5375BB6-381E-48AA-9E2E-16373465C3D5}">
      <dsp:nvSpPr>
        <dsp:cNvPr id="0" name=""/>
        <dsp:cNvSpPr/>
      </dsp:nvSpPr>
      <dsp:spPr>
        <a:xfrm>
          <a:off x="7642008" y="533941"/>
          <a:ext cx="418762" cy="418762"/>
        </a:xfrm>
        <a:prstGeom prst="ellipse">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7</a:t>
          </a:r>
        </a:p>
      </dsp:txBody>
      <dsp:txXfrm>
        <a:off x="7703334" y="595267"/>
        <a:ext cx="296110" cy="296110"/>
      </dsp:txXfrm>
    </dsp:sp>
    <dsp:sp modelId="{653BB1C8-DD48-4F40-A01E-2487070852BB}">
      <dsp:nvSpPr>
        <dsp:cNvPr id="0" name=""/>
        <dsp:cNvSpPr/>
      </dsp:nvSpPr>
      <dsp:spPr>
        <a:xfrm>
          <a:off x="7304047" y="1118303"/>
          <a:ext cx="1094684" cy="1965600"/>
        </a:xfrm>
        <a:prstGeom prst="upArrowCallout">
          <a:avLst>
            <a:gd name="adj1" fmla="val 50000"/>
            <a:gd name="adj2" fmla="val 20000"/>
            <a:gd name="adj3" fmla="val 20000"/>
            <a:gd name="adj4" fmla="val 100000"/>
          </a:avLst>
        </a:prstGeom>
        <a:solidFill>
          <a:schemeClr val="accent5">
            <a:tint val="40000"/>
            <a:alpha val="90000"/>
            <a:hueOff val="-5184433"/>
            <a:satOff val="-17563"/>
            <a:lumOff val="-2252"/>
            <a:alphaOff val="0"/>
          </a:schemeClr>
        </a:solidFill>
        <a:ln w="6350" cap="flat" cmpd="sng" algn="ctr">
          <a:solidFill>
            <a:schemeClr val="accent5">
              <a:tint val="40000"/>
              <a:alpha val="90000"/>
              <a:hueOff val="-5184433"/>
              <a:satOff val="-17563"/>
              <a:lumOff val="-22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50" tIns="165100" rIns="86350" bIns="165100" numCol="1" spcCol="1270" anchor="t" anchorCtr="0">
          <a:noAutofit/>
        </a:bodyPr>
        <a:lstStyle/>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Mgc</a:t>
          </a:r>
          <a:endParaRPr lang="en-US" sz="1400" kern="1200" dirty="0">
            <a:solidFill>
              <a:prstClr val="black">
                <a:hueOff val="0"/>
                <a:satOff val="0"/>
                <a:lumOff val="0"/>
                <a:alphaOff val="0"/>
              </a:prstClr>
            </a:solidFill>
            <a:latin typeface="Calibri" panose="020F0502020204030204"/>
            <a:ea typeface="+mn-ea"/>
            <a:cs typeface="+mn-cs"/>
          </a:endParaRPr>
        </a:p>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Predictor</a:t>
          </a:r>
        </a:p>
      </dsp:txBody>
      <dsp:txXfrm>
        <a:off x="7304047" y="1337240"/>
        <a:ext cx="1094684" cy="1746663"/>
      </dsp:txXfrm>
    </dsp:sp>
    <dsp:sp modelId="{2C04080A-3B33-44C8-BAD1-09E922B15FB5}">
      <dsp:nvSpPr>
        <dsp:cNvPr id="0" name=""/>
        <dsp:cNvSpPr/>
      </dsp:nvSpPr>
      <dsp:spPr>
        <a:xfrm>
          <a:off x="8520364" y="743286"/>
          <a:ext cx="1094610" cy="72"/>
        </a:xfrm>
        <a:prstGeom prst="rect">
          <a:avLst/>
        </a:prstGeom>
        <a:solidFill>
          <a:schemeClr val="accent5">
            <a:tint val="40000"/>
            <a:alpha val="90000"/>
            <a:hueOff val="-5443654"/>
            <a:satOff val="-18441"/>
            <a:lumOff val="-2365"/>
            <a:alphaOff val="0"/>
          </a:schemeClr>
        </a:solidFill>
        <a:ln w="6350" cap="flat" cmpd="sng" algn="ctr">
          <a:solidFill>
            <a:schemeClr val="accent5">
              <a:tint val="40000"/>
              <a:alpha val="90000"/>
              <a:hueOff val="-5443654"/>
              <a:satOff val="-18441"/>
              <a:lumOff val="-23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F11B13-0604-48BA-B088-6510B5791747}">
      <dsp:nvSpPr>
        <dsp:cNvPr id="0" name=""/>
        <dsp:cNvSpPr/>
      </dsp:nvSpPr>
      <dsp:spPr>
        <a:xfrm>
          <a:off x="9644164" y="702417"/>
          <a:ext cx="55946" cy="105185"/>
        </a:xfrm>
        <a:prstGeom prst="chevron">
          <a:avLst>
            <a:gd name="adj" fmla="val 90000"/>
          </a:avLst>
        </a:prstGeom>
        <a:solidFill>
          <a:schemeClr val="accent5">
            <a:tint val="40000"/>
            <a:alpha val="90000"/>
            <a:hueOff val="-5702876"/>
            <a:satOff val="-19319"/>
            <a:lumOff val="-2478"/>
            <a:alphaOff val="0"/>
          </a:schemeClr>
        </a:solidFill>
        <a:ln w="6350" cap="flat" cmpd="sng" algn="ctr">
          <a:solidFill>
            <a:schemeClr val="accent5">
              <a:tint val="40000"/>
              <a:alpha val="90000"/>
              <a:hueOff val="-5702876"/>
              <a:satOff val="-19319"/>
              <a:lumOff val="-2478"/>
              <a:alphaOff val="0"/>
            </a:schemeClr>
          </a:solidFill>
          <a:prstDash val="solid"/>
          <a:miter lim="800000"/>
        </a:ln>
        <a:effectLst/>
      </dsp:spPr>
      <dsp:style>
        <a:lnRef idx="1">
          <a:scrgbClr r="0" g="0" b="0"/>
        </a:lnRef>
        <a:fillRef idx="1">
          <a:scrgbClr r="0" g="0" b="0"/>
        </a:fillRef>
        <a:effectRef idx="0">
          <a:scrgbClr r="0" g="0" b="0"/>
        </a:effectRef>
        <a:fontRef idx="minor"/>
      </dsp:style>
    </dsp:sp>
    <dsp:sp modelId="{EE03CCE0-6E73-485A-A6AD-10AB6B156AD5}">
      <dsp:nvSpPr>
        <dsp:cNvPr id="0" name=""/>
        <dsp:cNvSpPr/>
      </dsp:nvSpPr>
      <dsp:spPr>
        <a:xfrm>
          <a:off x="8858288" y="533941"/>
          <a:ext cx="418762" cy="418762"/>
        </a:xfrm>
        <a:prstGeom prst="ellipse">
          <a:avLst/>
        </a:prstGeom>
        <a:gradFill rotWithShape="0">
          <a:gsLst>
            <a:gs pos="0">
              <a:schemeClr val="accent5">
                <a:hueOff val="-5913725"/>
                <a:satOff val="-15242"/>
                <a:lumOff val="-10294"/>
                <a:alphaOff val="0"/>
                <a:lumMod val="110000"/>
                <a:satMod val="105000"/>
                <a:tint val="67000"/>
              </a:schemeClr>
            </a:gs>
            <a:gs pos="50000">
              <a:schemeClr val="accent5">
                <a:hueOff val="-5913725"/>
                <a:satOff val="-15242"/>
                <a:lumOff val="-10294"/>
                <a:alphaOff val="0"/>
                <a:lumMod val="105000"/>
                <a:satMod val="103000"/>
                <a:tint val="73000"/>
              </a:schemeClr>
            </a:gs>
            <a:gs pos="100000">
              <a:schemeClr val="accent5">
                <a:hueOff val="-5913725"/>
                <a:satOff val="-15242"/>
                <a:lumOff val="-10294"/>
                <a:alphaOff val="0"/>
                <a:lumMod val="105000"/>
                <a:satMod val="109000"/>
                <a:tint val="81000"/>
              </a:schemeClr>
            </a:gs>
          </a:gsLst>
          <a:lin ang="5400000" scaled="0"/>
        </a:gradFill>
        <a:ln w="6350" cap="flat" cmpd="sng" algn="ctr">
          <a:solidFill>
            <a:schemeClr val="accent5">
              <a:hueOff val="-5913725"/>
              <a:satOff val="-15242"/>
              <a:lumOff val="-1029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8</a:t>
          </a:r>
        </a:p>
      </dsp:txBody>
      <dsp:txXfrm>
        <a:off x="8919614" y="595267"/>
        <a:ext cx="296110" cy="296110"/>
      </dsp:txXfrm>
    </dsp:sp>
    <dsp:sp modelId="{1D7F7762-B6EF-4797-BC76-3DC5B34016CD}">
      <dsp:nvSpPr>
        <dsp:cNvPr id="0" name=""/>
        <dsp:cNvSpPr/>
      </dsp:nvSpPr>
      <dsp:spPr>
        <a:xfrm>
          <a:off x="8520364" y="1118303"/>
          <a:ext cx="1094610" cy="1965600"/>
        </a:xfrm>
        <a:prstGeom prst="upArrowCallout">
          <a:avLst>
            <a:gd name="adj1" fmla="val 50000"/>
            <a:gd name="adj2" fmla="val 20000"/>
            <a:gd name="adj3" fmla="val 20000"/>
            <a:gd name="adj4" fmla="val 100000"/>
          </a:avLst>
        </a:prstGeom>
        <a:solidFill>
          <a:schemeClr val="accent5">
            <a:tint val="40000"/>
            <a:alpha val="90000"/>
            <a:hueOff val="-5962097"/>
            <a:satOff val="-20198"/>
            <a:lumOff val="-2590"/>
            <a:alphaOff val="0"/>
          </a:schemeClr>
        </a:solidFill>
        <a:ln w="6350" cap="flat" cmpd="sng" algn="ctr">
          <a:solidFill>
            <a:schemeClr val="accent5">
              <a:tint val="40000"/>
              <a:alpha val="90000"/>
              <a:hueOff val="-5962097"/>
              <a:satOff val="-20198"/>
              <a:lumOff val="-259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Bap</a:t>
          </a:r>
        </a:p>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Predictor</a:t>
          </a:r>
        </a:p>
      </dsp:txBody>
      <dsp:txXfrm>
        <a:off x="8520364" y="1337225"/>
        <a:ext cx="1094610" cy="1746678"/>
      </dsp:txXfrm>
    </dsp:sp>
    <dsp:sp modelId="{CD499045-23EC-4CF5-8423-1B30764721DA}">
      <dsp:nvSpPr>
        <dsp:cNvPr id="0" name=""/>
        <dsp:cNvSpPr/>
      </dsp:nvSpPr>
      <dsp:spPr>
        <a:xfrm>
          <a:off x="9736598" y="743286"/>
          <a:ext cx="547305" cy="72"/>
        </a:xfrm>
        <a:prstGeom prst="rect">
          <a:avLst/>
        </a:prstGeom>
        <a:solidFill>
          <a:schemeClr val="accent5">
            <a:tint val="40000"/>
            <a:alpha val="90000"/>
            <a:hueOff val="-6221319"/>
            <a:satOff val="-21076"/>
            <a:lumOff val="-2703"/>
            <a:alphaOff val="0"/>
          </a:schemeClr>
        </a:solidFill>
        <a:ln w="6350" cap="flat" cmpd="sng" algn="ctr">
          <a:solidFill>
            <a:schemeClr val="accent5">
              <a:tint val="40000"/>
              <a:alpha val="90000"/>
              <a:hueOff val="-6221319"/>
              <a:satOff val="-21076"/>
              <a:lumOff val="-2703"/>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DDEADB-3B3B-4593-8831-C91F9E4B6652}">
      <dsp:nvSpPr>
        <dsp:cNvPr id="0" name=""/>
        <dsp:cNvSpPr/>
      </dsp:nvSpPr>
      <dsp:spPr>
        <a:xfrm>
          <a:off x="10074521" y="533941"/>
          <a:ext cx="418762" cy="418762"/>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250" tIns="16250" rIns="16250" bIns="16250" numCol="1" spcCol="1270" anchor="ctr" anchorCtr="0">
          <a:noAutofit/>
        </a:bodyPr>
        <a:lstStyle/>
        <a:p>
          <a:pPr marL="0" lvl="0" indent="0" algn="ctr" defTabSz="800100">
            <a:lnSpc>
              <a:spcPct val="90000"/>
            </a:lnSpc>
            <a:spcBef>
              <a:spcPct val="0"/>
            </a:spcBef>
            <a:spcAft>
              <a:spcPct val="35000"/>
            </a:spcAft>
            <a:buNone/>
          </a:pPr>
          <a:r>
            <a:rPr lang="en-US" sz="1800" kern="1200"/>
            <a:t>9</a:t>
          </a:r>
        </a:p>
      </dsp:txBody>
      <dsp:txXfrm>
        <a:off x="10135847" y="595267"/>
        <a:ext cx="296110" cy="296110"/>
      </dsp:txXfrm>
    </dsp:sp>
    <dsp:sp modelId="{898E643D-0EED-4B70-A0DD-DD7CAB2980D7}">
      <dsp:nvSpPr>
        <dsp:cNvPr id="0" name=""/>
        <dsp:cNvSpPr/>
      </dsp:nvSpPr>
      <dsp:spPr>
        <a:xfrm>
          <a:off x="9736598" y="1118303"/>
          <a:ext cx="1094610"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344" tIns="165100" rIns="86344" bIns="16510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black">
                  <a:hueOff val="0"/>
                  <a:satOff val="0"/>
                  <a:lumOff val="0"/>
                  <a:alphaOff val="0"/>
                </a:prstClr>
              </a:solidFill>
              <a:latin typeface="Calibri" panose="020F0502020204030204"/>
              <a:ea typeface="+mn-ea"/>
              <a:cs typeface="+mn-cs"/>
            </a:rPr>
            <a:t>Trajectory</a:t>
          </a:r>
        </a:p>
        <a:p>
          <a:pPr marL="0" lvl="0" indent="0" algn="l" defTabSz="622300">
            <a:lnSpc>
              <a:spcPct val="90000"/>
            </a:lnSpc>
            <a:spcBef>
              <a:spcPct val="0"/>
            </a:spcBef>
            <a:spcAft>
              <a:spcPct val="35000"/>
            </a:spcAft>
            <a:buNone/>
          </a:pPr>
          <a:r>
            <a:rPr lang="en-US" sz="1400" kern="1200" dirty="0" err="1">
              <a:solidFill>
                <a:prstClr val="black">
                  <a:hueOff val="0"/>
                  <a:satOff val="0"/>
                  <a:lumOff val="0"/>
                  <a:alphaOff val="0"/>
                </a:prstClr>
              </a:solidFill>
              <a:latin typeface="Calibri" panose="020F0502020204030204"/>
              <a:ea typeface="+mn-ea"/>
              <a:cs typeface="+mn-cs"/>
            </a:rPr>
            <a:t>Refinementor</a:t>
          </a:r>
          <a:endParaRPr lang="en-US" sz="1400" kern="1200" dirty="0">
            <a:solidFill>
              <a:prstClr val="black">
                <a:hueOff val="0"/>
                <a:satOff val="0"/>
                <a:lumOff val="0"/>
                <a:alphaOff val="0"/>
              </a:prstClr>
            </a:solidFill>
            <a:latin typeface="Calibri" panose="020F0502020204030204"/>
            <a:ea typeface="+mn-ea"/>
            <a:cs typeface="+mn-cs"/>
          </a:endParaRPr>
        </a:p>
      </dsp:txBody>
      <dsp:txXfrm>
        <a:off x="9736598" y="1337225"/>
        <a:ext cx="1094610" cy="17466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FE79A-6EE1-4837-BB2A-D3D17AD4B7F9}" type="datetimeFigureOut">
              <a:rPr lang="en-US" smtClean="0"/>
              <a:t>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7819D-5159-4062-A399-4B6531108584}" type="slidenum">
              <a:rPr lang="en-US" smtClean="0"/>
              <a:t>‹#›</a:t>
            </a:fld>
            <a:endParaRPr lang="en-US"/>
          </a:p>
        </p:txBody>
      </p:sp>
    </p:spTree>
    <p:extLst>
      <p:ext uri="{BB962C8B-B14F-4D97-AF65-F5344CB8AC3E}">
        <p14:creationId xmlns:p14="http://schemas.microsoft.com/office/powerpoint/2010/main" val="33907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本次</a:t>
            </a:r>
            <a:r>
              <a:rPr lang="en-US" altLang="zh-CN" dirty="0"/>
              <a:t>talk</a:t>
            </a:r>
            <a:r>
              <a:rPr lang="zh-CN" altLang="en-US" dirty="0"/>
              <a:t>主要是介绍我们的唱歌功能从训练到合成所经历的主要步骤，目的是为了方便大家以后要做相应的功能开发时可以快速的找到相应的模块，并且对它们有一定的了解，可以加速开发过程</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a:t>
            </a:fld>
            <a:endParaRPr lang="en-US"/>
          </a:p>
        </p:txBody>
      </p:sp>
    </p:spTree>
    <p:extLst>
      <p:ext uri="{BB962C8B-B14F-4D97-AF65-F5344CB8AC3E}">
        <p14:creationId xmlns:p14="http://schemas.microsoft.com/office/powerpoint/2010/main" val="399739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 Utterance</a:t>
            </a:r>
            <a:r>
              <a:rPr lang="zh-CN" altLang="en-US" dirty="0"/>
              <a:t>：创建</a:t>
            </a:r>
            <a:r>
              <a:rPr lang="en-US" altLang="zh-CN" dirty="0"/>
              <a:t>utterance</a:t>
            </a:r>
            <a:r>
              <a:rPr lang="zh-CN" altLang="en-US" dirty="0"/>
              <a:t>对象，如果有</a:t>
            </a:r>
            <a:r>
              <a:rPr lang="en-US" altLang="zh-CN" dirty="0"/>
              <a:t>template</a:t>
            </a:r>
            <a:r>
              <a:rPr lang="zh-CN" altLang="en-US" dirty="0"/>
              <a:t>作为输入，同时也会将</a:t>
            </a:r>
            <a:r>
              <a:rPr lang="en-US" altLang="zh-CN" dirty="0"/>
              <a:t>template</a:t>
            </a:r>
            <a:r>
              <a:rPr lang="zh-CN" altLang="en-US" dirty="0"/>
              <a:t>里</a:t>
            </a:r>
            <a:r>
              <a:rPr lang="en-US" altLang="zh-CN" dirty="0"/>
              <a:t>parse</a:t>
            </a:r>
            <a:r>
              <a:rPr lang="zh-CN" altLang="en-US" dirty="0"/>
              <a:t>出来的信息</a:t>
            </a:r>
            <a:r>
              <a:rPr lang="en-US" altLang="zh-CN" dirty="0"/>
              <a:t>assign</a:t>
            </a:r>
            <a:r>
              <a:rPr lang="zh-CN" altLang="en-US" dirty="0"/>
              <a:t>给</a:t>
            </a:r>
            <a:r>
              <a:rPr lang="en-US" altLang="zh-CN" dirty="0"/>
              <a:t>utterance</a:t>
            </a:r>
            <a:r>
              <a:rPr lang="zh-CN" altLang="en-US" dirty="0"/>
              <a:t>的对象</a:t>
            </a:r>
            <a:endParaRPr lang="en-US" dirty="0"/>
          </a:p>
          <a:p>
            <a:r>
              <a:rPr lang="en-US" dirty="0" err="1"/>
              <a:t>TextProcessor</a:t>
            </a:r>
            <a:r>
              <a:rPr lang="en-US" dirty="0"/>
              <a:t>: </a:t>
            </a:r>
            <a:r>
              <a:rPr lang="en-US" altLang="zh-CN" dirty="0" err="1"/>
              <a:t>WordBreaker</a:t>
            </a:r>
            <a:r>
              <a:rPr lang="zh-CN" altLang="en-US" dirty="0"/>
              <a:t>，生成</a:t>
            </a:r>
            <a:r>
              <a:rPr lang="en-US" altLang="zh-CN" dirty="0"/>
              <a:t>Word</a:t>
            </a:r>
            <a:r>
              <a:rPr lang="zh-CN" altLang="en-US" dirty="0"/>
              <a:t>、</a:t>
            </a:r>
            <a:r>
              <a:rPr lang="en-US" altLang="zh-CN" dirty="0"/>
              <a:t>Syllable</a:t>
            </a:r>
            <a:r>
              <a:rPr lang="zh-CN" altLang="en-US" dirty="0"/>
              <a:t>、</a:t>
            </a:r>
            <a:r>
              <a:rPr lang="en-US" altLang="zh-CN" dirty="0"/>
              <a:t>Phone list</a:t>
            </a:r>
          </a:p>
          <a:p>
            <a:r>
              <a:rPr lang="en-US" altLang="zh-CN" dirty="0" err="1"/>
              <a:t>LinguisticProsodyTagger</a:t>
            </a:r>
            <a:r>
              <a:rPr lang="en-US" altLang="zh-CN" dirty="0"/>
              <a:t>: </a:t>
            </a:r>
            <a:r>
              <a:rPr lang="zh-CN" altLang="en-US" dirty="0"/>
              <a:t>生成</a:t>
            </a:r>
            <a:r>
              <a:rPr lang="en-US" altLang="zh-CN" dirty="0"/>
              <a:t>linguistic feature set</a:t>
            </a:r>
            <a:r>
              <a:rPr lang="zh-CN" altLang="en-US" dirty="0"/>
              <a:t>，如果有</a:t>
            </a:r>
            <a:r>
              <a:rPr lang="en-US" altLang="zh-CN" dirty="0"/>
              <a:t>template</a:t>
            </a:r>
            <a:r>
              <a:rPr lang="zh-CN" altLang="en-US" dirty="0"/>
              <a:t>的话，同时还会根据</a:t>
            </a:r>
            <a:r>
              <a:rPr lang="en-US" altLang="zh-CN" dirty="0"/>
              <a:t>template</a:t>
            </a:r>
            <a:r>
              <a:rPr lang="zh-CN" altLang="en-US" dirty="0"/>
              <a:t>里面的</a:t>
            </a:r>
            <a:r>
              <a:rPr lang="en-US" altLang="zh-CN" dirty="0"/>
              <a:t>phone</a:t>
            </a:r>
            <a:r>
              <a:rPr lang="zh-CN" altLang="en-US" dirty="0"/>
              <a:t>信息做</a:t>
            </a:r>
            <a:r>
              <a:rPr lang="en-US" altLang="zh-CN" dirty="0"/>
              <a:t>alignment</a:t>
            </a:r>
            <a:r>
              <a:rPr lang="zh-CN" altLang="en-US" dirty="0"/>
              <a:t>：如果</a:t>
            </a:r>
            <a:r>
              <a:rPr lang="en-US" altLang="zh-CN" dirty="0"/>
              <a:t>template</a:t>
            </a:r>
            <a:r>
              <a:rPr lang="zh-CN" altLang="en-US" dirty="0"/>
              <a:t>比</a:t>
            </a:r>
            <a:r>
              <a:rPr lang="en-US" altLang="zh-CN" dirty="0"/>
              <a:t>engine</a:t>
            </a:r>
            <a:r>
              <a:rPr lang="zh-CN" altLang="en-US" dirty="0"/>
              <a:t>在相应位置多出</a:t>
            </a:r>
            <a:r>
              <a:rPr lang="en-US" altLang="zh-CN" dirty="0" err="1"/>
              <a:t>sil</a:t>
            </a:r>
            <a:r>
              <a:rPr lang="en-US" altLang="zh-CN" dirty="0"/>
              <a:t> phone</a:t>
            </a:r>
            <a:r>
              <a:rPr lang="zh-CN" altLang="en-US" dirty="0"/>
              <a:t>，则在</a:t>
            </a:r>
            <a:r>
              <a:rPr lang="en-US" altLang="zh-CN" dirty="0"/>
              <a:t>engine</a:t>
            </a:r>
            <a:r>
              <a:rPr lang="zh-CN" altLang="en-US" dirty="0"/>
              <a:t>的</a:t>
            </a:r>
            <a:r>
              <a:rPr lang="en-US" altLang="zh-CN" dirty="0"/>
              <a:t>phone list</a:t>
            </a:r>
            <a:r>
              <a:rPr lang="zh-CN" altLang="en-US" dirty="0"/>
              <a:t>的相应位置添加一个</a:t>
            </a:r>
            <a:r>
              <a:rPr lang="en-US" altLang="zh-CN" dirty="0" err="1"/>
              <a:t>sil</a:t>
            </a:r>
            <a:r>
              <a:rPr lang="en-US" altLang="zh-CN" dirty="0"/>
              <a:t> phone</a:t>
            </a:r>
            <a:r>
              <a:rPr lang="zh-CN" altLang="en-US" dirty="0"/>
              <a:t>，如果</a:t>
            </a:r>
            <a:r>
              <a:rPr lang="en-US" altLang="zh-CN" dirty="0"/>
              <a:t>engine</a:t>
            </a:r>
            <a:r>
              <a:rPr lang="zh-CN" altLang="en-US" dirty="0"/>
              <a:t>比</a:t>
            </a:r>
            <a:r>
              <a:rPr lang="en-US" altLang="zh-CN" dirty="0"/>
              <a:t>template</a:t>
            </a:r>
            <a:r>
              <a:rPr lang="zh-CN" altLang="en-US" dirty="0"/>
              <a:t>在相应位置多出</a:t>
            </a:r>
            <a:r>
              <a:rPr lang="en-US" altLang="zh-CN" dirty="0" err="1"/>
              <a:t>sil</a:t>
            </a:r>
            <a:r>
              <a:rPr lang="en-US" altLang="zh-CN" dirty="0"/>
              <a:t> phone</a:t>
            </a:r>
            <a:r>
              <a:rPr lang="zh-CN" altLang="en-US" dirty="0"/>
              <a:t>，则在</a:t>
            </a:r>
            <a:r>
              <a:rPr lang="en-US" altLang="zh-CN" dirty="0"/>
              <a:t>engine</a:t>
            </a:r>
            <a:r>
              <a:rPr lang="zh-CN" altLang="en-US" dirty="0"/>
              <a:t>中将其删掉，如果某一位置在</a:t>
            </a:r>
            <a:r>
              <a:rPr lang="en-US" altLang="zh-CN" dirty="0"/>
              <a:t>engine</a:t>
            </a:r>
            <a:r>
              <a:rPr lang="zh-CN" altLang="en-US" dirty="0"/>
              <a:t>和</a:t>
            </a:r>
            <a:r>
              <a:rPr lang="en-US" altLang="zh-CN" dirty="0"/>
              <a:t>template</a:t>
            </a:r>
            <a:r>
              <a:rPr lang="zh-CN" altLang="en-US" dirty="0"/>
              <a:t>中都是非</a:t>
            </a:r>
            <a:r>
              <a:rPr lang="en-US" altLang="zh-CN" dirty="0" err="1"/>
              <a:t>sil</a:t>
            </a:r>
            <a:r>
              <a:rPr lang="zh-CN" altLang="en-US" dirty="0"/>
              <a:t>的</a:t>
            </a:r>
            <a:r>
              <a:rPr lang="en-US" altLang="zh-CN" dirty="0"/>
              <a:t>phone</a:t>
            </a:r>
            <a:r>
              <a:rPr lang="zh-CN" altLang="en-US" dirty="0"/>
              <a:t>，并且他们不相等，则保留</a:t>
            </a:r>
            <a:r>
              <a:rPr lang="en-US" altLang="zh-CN" dirty="0"/>
              <a:t>engine</a:t>
            </a:r>
            <a:r>
              <a:rPr lang="zh-CN" altLang="en-US" dirty="0"/>
              <a:t>中的</a:t>
            </a:r>
            <a:r>
              <a:rPr lang="en-US" altLang="zh-CN" dirty="0"/>
              <a:t>phone</a:t>
            </a:r>
          </a:p>
          <a:p>
            <a:r>
              <a:rPr lang="en-US" altLang="zh-CN" dirty="0" err="1"/>
              <a:t>UnitGenerator</a:t>
            </a:r>
            <a:r>
              <a:rPr lang="zh-CN" altLang="en-US" dirty="0"/>
              <a:t>：生成</a:t>
            </a:r>
            <a:r>
              <a:rPr lang="en-US" altLang="zh-CN" dirty="0"/>
              <a:t>unit</a:t>
            </a:r>
            <a:r>
              <a:rPr lang="zh-CN" altLang="en-US" dirty="0"/>
              <a:t>信息，</a:t>
            </a:r>
            <a:r>
              <a:rPr lang="en-US" altLang="zh-CN" dirty="0"/>
              <a:t>unit</a:t>
            </a:r>
            <a:r>
              <a:rPr lang="zh-CN" altLang="en-US" dirty="0"/>
              <a:t>也是</a:t>
            </a:r>
            <a:r>
              <a:rPr lang="en-US" altLang="zh-CN" dirty="0"/>
              <a:t>utterance</a:t>
            </a:r>
            <a:r>
              <a:rPr lang="zh-CN" altLang="en-US" dirty="0"/>
              <a:t>里的一个成员，在后续合成中会用到</a:t>
            </a:r>
            <a:endParaRPr lang="en-US" altLang="zh-CN" dirty="0"/>
          </a:p>
          <a:p>
            <a:r>
              <a:rPr lang="en-US" altLang="zh-CN" dirty="0" err="1"/>
              <a:t>AcousticProsodyTagger</a:t>
            </a:r>
            <a:r>
              <a:rPr lang="zh-CN" altLang="en-US" dirty="0"/>
              <a:t>：在下一页</a:t>
            </a:r>
            <a:r>
              <a:rPr lang="en-US" altLang="zh-CN" dirty="0"/>
              <a:t>PPT</a:t>
            </a:r>
            <a:r>
              <a:rPr lang="zh-CN" altLang="en-US" dirty="0"/>
              <a:t>中会详细讲</a:t>
            </a:r>
            <a:endParaRPr lang="en-US" altLang="zh-CN" dirty="0"/>
          </a:p>
          <a:p>
            <a:r>
              <a:rPr lang="en-US" altLang="zh-CN" dirty="0" err="1"/>
              <a:t>TTSHandler</a:t>
            </a:r>
            <a:r>
              <a:rPr lang="zh-CN" altLang="en-US" dirty="0"/>
              <a:t>：包含</a:t>
            </a:r>
            <a:r>
              <a:rPr lang="en-US" altLang="zh-CN" dirty="0"/>
              <a:t>unit</a:t>
            </a:r>
            <a:r>
              <a:rPr lang="zh-CN" altLang="en-US" dirty="0"/>
              <a:t>的处理，以及</a:t>
            </a:r>
            <a:r>
              <a:rPr lang="en-US" altLang="zh-CN" dirty="0"/>
              <a:t>wave generator</a:t>
            </a:r>
            <a:r>
              <a:rPr lang="zh-CN" altLang="en-US" dirty="0"/>
              <a:t>来合成语音</a:t>
            </a:r>
            <a:endParaRPr lang="en-US" altLang="zh-CN" dirty="0"/>
          </a:p>
        </p:txBody>
      </p:sp>
      <p:sp>
        <p:nvSpPr>
          <p:cNvPr id="4" name="Slide Number Placeholder 3"/>
          <p:cNvSpPr>
            <a:spLocks noGrp="1"/>
          </p:cNvSpPr>
          <p:nvPr>
            <p:ph type="sldNum" sz="quarter" idx="5"/>
          </p:nvPr>
        </p:nvSpPr>
        <p:spPr/>
        <p:txBody>
          <a:bodyPr/>
          <a:lstStyle/>
          <a:p>
            <a:fld id="{2EF7819D-5159-4062-A399-4B6531108584}" type="slidenum">
              <a:rPr lang="en-US" smtClean="0"/>
              <a:t>10</a:t>
            </a:fld>
            <a:endParaRPr lang="en-US"/>
          </a:p>
        </p:txBody>
      </p:sp>
    </p:spTree>
    <p:extLst>
      <p:ext uri="{BB962C8B-B14F-4D97-AF65-F5344CB8AC3E}">
        <p14:creationId xmlns:p14="http://schemas.microsoft.com/office/powerpoint/2010/main" val="213248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DurationPredictor</a:t>
            </a:r>
            <a:r>
              <a:rPr lang="en-US" dirty="0"/>
              <a:t>: </a:t>
            </a:r>
            <a:r>
              <a:rPr lang="zh-CN" altLang="en-US" dirty="0"/>
              <a:t>先用</a:t>
            </a:r>
            <a:r>
              <a:rPr lang="en-US" altLang="zh-CN" dirty="0"/>
              <a:t>duration model</a:t>
            </a:r>
            <a:r>
              <a:rPr lang="zh-CN" altLang="en-US" dirty="0"/>
              <a:t>预测</a:t>
            </a:r>
            <a:r>
              <a:rPr lang="en-US" altLang="zh-CN" dirty="0" err="1"/>
              <a:t>duraton</a:t>
            </a:r>
            <a:r>
              <a:rPr lang="zh-CN" altLang="en-US" dirty="0"/>
              <a:t>，然后用</a:t>
            </a:r>
            <a:r>
              <a:rPr lang="en-US" altLang="zh-CN" dirty="0"/>
              <a:t>template</a:t>
            </a:r>
            <a:r>
              <a:rPr lang="zh-CN" altLang="en-US" dirty="0"/>
              <a:t>里面的值来拉伸</a:t>
            </a:r>
            <a:endParaRPr lang="en-US" altLang="zh-CN" dirty="0"/>
          </a:p>
          <a:p>
            <a:r>
              <a:rPr lang="en-US" dirty="0" err="1"/>
              <a:t>UVPredictor</a:t>
            </a:r>
            <a:r>
              <a:rPr lang="en-US" dirty="0"/>
              <a:t>: </a:t>
            </a:r>
            <a:r>
              <a:rPr lang="zh-CN" altLang="en-US" dirty="0"/>
              <a:t>用</a:t>
            </a:r>
            <a:r>
              <a:rPr lang="en-US" altLang="zh-CN" dirty="0"/>
              <a:t>UV model</a:t>
            </a:r>
            <a:r>
              <a:rPr lang="zh-CN" altLang="en-US" dirty="0"/>
              <a:t>来预测</a:t>
            </a:r>
            <a:r>
              <a:rPr lang="en-US" altLang="zh-CN" dirty="0"/>
              <a:t>UV</a:t>
            </a:r>
          </a:p>
          <a:p>
            <a:r>
              <a:rPr lang="en-US" sz="1200" kern="1200" dirty="0">
                <a:solidFill>
                  <a:schemeClr val="tx1"/>
                </a:solidFill>
                <a:latin typeface="+mn-lt"/>
                <a:ea typeface="+mn-ea"/>
                <a:cs typeface="+mn-cs"/>
              </a:rPr>
              <a:t>F0Predictor</a:t>
            </a:r>
            <a:r>
              <a:rPr lang="zh-CN" altLang="en-US" sz="1200" kern="1200" dirty="0">
                <a:solidFill>
                  <a:schemeClr val="tx1"/>
                </a:solidFill>
                <a:latin typeface="+mn-lt"/>
                <a:ea typeface="+mn-ea"/>
                <a:cs typeface="+mn-cs"/>
              </a:rPr>
              <a:t>： 用</a:t>
            </a:r>
            <a:r>
              <a:rPr lang="en-US" altLang="zh-CN" sz="1200" kern="1200" dirty="0">
                <a:solidFill>
                  <a:schemeClr val="tx1"/>
                </a:solidFill>
                <a:latin typeface="+mn-lt"/>
                <a:ea typeface="+mn-ea"/>
                <a:cs typeface="+mn-cs"/>
              </a:rPr>
              <a:t>template</a:t>
            </a:r>
            <a:r>
              <a:rPr lang="zh-CN" altLang="en-US" sz="1200" kern="1200" dirty="0">
                <a:solidFill>
                  <a:schemeClr val="tx1"/>
                </a:solidFill>
                <a:latin typeface="+mn-lt"/>
                <a:ea typeface="+mn-ea"/>
                <a:cs typeface="+mn-cs"/>
              </a:rPr>
              <a:t>里的</a:t>
            </a:r>
            <a:r>
              <a:rPr lang="en-US" altLang="zh-CN" sz="1200" kern="1200" dirty="0">
                <a:solidFill>
                  <a:schemeClr val="tx1"/>
                </a:solidFill>
                <a:latin typeface="+mn-lt"/>
                <a:ea typeface="+mn-ea"/>
                <a:cs typeface="+mn-cs"/>
              </a:rPr>
              <a:t>F0</a:t>
            </a:r>
            <a:r>
              <a:rPr lang="zh-CN" altLang="en-US" sz="1200" kern="1200" dirty="0">
                <a:solidFill>
                  <a:schemeClr val="tx1"/>
                </a:solidFill>
                <a:latin typeface="+mn-lt"/>
                <a:ea typeface="+mn-ea"/>
                <a:cs typeface="+mn-cs"/>
              </a:rPr>
              <a:t>来填充</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NNPredictor</a:t>
            </a:r>
            <a:r>
              <a:rPr lang="zh-CN" altLang="en-US" sz="1200" kern="1200" dirty="0">
                <a:solidFill>
                  <a:schemeClr val="tx1"/>
                </a:solidFill>
                <a:latin typeface="+mn-lt"/>
                <a:ea typeface="+mn-ea"/>
                <a:cs typeface="+mn-cs"/>
              </a:rPr>
              <a:t>：下一页会具体讲这一步包含的内容</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P</a:t>
            </a:r>
            <a:r>
              <a:rPr lang="en-US" altLang="zh-CN" sz="1200" kern="1200" dirty="0" err="1">
                <a:solidFill>
                  <a:schemeClr val="tx1"/>
                </a:solidFill>
                <a:latin typeface="+mn-lt"/>
                <a:ea typeface="+mn-ea"/>
                <a:cs typeface="+mn-cs"/>
              </a:rPr>
              <a:t>ostNNPredictor</a:t>
            </a:r>
            <a:r>
              <a:rPr lang="en-US" altLang="zh-CN" sz="1200" kern="1200" dirty="0">
                <a:solidFill>
                  <a:schemeClr val="tx1"/>
                </a:solidFill>
                <a:latin typeface="+mn-lt"/>
                <a:ea typeface="+mn-ea"/>
                <a:cs typeface="+mn-cs"/>
              </a:rPr>
              <a:t>: streaming</a:t>
            </a:r>
            <a:r>
              <a:rPr lang="zh-CN" altLang="en-US" sz="1200" kern="1200" dirty="0">
                <a:solidFill>
                  <a:schemeClr val="tx1"/>
                </a:solidFill>
                <a:latin typeface="+mn-lt"/>
                <a:ea typeface="+mn-ea"/>
                <a:cs typeface="+mn-cs"/>
              </a:rPr>
              <a:t>相关操作，对各个声学数据进行处理</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N</a:t>
            </a:r>
            <a:r>
              <a:rPr lang="en-US" altLang="zh-CN" sz="1200" kern="1200" dirty="0" err="1">
                <a:solidFill>
                  <a:schemeClr val="tx1"/>
                </a:solidFill>
                <a:latin typeface="+mn-lt"/>
                <a:ea typeface="+mn-ea"/>
                <a:cs typeface="+mn-cs"/>
              </a:rPr>
              <a:t>uSpsPredictor</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目前还没有接触过内部的逻辑</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M</a:t>
            </a:r>
            <a:r>
              <a:rPr lang="en-US" altLang="zh-CN" sz="1200" kern="1200" dirty="0" err="1">
                <a:solidFill>
                  <a:schemeClr val="tx1"/>
                </a:solidFill>
                <a:latin typeface="+mn-lt"/>
                <a:ea typeface="+mn-ea"/>
                <a:cs typeface="+mn-cs"/>
              </a:rPr>
              <a:t>gcPredictor</a:t>
            </a:r>
            <a:r>
              <a:rPr lang="zh-CN" altLang="en-US" sz="1200" kern="1200" dirty="0">
                <a:solidFill>
                  <a:schemeClr val="tx1"/>
                </a:solidFill>
                <a:latin typeface="+mn-lt"/>
                <a:ea typeface="+mn-ea"/>
                <a:cs typeface="+mn-cs"/>
              </a:rPr>
              <a:t>：预测</a:t>
            </a:r>
            <a:r>
              <a:rPr lang="en-US" altLang="zh-CN" sz="1200" kern="1200" dirty="0" err="1">
                <a:solidFill>
                  <a:schemeClr val="tx1"/>
                </a:solidFill>
                <a:latin typeface="+mn-lt"/>
                <a:ea typeface="+mn-ea"/>
                <a:cs typeface="+mn-cs"/>
              </a:rPr>
              <a:t>Mgc</a:t>
            </a:r>
            <a:r>
              <a:rPr lang="zh-CN" altLang="en-US" sz="1200" kern="1200" dirty="0">
                <a:solidFill>
                  <a:schemeClr val="tx1"/>
                </a:solidFill>
                <a:latin typeface="+mn-lt"/>
                <a:ea typeface="+mn-ea"/>
                <a:cs typeface="+mn-cs"/>
              </a:rPr>
              <a:t>数据用来后续合成</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B</a:t>
            </a:r>
            <a:r>
              <a:rPr lang="en-US" altLang="zh-CN" sz="1200" kern="1200" dirty="0" err="1">
                <a:solidFill>
                  <a:schemeClr val="tx1"/>
                </a:solidFill>
                <a:latin typeface="+mn-lt"/>
                <a:ea typeface="+mn-ea"/>
                <a:cs typeface="+mn-cs"/>
              </a:rPr>
              <a:t>apPredictor</a:t>
            </a:r>
            <a:r>
              <a:rPr lang="zh-CN" altLang="en-US" sz="1200" kern="1200" dirty="0">
                <a:solidFill>
                  <a:schemeClr val="tx1"/>
                </a:solidFill>
                <a:latin typeface="+mn-lt"/>
                <a:ea typeface="+mn-ea"/>
                <a:cs typeface="+mn-cs"/>
              </a:rPr>
              <a:t>：预测</a:t>
            </a:r>
            <a:r>
              <a:rPr lang="en-US" altLang="zh-CN" sz="1200" kern="1200" dirty="0">
                <a:solidFill>
                  <a:schemeClr val="tx1"/>
                </a:solidFill>
                <a:latin typeface="+mn-lt"/>
                <a:ea typeface="+mn-ea"/>
                <a:cs typeface="+mn-cs"/>
              </a:rPr>
              <a:t>Bap</a:t>
            </a:r>
            <a:r>
              <a:rPr lang="zh-CN" altLang="en-US" sz="1200" kern="1200" dirty="0">
                <a:solidFill>
                  <a:schemeClr val="tx1"/>
                </a:solidFill>
                <a:latin typeface="+mn-lt"/>
                <a:ea typeface="+mn-ea"/>
                <a:cs typeface="+mn-cs"/>
              </a:rPr>
              <a:t>数据用来后续合成</a:t>
            </a:r>
            <a:endParaRPr lang="en-US" altLang="zh-CN"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T</a:t>
            </a:r>
            <a:r>
              <a:rPr lang="en-US" altLang="zh-CN" sz="1200" kern="1200" dirty="0" err="1">
                <a:solidFill>
                  <a:schemeClr val="tx1"/>
                </a:solidFill>
                <a:latin typeface="+mn-lt"/>
                <a:ea typeface="+mn-ea"/>
                <a:cs typeface="+mn-cs"/>
              </a:rPr>
              <a:t>rajectoryRefinementor</a:t>
            </a:r>
            <a:r>
              <a:rPr lang="zh-CN" altLang="en-US" sz="1200" kern="1200" dirty="0">
                <a:solidFill>
                  <a:schemeClr val="tx1"/>
                </a:solidFill>
                <a:latin typeface="+mn-lt"/>
                <a:ea typeface="+mn-ea"/>
                <a:cs typeface="+mn-cs"/>
              </a:rPr>
              <a:t>：包含</a:t>
            </a:r>
            <a:r>
              <a:rPr lang="en-US" altLang="zh-CN" sz="1200" kern="1200" dirty="0">
                <a:solidFill>
                  <a:schemeClr val="tx1"/>
                </a:solidFill>
                <a:latin typeface="+mn-lt"/>
                <a:ea typeface="+mn-ea"/>
                <a:cs typeface="+mn-cs"/>
              </a:rPr>
              <a:t>convert logF0 to F0</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11</a:t>
            </a:fld>
            <a:endParaRPr lang="en-US"/>
          </a:p>
        </p:txBody>
      </p:sp>
    </p:spTree>
    <p:extLst>
      <p:ext uri="{BB962C8B-B14F-4D97-AF65-F5344CB8AC3E}">
        <p14:creationId xmlns:p14="http://schemas.microsoft.com/office/powerpoint/2010/main" val="1683761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ExtractNNLinguistic</a:t>
            </a:r>
            <a:r>
              <a:rPr lang="en-US" dirty="0"/>
              <a:t> features: </a:t>
            </a:r>
            <a:r>
              <a:rPr lang="zh-CN" altLang="en-US" dirty="0"/>
              <a:t>生成</a:t>
            </a:r>
            <a:r>
              <a:rPr lang="en-US" altLang="zh-CN" dirty="0"/>
              <a:t>linguistic feature</a:t>
            </a:r>
            <a:r>
              <a:rPr lang="zh-CN" altLang="en-US" dirty="0"/>
              <a:t>的值</a:t>
            </a:r>
            <a:endParaRPr lang="en-US" altLang="zh-CN" dirty="0"/>
          </a:p>
          <a:p>
            <a:r>
              <a:rPr lang="en-US" dirty="0"/>
              <a:t>P</a:t>
            </a:r>
            <a:r>
              <a:rPr lang="en-US" altLang="zh-CN" dirty="0"/>
              <a:t>redict UV: </a:t>
            </a:r>
            <a:r>
              <a:rPr lang="zh-CN" altLang="en-US" dirty="0"/>
              <a:t>如果有单独的</a:t>
            </a:r>
            <a:r>
              <a:rPr lang="en-US" altLang="zh-CN" dirty="0"/>
              <a:t>UV model</a:t>
            </a:r>
            <a:r>
              <a:rPr lang="zh-CN" altLang="en-US" dirty="0"/>
              <a:t>，就用</a:t>
            </a:r>
            <a:r>
              <a:rPr lang="en-US" altLang="zh-CN" dirty="0"/>
              <a:t>UV model</a:t>
            </a:r>
            <a:r>
              <a:rPr lang="zh-CN" altLang="en-US" dirty="0"/>
              <a:t>来预测</a:t>
            </a:r>
            <a:r>
              <a:rPr lang="en-US" altLang="zh-CN" dirty="0"/>
              <a:t>UV</a:t>
            </a:r>
            <a:r>
              <a:rPr lang="zh-CN" altLang="en-US" dirty="0"/>
              <a:t>的值而不是</a:t>
            </a:r>
            <a:r>
              <a:rPr lang="en-US" altLang="zh-CN" dirty="0"/>
              <a:t>HMM</a:t>
            </a:r>
            <a:r>
              <a:rPr lang="zh-CN" altLang="en-US" dirty="0"/>
              <a:t>里的</a:t>
            </a:r>
            <a:r>
              <a:rPr lang="en-US" altLang="zh-CN" dirty="0"/>
              <a:t>UV model</a:t>
            </a:r>
          </a:p>
          <a:p>
            <a:r>
              <a:rPr lang="en-US" dirty="0"/>
              <a:t>Update F0 with UV: </a:t>
            </a:r>
            <a:r>
              <a:rPr lang="zh-CN" altLang="en-US" dirty="0"/>
              <a:t>先对</a:t>
            </a:r>
            <a:r>
              <a:rPr lang="en-US" altLang="zh-CN" dirty="0"/>
              <a:t>F0</a:t>
            </a:r>
            <a:r>
              <a:rPr lang="zh-CN" altLang="en-US" dirty="0"/>
              <a:t>做插值，然后根据</a:t>
            </a:r>
            <a:r>
              <a:rPr lang="en-US" altLang="zh-CN" dirty="0"/>
              <a:t>UV</a:t>
            </a:r>
            <a:r>
              <a:rPr lang="zh-CN" altLang="en-US" dirty="0"/>
              <a:t>的结果对</a:t>
            </a:r>
            <a:r>
              <a:rPr lang="en-US" altLang="zh-CN" dirty="0" err="1"/>
              <a:t>unvoice</a:t>
            </a:r>
            <a:r>
              <a:rPr lang="zh-CN" altLang="en-US" dirty="0"/>
              <a:t>的</a:t>
            </a:r>
            <a:r>
              <a:rPr lang="en-US" altLang="zh-CN" dirty="0"/>
              <a:t>frame</a:t>
            </a:r>
            <a:r>
              <a:rPr lang="zh-CN" altLang="en-US" dirty="0"/>
              <a:t>置零</a:t>
            </a:r>
            <a:endParaRPr lang="en-US" altLang="zh-CN" dirty="0"/>
          </a:p>
          <a:p>
            <a:r>
              <a:rPr lang="en-US" dirty="0"/>
              <a:t>Generate F0 label: </a:t>
            </a:r>
            <a:r>
              <a:rPr lang="zh-CN" altLang="en-US" dirty="0"/>
              <a:t>生成</a:t>
            </a:r>
            <a:r>
              <a:rPr lang="en-US" altLang="zh-CN" dirty="0"/>
              <a:t>7</a:t>
            </a:r>
            <a:r>
              <a:rPr lang="zh-CN" altLang="en-US" dirty="0"/>
              <a:t>维的</a:t>
            </a:r>
            <a:r>
              <a:rPr lang="en-US" altLang="zh-CN" dirty="0"/>
              <a:t>F0 label</a:t>
            </a:r>
            <a:r>
              <a:rPr lang="zh-CN" altLang="en-US" dirty="0"/>
              <a:t>数据，然后加在</a:t>
            </a:r>
            <a:r>
              <a:rPr lang="en-US" altLang="zh-CN" dirty="0"/>
              <a:t>linguistic feature</a:t>
            </a:r>
            <a:r>
              <a:rPr lang="zh-CN" altLang="en-US" dirty="0"/>
              <a:t>后面用来预测</a:t>
            </a:r>
            <a:r>
              <a:rPr lang="en-US" altLang="zh-CN" dirty="0"/>
              <a:t>acoustic feature</a:t>
            </a:r>
          </a:p>
          <a:p>
            <a:r>
              <a:rPr lang="en-US" dirty="0"/>
              <a:t>R</a:t>
            </a:r>
            <a:r>
              <a:rPr lang="en-US" altLang="zh-CN" dirty="0"/>
              <a:t>emove silence</a:t>
            </a:r>
            <a:r>
              <a:rPr lang="zh-CN" altLang="en-US" dirty="0"/>
              <a:t>：主要是为了保留呼吸声，同时也可以加速预测的过程</a:t>
            </a:r>
            <a:endParaRPr lang="en-US" altLang="zh-CN" dirty="0"/>
          </a:p>
          <a:p>
            <a:r>
              <a:rPr lang="en-US" dirty="0"/>
              <a:t>P</a:t>
            </a:r>
            <a:r>
              <a:rPr lang="en-US" altLang="zh-CN" dirty="0"/>
              <a:t>redict acoustic features</a:t>
            </a:r>
            <a:r>
              <a:rPr lang="zh-CN" altLang="en-US" dirty="0"/>
              <a:t>：根据</a:t>
            </a:r>
            <a:r>
              <a:rPr lang="en-US" altLang="zh-CN" dirty="0"/>
              <a:t>acoustic model</a:t>
            </a:r>
            <a:r>
              <a:rPr lang="zh-CN" altLang="en-US" dirty="0"/>
              <a:t>来预测</a:t>
            </a:r>
            <a:r>
              <a:rPr lang="en-US" altLang="zh-CN" dirty="0"/>
              <a:t>acoustic feature</a:t>
            </a:r>
          </a:p>
          <a:p>
            <a:r>
              <a:rPr lang="en-US" dirty="0"/>
              <a:t>R</a:t>
            </a:r>
            <a:r>
              <a:rPr lang="en-US" altLang="zh-CN" dirty="0"/>
              <a:t>estore silence</a:t>
            </a:r>
            <a:r>
              <a:rPr lang="zh-CN" altLang="en-US" dirty="0"/>
              <a:t>：还原</a:t>
            </a:r>
            <a:r>
              <a:rPr lang="en-US" altLang="zh-CN" dirty="0"/>
              <a:t>acoustic feature</a:t>
            </a:r>
            <a:r>
              <a:rPr lang="zh-CN" altLang="en-US" dirty="0"/>
              <a:t>相应位置的</a:t>
            </a:r>
            <a:r>
              <a:rPr lang="en-US" altLang="zh-CN" dirty="0"/>
              <a:t>silence</a:t>
            </a:r>
            <a:r>
              <a:rPr lang="zh-CN" altLang="en-US" dirty="0"/>
              <a:t>数据，这一步还需要改进，后续可以在合成之后再把相应的</a:t>
            </a:r>
            <a:r>
              <a:rPr lang="en-US" altLang="zh-CN" dirty="0"/>
              <a:t>silence</a:t>
            </a:r>
            <a:r>
              <a:rPr lang="zh-CN" altLang="en-US" dirty="0"/>
              <a:t>加上，这样会加快合成的速度</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12</a:t>
            </a:fld>
            <a:endParaRPr lang="en-US"/>
          </a:p>
        </p:txBody>
      </p:sp>
    </p:spTree>
    <p:extLst>
      <p:ext uri="{BB962C8B-B14F-4D97-AF65-F5344CB8AC3E}">
        <p14:creationId xmlns:p14="http://schemas.microsoft.com/office/powerpoint/2010/main" val="366786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not allowed to use C++ standard library</a:t>
            </a:r>
          </a:p>
        </p:txBody>
      </p:sp>
      <p:sp>
        <p:nvSpPr>
          <p:cNvPr id="4" name="Slide Number Placeholder 3"/>
          <p:cNvSpPr>
            <a:spLocks noGrp="1"/>
          </p:cNvSpPr>
          <p:nvPr>
            <p:ph type="sldNum" sz="quarter" idx="5"/>
          </p:nvPr>
        </p:nvSpPr>
        <p:spPr/>
        <p:txBody>
          <a:bodyPr/>
          <a:lstStyle/>
          <a:p>
            <a:fld id="{2EF7819D-5159-4062-A399-4B6531108584}" type="slidenum">
              <a:rPr lang="en-US" smtClean="0"/>
              <a:t>13</a:t>
            </a:fld>
            <a:endParaRPr lang="en-US"/>
          </a:p>
        </p:txBody>
      </p:sp>
    </p:spTree>
    <p:extLst>
      <p:ext uri="{BB962C8B-B14F-4D97-AF65-F5344CB8AC3E}">
        <p14:creationId xmlns:p14="http://schemas.microsoft.com/office/powerpoint/2010/main" val="4238236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如果有</a:t>
            </a:r>
            <a:r>
              <a:rPr lang="en-US" altLang="zh-CN" dirty="0"/>
              <a:t>solution</a:t>
            </a:r>
            <a:r>
              <a:rPr lang="zh-CN" altLang="en-US" dirty="0"/>
              <a:t>文件，就把项目属性</a:t>
            </a:r>
            <a:r>
              <a:rPr lang="en-US" altLang="zh-CN" dirty="0"/>
              <a:t>-&gt;debug</a:t>
            </a:r>
            <a:r>
              <a:rPr lang="zh-CN" altLang="en-US" dirty="0"/>
              <a:t>里面的</a:t>
            </a:r>
            <a:r>
              <a:rPr lang="en-US" altLang="zh-CN" dirty="0"/>
              <a:t>enable native code debugging</a:t>
            </a:r>
            <a:r>
              <a:rPr lang="zh-CN" altLang="en-US" dirty="0"/>
              <a:t>勾上，如果</a:t>
            </a:r>
            <a:r>
              <a:rPr lang="en-US" altLang="zh-CN" dirty="0"/>
              <a:t>debug</a:t>
            </a:r>
            <a:r>
              <a:rPr lang="zh-CN" altLang="en-US" dirty="0"/>
              <a:t>的是</a:t>
            </a:r>
            <a:r>
              <a:rPr lang="en-US" altLang="zh-CN" dirty="0"/>
              <a:t>exe</a:t>
            </a:r>
            <a:r>
              <a:rPr lang="zh-CN" altLang="en-US" dirty="0"/>
              <a:t>，就把</a:t>
            </a:r>
            <a:r>
              <a:rPr lang="en-US" altLang="zh-CN" dirty="0"/>
              <a:t>exe</a:t>
            </a:r>
            <a:r>
              <a:rPr lang="zh-CN" altLang="en-US" dirty="0"/>
              <a:t>属性里的</a:t>
            </a:r>
            <a:r>
              <a:rPr lang="en-US" altLang="zh-CN" dirty="0"/>
              <a:t>debugger type</a:t>
            </a:r>
            <a:r>
              <a:rPr lang="zh-CN" altLang="en-US" dirty="0"/>
              <a:t>设置为</a:t>
            </a:r>
            <a:r>
              <a:rPr lang="en-US" altLang="zh-CN" dirty="0"/>
              <a:t>Mixed</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14</a:t>
            </a:fld>
            <a:endParaRPr lang="en-US"/>
          </a:p>
        </p:txBody>
      </p:sp>
    </p:spTree>
    <p:extLst>
      <p:ext uri="{BB962C8B-B14F-4D97-AF65-F5344CB8AC3E}">
        <p14:creationId xmlns:p14="http://schemas.microsoft.com/office/powerpoint/2010/main" val="2099207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leak check: </a:t>
            </a:r>
            <a:r>
              <a:rPr lang="en-US" altLang="zh-CN" dirty="0"/>
              <a:t>TTSAppServer.exe</a:t>
            </a:r>
            <a:r>
              <a:rPr lang="zh-CN" altLang="en-US" dirty="0"/>
              <a:t>的</a:t>
            </a:r>
            <a:r>
              <a:rPr lang="en-US" altLang="zh-CN" dirty="0"/>
              <a:t>debug</a:t>
            </a:r>
            <a:r>
              <a:rPr lang="zh-CN" altLang="en-US" dirty="0"/>
              <a:t>模式集成了</a:t>
            </a:r>
            <a:r>
              <a:rPr lang="en-US" altLang="zh-CN" dirty="0"/>
              <a:t>CRT Debug</a:t>
            </a:r>
            <a:r>
              <a:rPr lang="zh-CN" altLang="en-US" dirty="0"/>
              <a:t>用来检测内存泄漏，但是只能检测到分配内存的函数（</a:t>
            </a:r>
            <a:r>
              <a:rPr lang="en-US" sz="1200" kern="1200" dirty="0" err="1">
                <a:solidFill>
                  <a:schemeClr val="tx1"/>
                </a:solidFill>
                <a:latin typeface="+mn-lt"/>
                <a:ea typeface="+mn-ea"/>
                <a:cs typeface="+mn-cs"/>
              </a:rPr>
              <a:t>CreateInstance</a:t>
            </a:r>
            <a:r>
              <a:rPr lang="zh-CN" altLang="en-US" dirty="0"/>
              <a:t>），无法定位到哪次调用导致泄漏，需要自己检查哪些分配内存的操作没有回收。但是这个也不能保证所有的</a:t>
            </a:r>
            <a:r>
              <a:rPr lang="en-US" altLang="zh-CN" dirty="0"/>
              <a:t>memory leak</a:t>
            </a:r>
            <a:r>
              <a:rPr lang="zh-CN" altLang="en-US" dirty="0"/>
              <a:t>都能检测到，比如有些内存分配是在一些</a:t>
            </a:r>
            <a:r>
              <a:rPr lang="en-US" altLang="zh-CN" dirty="0"/>
              <a:t>case</a:t>
            </a:r>
            <a:r>
              <a:rPr lang="zh-CN" altLang="en-US" dirty="0"/>
              <a:t>或者</a:t>
            </a:r>
            <a:r>
              <a:rPr lang="en-US" altLang="zh-CN" dirty="0"/>
              <a:t>if else</a:t>
            </a:r>
            <a:r>
              <a:rPr lang="zh-CN" altLang="en-US"/>
              <a:t>里进行的，如果测试没有包含所有的条件，那么也无法检测到相应的内存泄漏。</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15</a:t>
            </a:fld>
            <a:endParaRPr lang="en-US"/>
          </a:p>
        </p:txBody>
      </p:sp>
    </p:spTree>
    <p:extLst>
      <p:ext uri="{BB962C8B-B14F-4D97-AF65-F5344CB8AC3E}">
        <p14:creationId xmlns:p14="http://schemas.microsoft.com/office/powerpoint/2010/main" val="385560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leak check: </a:t>
            </a:r>
            <a:r>
              <a:rPr lang="zh-CN" altLang="en-US" dirty="0"/>
              <a:t>正在研究怎么通过工具或者配置来检测内存泄漏</a:t>
            </a:r>
            <a:endParaRPr lang="en-US" altLang="zh-CN" dirty="0"/>
          </a:p>
          <a:p>
            <a:r>
              <a:rPr lang="en-US" dirty="0"/>
              <a:t>W</a:t>
            </a:r>
            <a:r>
              <a:rPr lang="en-US" altLang="zh-CN" dirty="0"/>
              <a:t>rite unassigned memory</a:t>
            </a:r>
            <a:r>
              <a:rPr lang="zh-CN" altLang="en-US" dirty="0"/>
              <a:t>： 如果在写内存的时候，实际占用的空间比申请的大，例如申请了一个长度为</a:t>
            </a:r>
            <a:r>
              <a:rPr lang="en-US" altLang="zh-CN" dirty="0"/>
              <a:t>10</a:t>
            </a:r>
            <a:r>
              <a:rPr lang="zh-CN" altLang="en-US" dirty="0"/>
              <a:t>的数组，但是写了</a:t>
            </a:r>
            <a:r>
              <a:rPr lang="en-US" altLang="zh-CN" dirty="0"/>
              <a:t>20</a:t>
            </a:r>
            <a:r>
              <a:rPr lang="zh-CN" altLang="en-US" dirty="0"/>
              <a:t>个值，</a:t>
            </a:r>
            <a:r>
              <a:rPr lang="en-US" altLang="zh-CN" dirty="0"/>
              <a:t>C++</a:t>
            </a:r>
            <a:r>
              <a:rPr lang="zh-CN" altLang="en-US" dirty="0"/>
              <a:t>在写的过程中是不会报错的（申请内存之后，申请的空间后面还保留了一些可写的空间），但是所在的类在析构函数中释放内存时会出错，出错时基本上无法定位到错误源头在哪，使用</a:t>
            </a:r>
            <a:r>
              <a:rPr lang="en-US" altLang="zh-CN" dirty="0" err="1"/>
              <a:t>Gflags</a:t>
            </a:r>
            <a:r>
              <a:rPr lang="zh-CN" altLang="en-US" dirty="0"/>
              <a:t>可以检查出这个错误。</a:t>
            </a:r>
            <a:endParaRPr lang="en-US" altLang="zh-CN" dirty="0"/>
          </a:p>
          <a:p>
            <a:r>
              <a:rPr lang="zh-CN" altLang="en-US" dirty="0"/>
              <a:t>首先打开</a:t>
            </a:r>
            <a:r>
              <a:rPr lang="en-US" altLang="zh-CN" dirty="0" err="1"/>
              <a:t>Gflags</a:t>
            </a:r>
            <a:r>
              <a:rPr lang="zh-CN" altLang="en-US" dirty="0"/>
              <a:t>里面相应的检查选项，运行程序，如果有堆异常，程序会在出现异常的地方断掉。（</a:t>
            </a:r>
            <a:r>
              <a:rPr lang="en-US" altLang="zh-CN" dirty="0" err="1"/>
              <a:t>Gflags</a:t>
            </a:r>
            <a:r>
              <a:rPr lang="zh-CN" altLang="en-US" dirty="0"/>
              <a:t>在用户申请内存时会将内存的结尾和内存页的结尾做对齐，并将下一页设置为不可写，所以当写的内存超出了申请的范围时就会报错，从而截到错误位置）</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16</a:t>
            </a:fld>
            <a:endParaRPr lang="en-US"/>
          </a:p>
        </p:txBody>
      </p:sp>
    </p:spTree>
    <p:extLst>
      <p:ext uri="{BB962C8B-B14F-4D97-AF65-F5344CB8AC3E}">
        <p14:creationId xmlns:p14="http://schemas.microsoft.com/office/powerpoint/2010/main" val="3440790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当时在做</a:t>
            </a:r>
            <a:r>
              <a:rPr lang="en-US" altLang="zh-CN" dirty="0"/>
              <a:t>phone alignment</a:t>
            </a:r>
            <a:r>
              <a:rPr lang="zh-CN" altLang="en-US" dirty="0"/>
              <a:t>的时候只对</a:t>
            </a:r>
            <a:r>
              <a:rPr lang="en-US" altLang="zh-CN" dirty="0"/>
              <a:t>phone</a:t>
            </a:r>
            <a:r>
              <a:rPr lang="zh-CN" altLang="en-US" dirty="0"/>
              <a:t>做了处理，改变了</a:t>
            </a:r>
            <a:r>
              <a:rPr lang="en-US" altLang="zh-CN" dirty="0" err="1"/>
              <a:t>phoneList</a:t>
            </a:r>
            <a:r>
              <a:rPr lang="zh-CN" altLang="en-US" dirty="0"/>
              <a:t>，但是没有相应的修改</a:t>
            </a:r>
            <a:r>
              <a:rPr lang="en-US" altLang="zh-CN" dirty="0" err="1"/>
              <a:t>SyllableList</a:t>
            </a:r>
            <a:r>
              <a:rPr lang="zh-CN" altLang="en-US" dirty="0"/>
              <a:t>和</a:t>
            </a:r>
            <a:r>
              <a:rPr lang="en-US" altLang="zh-CN" dirty="0" err="1"/>
              <a:t>WordList</a:t>
            </a:r>
            <a:r>
              <a:rPr lang="zh-CN" altLang="en-US" dirty="0"/>
              <a:t>以及将层级关系更新，在</a:t>
            </a:r>
            <a:r>
              <a:rPr lang="en-US" altLang="zh-CN" dirty="0"/>
              <a:t>build</a:t>
            </a:r>
            <a:r>
              <a:rPr lang="zh-CN" altLang="en-US" dirty="0"/>
              <a:t>以及运行到修改地方的时候都没有问题，但是在后续的步骤中（</a:t>
            </a:r>
            <a:r>
              <a:rPr lang="en-US" altLang="zh-CN" dirty="0" err="1"/>
              <a:t>ExtractLinguisticFeatures</a:t>
            </a:r>
            <a:r>
              <a:rPr lang="zh-CN" altLang="en-US" dirty="0"/>
              <a:t>）报错了，并且错误比较隐晦，</a:t>
            </a:r>
            <a:r>
              <a:rPr lang="en-US" altLang="zh-CN" dirty="0"/>
              <a:t>debug</a:t>
            </a:r>
            <a:r>
              <a:rPr lang="zh-CN" altLang="en-US" dirty="0"/>
              <a:t>了很久才发现需要保持</a:t>
            </a:r>
            <a:r>
              <a:rPr lang="en-US" altLang="zh-CN" dirty="0"/>
              <a:t>Word/Syllable/Phone</a:t>
            </a:r>
            <a:r>
              <a:rPr lang="zh-CN" altLang="en-US" dirty="0"/>
              <a:t>的层级关系，例如：如果想添加一个</a:t>
            </a:r>
            <a:r>
              <a:rPr lang="en-US" altLang="zh-CN" dirty="0" err="1"/>
              <a:t>sil</a:t>
            </a:r>
            <a:r>
              <a:rPr lang="zh-CN" altLang="en-US" dirty="0"/>
              <a:t>的</a:t>
            </a:r>
            <a:r>
              <a:rPr lang="en-US" altLang="zh-CN" dirty="0"/>
              <a:t>phone</a:t>
            </a:r>
            <a:r>
              <a:rPr lang="zh-CN" altLang="en-US" dirty="0"/>
              <a:t>，则同时需要添加相应的</a:t>
            </a:r>
            <a:r>
              <a:rPr lang="en-US" altLang="zh-CN" dirty="0"/>
              <a:t>syllable</a:t>
            </a:r>
            <a:r>
              <a:rPr lang="zh-CN" altLang="en-US" dirty="0"/>
              <a:t>和</a:t>
            </a:r>
            <a:r>
              <a:rPr lang="en-US" altLang="zh-CN" dirty="0"/>
              <a:t>word</a:t>
            </a:r>
            <a:r>
              <a:rPr lang="zh-CN" altLang="en-US" dirty="0"/>
              <a:t>并且构建层级关系然后将它们插入到相应</a:t>
            </a:r>
            <a:r>
              <a:rPr lang="en-US" altLang="zh-CN" dirty="0"/>
              <a:t>list</a:t>
            </a:r>
            <a:r>
              <a:rPr lang="zh-CN" altLang="en-US" dirty="0"/>
              <a:t>的相关位置，删除也是类似</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17</a:t>
            </a:fld>
            <a:endParaRPr lang="en-US"/>
          </a:p>
        </p:txBody>
      </p:sp>
    </p:spTree>
    <p:extLst>
      <p:ext uri="{BB962C8B-B14F-4D97-AF65-F5344CB8AC3E}">
        <p14:creationId xmlns:p14="http://schemas.microsoft.com/office/powerpoint/2010/main" val="368614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由于</a:t>
            </a:r>
            <a:r>
              <a:rPr lang="en-US" altLang="zh-CN" dirty="0"/>
              <a:t>TTS engine</a:t>
            </a:r>
            <a:r>
              <a:rPr lang="zh-CN" altLang="en-US" dirty="0"/>
              <a:t>目前可以加载不同类型的模型，以及支持不同的语言版本，所以我们得确保自己加的功能不会影响到其他场景，所以对于重要的功能都要测试不同版本的模型是否受影响</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18</a:t>
            </a:fld>
            <a:endParaRPr lang="en-US"/>
          </a:p>
        </p:txBody>
      </p:sp>
    </p:spTree>
    <p:extLst>
      <p:ext uri="{BB962C8B-B14F-4D97-AF65-F5344CB8AC3E}">
        <p14:creationId xmlns:p14="http://schemas.microsoft.com/office/powerpoint/2010/main" val="333142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Offline training: </a:t>
            </a:r>
            <a:r>
              <a:rPr lang="zh-CN" altLang="en-US" dirty="0"/>
              <a:t>数据准备部分，主要是以</a:t>
            </a:r>
            <a:r>
              <a:rPr lang="en-US" altLang="zh-CN" dirty="0"/>
              <a:t>DNN model</a:t>
            </a:r>
            <a:r>
              <a:rPr lang="zh-CN" altLang="en-US" dirty="0"/>
              <a:t>为例，会分享一下</a:t>
            </a:r>
            <a:r>
              <a:rPr lang="en-US" altLang="zh-CN" dirty="0"/>
              <a:t>TTS</a:t>
            </a:r>
            <a:r>
              <a:rPr lang="zh-CN" altLang="en-US" dirty="0"/>
              <a:t>的数据准备过程，同时也会分享一下</a:t>
            </a:r>
            <a:r>
              <a:rPr lang="en-US" altLang="zh-CN" dirty="0"/>
              <a:t>Singing model</a:t>
            </a:r>
            <a:r>
              <a:rPr lang="zh-CN" altLang="en-US" dirty="0"/>
              <a:t>做了哪些改变，更加具体的内容</a:t>
            </a:r>
            <a:r>
              <a:rPr lang="en-US" altLang="zh-CN" dirty="0"/>
              <a:t>Jie</a:t>
            </a:r>
            <a:r>
              <a:rPr lang="zh-CN" altLang="en-US" dirty="0"/>
              <a:t>会在</a:t>
            </a:r>
            <a:r>
              <a:rPr lang="en-US" altLang="zh-CN" dirty="0" err="1"/>
              <a:t>Xiaoice</a:t>
            </a:r>
            <a:r>
              <a:rPr lang="en-US" altLang="zh-CN" dirty="0"/>
              <a:t> </a:t>
            </a:r>
            <a:r>
              <a:rPr lang="zh-CN" altLang="en-US" dirty="0"/>
              <a:t>分享会上给大家介绍</a:t>
            </a:r>
            <a:endParaRPr lang="en-US" altLang="zh-CN" dirty="0"/>
          </a:p>
          <a:p>
            <a:r>
              <a:rPr lang="en-US" altLang="zh-CN" dirty="0"/>
              <a:t>Runtime Engine</a:t>
            </a:r>
            <a:r>
              <a:rPr lang="zh-CN" altLang="en-US" dirty="0"/>
              <a:t>：主要讲一下</a:t>
            </a:r>
            <a:r>
              <a:rPr lang="en-US" altLang="zh-CN" dirty="0"/>
              <a:t>TTS Engine</a:t>
            </a:r>
            <a:r>
              <a:rPr lang="zh-CN" altLang="en-US" dirty="0"/>
              <a:t>的工作流程，包含的步骤，以及为了支持</a:t>
            </a:r>
            <a:r>
              <a:rPr lang="en-US" altLang="zh-CN" dirty="0"/>
              <a:t>singing model</a:t>
            </a:r>
            <a:r>
              <a:rPr lang="zh-CN" altLang="en-US" dirty="0"/>
              <a:t>而做的改变。</a:t>
            </a:r>
            <a:endParaRPr lang="en-US" altLang="zh-CN" dirty="0"/>
          </a:p>
          <a:p>
            <a:r>
              <a:rPr lang="zh-CN" altLang="en-US" dirty="0"/>
              <a:t>最后还会分享一下在开发过程中遇到的坑以及一些开发经验。</a:t>
            </a:r>
            <a:endParaRPr lang="en-US" altLang="zh-CN" dirty="0"/>
          </a:p>
          <a:p>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2</a:t>
            </a:fld>
            <a:endParaRPr lang="en-US"/>
          </a:p>
        </p:txBody>
      </p:sp>
    </p:spTree>
    <p:extLst>
      <p:ext uri="{BB962C8B-B14F-4D97-AF65-F5344CB8AC3E}">
        <p14:creationId xmlns:p14="http://schemas.microsoft.com/office/powerpoint/2010/main" val="41279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Nn</a:t>
            </a:r>
            <a:r>
              <a:rPr lang="en-US" dirty="0"/>
              <a:t> data preparation: </a:t>
            </a:r>
            <a:r>
              <a:rPr lang="zh-CN" altLang="en-US" dirty="0"/>
              <a:t>是为了准备单个说话人的数据，唱歌的模型是拿多个说话人的数据一起来训练的，如果是同一个人的唱歌数据和说话数据，也会被认为是两个说话人的数据</a:t>
            </a:r>
            <a:endParaRPr lang="en-US" altLang="zh-CN" dirty="0"/>
          </a:p>
          <a:p>
            <a:r>
              <a:rPr lang="en-US" altLang="zh-CN" dirty="0" err="1"/>
              <a:t>Nn</a:t>
            </a:r>
            <a:r>
              <a:rPr lang="en-US" altLang="zh-CN" dirty="0"/>
              <a:t> multi-speakers data preparation: </a:t>
            </a:r>
            <a:r>
              <a:rPr lang="zh-CN" altLang="en-US" dirty="0"/>
              <a:t>是将各个说话人的数据合在一起进行处理</a:t>
            </a:r>
            <a:endParaRPr lang="en-US" altLang="zh-CN" dirty="0"/>
          </a:p>
          <a:p>
            <a:r>
              <a:rPr lang="en-US" altLang="zh-CN" dirty="0" err="1"/>
              <a:t>Nn</a:t>
            </a:r>
            <a:r>
              <a:rPr lang="en-US" altLang="zh-CN" dirty="0"/>
              <a:t> multi-train: DNN model training </a:t>
            </a:r>
          </a:p>
          <a:p>
            <a:r>
              <a:rPr lang="en-US" altLang="zh-CN" dirty="0" err="1"/>
              <a:t>Nn</a:t>
            </a:r>
            <a:r>
              <a:rPr lang="en-US" altLang="zh-CN" dirty="0"/>
              <a:t> multi-speakers model finalizer: </a:t>
            </a:r>
            <a:r>
              <a:rPr lang="zh-CN" altLang="en-US" dirty="0"/>
              <a:t>由于</a:t>
            </a:r>
            <a:r>
              <a:rPr lang="en-US" altLang="zh-CN" dirty="0"/>
              <a:t>engine</a:t>
            </a:r>
            <a:r>
              <a:rPr lang="zh-CN" altLang="en-US" dirty="0"/>
              <a:t>不能直接使用</a:t>
            </a:r>
            <a:r>
              <a:rPr lang="en-US" altLang="zh-CN" dirty="0"/>
              <a:t>CNTK</a:t>
            </a:r>
            <a:r>
              <a:rPr lang="zh-CN" altLang="en-US" dirty="0"/>
              <a:t>的模型，所以需要对</a:t>
            </a:r>
            <a:r>
              <a:rPr lang="en-US" altLang="zh-CN" dirty="0"/>
              <a:t>CNTK</a:t>
            </a:r>
            <a:r>
              <a:rPr lang="zh-CN" altLang="en-US" dirty="0"/>
              <a:t>的模型进行处理，生成</a:t>
            </a:r>
            <a:r>
              <a:rPr lang="en-US" altLang="zh-CN" dirty="0"/>
              <a:t>engine</a:t>
            </a:r>
            <a:r>
              <a:rPr lang="zh-CN" altLang="en-US" dirty="0"/>
              <a:t>所需的文件</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3</a:t>
            </a:fld>
            <a:endParaRPr lang="en-US"/>
          </a:p>
        </p:txBody>
      </p:sp>
    </p:spTree>
    <p:extLst>
      <p:ext uri="{BB962C8B-B14F-4D97-AF65-F5344CB8AC3E}">
        <p14:creationId xmlns:p14="http://schemas.microsoft.com/office/powerpoint/2010/main" val="188358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Extract acoustic features: </a:t>
            </a:r>
            <a:r>
              <a:rPr lang="zh-CN" altLang="en-US" dirty="0"/>
              <a:t>生成</a:t>
            </a:r>
            <a:r>
              <a:rPr lang="en-US" altLang="zh-CN" dirty="0"/>
              <a:t>F0</a:t>
            </a:r>
            <a:r>
              <a:rPr lang="zh-CN" altLang="en-US" dirty="0"/>
              <a:t>、</a:t>
            </a:r>
            <a:r>
              <a:rPr lang="en-US" altLang="zh-CN" dirty="0"/>
              <a:t>LF0</a:t>
            </a:r>
            <a:r>
              <a:rPr lang="zh-CN" altLang="en-US" dirty="0"/>
              <a:t>、</a:t>
            </a:r>
            <a:r>
              <a:rPr lang="en-US" altLang="zh-CN" dirty="0" err="1"/>
              <a:t>Sp</a:t>
            </a:r>
            <a:r>
              <a:rPr lang="zh-CN" altLang="en-US" dirty="0"/>
              <a:t>、</a:t>
            </a:r>
            <a:r>
              <a:rPr lang="en-US" altLang="zh-CN" dirty="0"/>
              <a:t>Bap</a:t>
            </a:r>
            <a:r>
              <a:rPr lang="zh-CN" altLang="en-US" dirty="0"/>
              <a:t>、</a:t>
            </a:r>
            <a:r>
              <a:rPr lang="en-US" altLang="zh-CN" dirty="0" err="1"/>
              <a:t>Mgc</a:t>
            </a:r>
            <a:r>
              <a:rPr lang="zh-CN" altLang="en-US" dirty="0"/>
              <a:t>等声学数据</a:t>
            </a:r>
            <a:endParaRPr lang="en-US" altLang="zh-CN" dirty="0"/>
          </a:p>
          <a:p>
            <a:r>
              <a:rPr lang="en-US" dirty="0"/>
              <a:t>Generate F0 labels: </a:t>
            </a:r>
            <a:r>
              <a:rPr lang="zh-CN" altLang="en-US" dirty="0"/>
              <a:t>生成</a:t>
            </a:r>
            <a:r>
              <a:rPr lang="en-US" altLang="zh-CN" dirty="0"/>
              <a:t>7</a:t>
            </a:r>
            <a:r>
              <a:rPr lang="zh-CN" altLang="en-US" dirty="0"/>
              <a:t>维的</a:t>
            </a:r>
            <a:r>
              <a:rPr lang="en-US" altLang="zh-CN" dirty="0"/>
              <a:t>F0 label</a:t>
            </a:r>
            <a:r>
              <a:rPr lang="zh-CN" altLang="en-US" dirty="0"/>
              <a:t>数据，这个会和</a:t>
            </a:r>
            <a:r>
              <a:rPr lang="en-US" altLang="zh-CN" dirty="0"/>
              <a:t>linguistic feature</a:t>
            </a:r>
            <a:r>
              <a:rPr lang="zh-CN" altLang="en-US" dirty="0"/>
              <a:t>一起作为</a:t>
            </a:r>
            <a:r>
              <a:rPr lang="en-US" altLang="zh-CN" dirty="0"/>
              <a:t>input</a:t>
            </a:r>
            <a:r>
              <a:rPr lang="zh-CN" altLang="en-US" dirty="0"/>
              <a:t>送到网络中去训练</a:t>
            </a:r>
            <a:endParaRPr lang="en-US" altLang="zh-CN" dirty="0"/>
          </a:p>
          <a:p>
            <a:r>
              <a:rPr lang="en-US" dirty="0"/>
              <a:t>Extract Linguistic features</a:t>
            </a:r>
            <a:r>
              <a:rPr lang="zh-CN" altLang="en-US" dirty="0"/>
              <a:t>：下一页会具体说明</a:t>
            </a:r>
            <a:endParaRPr lang="en-US" altLang="zh-CN" dirty="0"/>
          </a:p>
          <a:p>
            <a:r>
              <a:rPr lang="en-US" dirty="0"/>
              <a:t>Generate UV: UV</a:t>
            </a:r>
            <a:r>
              <a:rPr lang="zh-CN" altLang="en-US" dirty="0"/>
              <a:t>是</a:t>
            </a:r>
            <a:r>
              <a:rPr lang="en-US" altLang="zh-CN" dirty="0"/>
              <a:t>2</a:t>
            </a:r>
            <a:r>
              <a:rPr lang="zh-CN" altLang="en-US" dirty="0"/>
              <a:t>维的矩阵，生成用于训练</a:t>
            </a:r>
            <a:r>
              <a:rPr lang="en-US" altLang="zh-CN" dirty="0"/>
              <a:t>UV model</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4</a:t>
            </a:fld>
            <a:endParaRPr lang="en-US"/>
          </a:p>
        </p:txBody>
      </p:sp>
    </p:spTree>
    <p:extLst>
      <p:ext uri="{BB962C8B-B14F-4D97-AF65-F5344CB8AC3E}">
        <p14:creationId xmlns:p14="http://schemas.microsoft.com/office/powerpoint/2010/main" val="464693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US" altLang="zh-CN" dirty="0"/>
              <a:t>xtract linguistic features</a:t>
            </a:r>
            <a:r>
              <a:rPr lang="zh-CN" altLang="en-US" dirty="0"/>
              <a:t>：生成</a:t>
            </a:r>
            <a:r>
              <a:rPr lang="en-US" altLang="zh-CN" dirty="0"/>
              <a:t>linguistic feature set</a:t>
            </a:r>
          </a:p>
          <a:p>
            <a:r>
              <a:rPr lang="en-US" dirty="0"/>
              <a:t>P</a:t>
            </a:r>
            <a:r>
              <a:rPr lang="en-US" altLang="zh-CN" dirty="0"/>
              <a:t>repare NN Schema</a:t>
            </a:r>
            <a:r>
              <a:rPr lang="zh-CN" altLang="en-US" dirty="0"/>
              <a:t>：</a:t>
            </a:r>
            <a:endParaRPr lang="en-US" altLang="zh-CN" dirty="0"/>
          </a:p>
          <a:p>
            <a:r>
              <a:rPr lang="en-US" dirty="0"/>
              <a:t>    1. G</a:t>
            </a:r>
            <a:r>
              <a:rPr lang="en-US" altLang="zh-CN" dirty="0"/>
              <a:t>enerate NN Schema file: </a:t>
            </a:r>
            <a:r>
              <a:rPr lang="zh-CN" altLang="en-US" dirty="0"/>
              <a:t>生成</a:t>
            </a:r>
            <a:r>
              <a:rPr lang="en-US" altLang="zh-CN" dirty="0"/>
              <a:t>NN Schema</a:t>
            </a:r>
            <a:r>
              <a:rPr lang="zh-CN" altLang="en-US" dirty="0"/>
              <a:t>文件，将所有的</a:t>
            </a:r>
            <a:r>
              <a:rPr lang="en-US" altLang="zh-CN" dirty="0"/>
              <a:t>linguistic feature</a:t>
            </a:r>
            <a:r>
              <a:rPr lang="zh-CN" altLang="en-US" dirty="0"/>
              <a:t>以及每一维对应的均值和标准差都保存到文件中，对于唱歌模型，多加了</a:t>
            </a:r>
            <a:r>
              <a:rPr lang="en-US" altLang="zh-CN" dirty="0"/>
              <a:t>5</a:t>
            </a:r>
            <a:r>
              <a:rPr lang="zh-CN" altLang="en-US" dirty="0"/>
              <a:t>维</a:t>
            </a:r>
            <a:r>
              <a:rPr lang="en-US" altLang="zh-CN" dirty="0"/>
              <a:t>feature</a:t>
            </a:r>
            <a:r>
              <a:rPr lang="zh-CN" altLang="en-US" dirty="0"/>
              <a:t>，</a:t>
            </a:r>
            <a:r>
              <a:rPr lang="en-US" altLang="zh-CN" dirty="0"/>
              <a:t>Wu Jie</a:t>
            </a:r>
            <a:r>
              <a:rPr lang="zh-CN" altLang="en-US" dirty="0"/>
              <a:t>在后续的</a:t>
            </a:r>
            <a:r>
              <a:rPr lang="en-US" altLang="zh-CN" dirty="0"/>
              <a:t>talk</a:t>
            </a:r>
            <a:r>
              <a:rPr lang="zh-CN" altLang="en-US" dirty="0"/>
              <a:t>中会细讲</a:t>
            </a:r>
            <a:endParaRPr lang="en-US" altLang="zh-CN" dirty="0"/>
          </a:p>
          <a:p>
            <a:r>
              <a:rPr lang="en-US" dirty="0"/>
              <a:t>    2. Calculate Linguistic features</a:t>
            </a:r>
            <a:r>
              <a:rPr lang="zh-CN" altLang="en-US" dirty="0"/>
              <a:t>：根据文本分析的结果生成每一维</a:t>
            </a:r>
            <a:r>
              <a:rPr lang="en-US" altLang="zh-CN" dirty="0"/>
              <a:t>linguistic feature</a:t>
            </a:r>
            <a:r>
              <a:rPr lang="zh-CN" altLang="en-US" dirty="0"/>
              <a:t>的值</a:t>
            </a:r>
            <a:endParaRPr lang="en-US" altLang="zh-CN" dirty="0"/>
          </a:p>
          <a:p>
            <a:r>
              <a:rPr lang="en-US" dirty="0"/>
              <a:t>    3. G</a:t>
            </a:r>
            <a:r>
              <a:rPr lang="en-US" altLang="zh-CN" dirty="0"/>
              <a:t>enerate silence remove index</a:t>
            </a:r>
            <a:r>
              <a:rPr lang="zh-CN" altLang="en-US" dirty="0"/>
              <a:t>：生成需要</a:t>
            </a:r>
            <a:r>
              <a:rPr lang="en-US" altLang="zh-CN" dirty="0"/>
              <a:t>remove silence</a:t>
            </a:r>
            <a:r>
              <a:rPr lang="zh-CN" altLang="en-US" dirty="0"/>
              <a:t>的</a:t>
            </a:r>
            <a:r>
              <a:rPr lang="en-US" altLang="zh-CN" dirty="0"/>
              <a:t>frame index</a:t>
            </a:r>
            <a:r>
              <a:rPr lang="zh-CN" altLang="en-US" dirty="0"/>
              <a:t>，对于唱歌模型，加了一种新的</a:t>
            </a:r>
            <a:r>
              <a:rPr lang="en-US" altLang="zh-CN" dirty="0"/>
              <a:t>remove silence</a:t>
            </a:r>
            <a:r>
              <a:rPr lang="zh-CN" altLang="en-US" dirty="0"/>
              <a:t>的方法来保留呼吸声，</a:t>
            </a:r>
            <a:r>
              <a:rPr lang="en-US" altLang="zh-CN" dirty="0"/>
              <a:t>Wu Jie</a:t>
            </a:r>
            <a:r>
              <a:rPr lang="zh-CN" altLang="en-US" dirty="0"/>
              <a:t>在后续</a:t>
            </a:r>
            <a:r>
              <a:rPr lang="en-US" altLang="zh-CN" dirty="0"/>
              <a:t>talk</a:t>
            </a:r>
            <a:r>
              <a:rPr lang="zh-CN" altLang="en-US" dirty="0"/>
              <a:t>中会细讲</a:t>
            </a:r>
            <a:endParaRPr lang="en-US" altLang="zh-CN" dirty="0"/>
          </a:p>
          <a:p>
            <a:r>
              <a:rPr lang="en-US" dirty="0"/>
              <a:t>    4. G</a:t>
            </a:r>
            <a:r>
              <a:rPr lang="en-US" altLang="zh-CN" dirty="0"/>
              <a:t>enerate phone/state distribution</a:t>
            </a:r>
            <a:r>
              <a:rPr lang="zh-CN" altLang="en-US" dirty="0"/>
              <a:t>：生成</a:t>
            </a:r>
            <a:r>
              <a:rPr lang="en-US" altLang="zh-CN" dirty="0"/>
              <a:t>phone</a:t>
            </a:r>
            <a:r>
              <a:rPr lang="zh-CN" altLang="en-US" dirty="0"/>
              <a:t>和</a:t>
            </a:r>
            <a:r>
              <a:rPr lang="en-US" altLang="zh-CN" dirty="0"/>
              <a:t>state</a:t>
            </a:r>
            <a:r>
              <a:rPr lang="zh-CN" altLang="en-US" dirty="0"/>
              <a:t>的分布信息，目前我们会用</a:t>
            </a:r>
            <a:r>
              <a:rPr lang="en-US" altLang="zh-CN" dirty="0"/>
              <a:t>98</a:t>
            </a:r>
            <a:r>
              <a:rPr lang="zh-CN" altLang="en-US" dirty="0"/>
              <a:t>分位的值来做</a:t>
            </a:r>
            <a:r>
              <a:rPr lang="en-US" altLang="zh-CN" dirty="0"/>
              <a:t>normalization</a:t>
            </a:r>
            <a:r>
              <a:rPr lang="zh-CN" altLang="en-US" dirty="0"/>
              <a:t>来处理长音带来的问题</a:t>
            </a:r>
            <a:endParaRPr lang="en-US" altLang="zh-CN" dirty="0"/>
          </a:p>
          <a:p>
            <a:r>
              <a:rPr lang="en-US" dirty="0"/>
              <a:t>    5. G</a:t>
            </a:r>
            <a:r>
              <a:rPr lang="en-US" altLang="zh-CN" dirty="0"/>
              <a:t>enerate mean/</a:t>
            </a:r>
            <a:r>
              <a:rPr lang="en-US" altLang="zh-CN" dirty="0" err="1"/>
              <a:t>stddev</a:t>
            </a:r>
            <a:r>
              <a:rPr lang="zh-CN" altLang="en-US" dirty="0"/>
              <a:t>：对每一维的</a:t>
            </a:r>
            <a:r>
              <a:rPr lang="en-US" altLang="zh-CN" dirty="0"/>
              <a:t>linguistic feature</a:t>
            </a:r>
            <a:r>
              <a:rPr lang="zh-CN" altLang="en-US" dirty="0"/>
              <a:t>计算它们的均值和标准差用来做</a:t>
            </a:r>
            <a:r>
              <a:rPr lang="en-US" altLang="zh-CN" dirty="0"/>
              <a:t>normalization</a:t>
            </a:r>
          </a:p>
          <a:p>
            <a:r>
              <a:rPr lang="en-US" dirty="0"/>
              <a:t>R</a:t>
            </a:r>
            <a:r>
              <a:rPr lang="en-US" altLang="zh-CN" dirty="0"/>
              <a:t>emove silence</a:t>
            </a:r>
            <a:r>
              <a:rPr lang="zh-CN" altLang="en-US" dirty="0"/>
              <a:t>：根据上一步生成的</a:t>
            </a:r>
            <a:r>
              <a:rPr lang="en-US" altLang="zh-CN" dirty="0"/>
              <a:t>remove silence index</a:t>
            </a:r>
            <a:r>
              <a:rPr lang="zh-CN" altLang="en-US" dirty="0"/>
              <a:t>对</a:t>
            </a:r>
            <a:r>
              <a:rPr lang="en-US" altLang="zh-CN" dirty="0"/>
              <a:t>acoustic feature/linguistic feature/F0 label</a:t>
            </a:r>
            <a:r>
              <a:rPr lang="zh-CN" altLang="en-US" dirty="0"/>
              <a:t>做去</a:t>
            </a:r>
            <a:r>
              <a:rPr lang="en-US" altLang="zh-CN" dirty="0"/>
              <a:t>silence</a:t>
            </a:r>
            <a:r>
              <a:rPr lang="zh-CN" altLang="en-US" dirty="0"/>
              <a:t>处理</a:t>
            </a:r>
            <a:endParaRPr lang="en-US" altLang="zh-CN" dirty="0"/>
          </a:p>
          <a:p>
            <a:r>
              <a:rPr lang="en-US" dirty="0"/>
              <a:t>N</a:t>
            </a:r>
            <a:r>
              <a:rPr lang="en-US" altLang="zh-CN" dirty="0"/>
              <a:t>ormalize acoustic features</a:t>
            </a:r>
            <a:r>
              <a:rPr lang="zh-CN" altLang="en-US" dirty="0"/>
              <a:t>：对</a:t>
            </a:r>
            <a:r>
              <a:rPr lang="en-US" altLang="zh-CN" dirty="0"/>
              <a:t>acoustic feature</a:t>
            </a:r>
            <a:r>
              <a:rPr lang="zh-CN" altLang="en-US" dirty="0"/>
              <a:t>做</a:t>
            </a:r>
            <a:r>
              <a:rPr lang="en-US" altLang="zh-CN" dirty="0"/>
              <a:t>normalization</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5</a:t>
            </a:fld>
            <a:endParaRPr lang="en-US"/>
          </a:p>
        </p:txBody>
      </p:sp>
    </p:spTree>
    <p:extLst>
      <p:ext uri="{BB962C8B-B14F-4D97-AF65-F5344CB8AC3E}">
        <p14:creationId xmlns:p14="http://schemas.microsoft.com/office/powerpoint/2010/main" val="320473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US" altLang="zh-CN" dirty="0"/>
              <a:t>xtract linguistic features</a:t>
            </a:r>
            <a:r>
              <a:rPr lang="zh-CN" altLang="en-US" dirty="0"/>
              <a:t>：跟</a:t>
            </a:r>
            <a:r>
              <a:rPr lang="en-US" altLang="zh-CN" dirty="0"/>
              <a:t>NN data preparation</a:t>
            </a:r>
            <a:r>
              <a:rPr lang="zh-CN" altLang="en-US" dirty="0"/>
              <a:t>里的步骤大部分是一样的，其中有几项稍微不同：</a:t>
            </a:r>
            <a:endParaRPr lang="en-US" altLang="zh-CN" dirty="0"/>
          </a:p>
          <a:p>
            <a:r>
              <a:rPr lang="en-US" dirty="0"/>
              <a:t>    1. E</a:t>
            </a:r>
            <a:r>
              <a:rPr lang="en-US" altLang="zh-CN" dirty="0"/>
              <a:t>xtract linguistic features</a:t>
            </a:r>
            <a:r>
              <a:rPr lang="zh-CN" altLang="en-US" dirty="0"/>
              <a:t>：这一步的</a:t>
            </a:r>
            <a:r>
              <a:rPr lang="en-US" altLang="zh-CN" dirty="0"/>
              <a:t>linguistic feature </a:t>
            </a:r>
            <a:r>
              <a:rPr lang="zh-CN" altLang="en-US" dirty="0"/>
              <a:t>跟</a:t>
            </a:r>
            <a:r>
              <a:rPr lang="en-US" altLang="zh-CN" dirty="0"/>
              <a:t>NN data preparation</a:t>
            </a:r>
            <a:r>
              <a:rPr lang="zh-CN" altLang="en-US" dirty="0"/>
              <a:t>稍有不同</a:t>
            </a:r>
            <a:endParaRPr lang="en-US" dirty="0"/>
          </a:p>
          <a:p>
            <a:r>
              <a:rPr lang="en-US" altLang="zh-CN" dirty="0"/>
              <a:t>    2. Load silence removed frame index</a:t>
            </a:r>
            <a:r>
              <a:rPr lang="zh-CN" altLang="en-US" dirty="0"/>
              <a:t>：由于</a:t>
            </a:r>
            <a:r>
              <a:rPr lang="en-US" altLang="zh-CN" dirty="0"/>
              <a:t>NN data preparation</a:t>
            </a:r>
            <a:r>
              <a:rPr lang="zh-CN" altLang="en-US" dirty="0"/>
              <a:t>里已经计算并保存了这个数据，所以这一步直接加载了保存的数据，不需要重复计算</a:t>
            </a:r>
            <a:endParaRPr lang="en-US" altLang="zh-CN" dirty="0"/>
          </a:p>
          <a:p>
            <a:r>
              <a:rPr lang="en-US" dirty="0"/>
              <a:t>    3. N</a:t>
            </a:r>
            <a:r>
              <a:rPr lang="en-US" altLang="zh-CN" dirty="0"/>
              <a:t>ormalization</a:t>
            </a:r>
            <a:r>
              <a:rPr lang="zh-CN" altLang="en-US" dirty="0"/>
              <a:t>：这一步生成的</a:t>
            </a:r>
            <a:r>
              <a:rPr lang="en-US" altLang="zh-CN" dirty="0"/>
              <a:t>min-max normalization</a:t>
            </a:r>
            <a:r>
              <a:rPr lang="zh-CN" altLang="en-US" dirty="0"/>
              <a:t>数据，并且是对全局数据做计算得来的</a:t>
            </a:r>
            <a:endParaRPr lang="en-US" altLang="zh-CN" dirty="0"/>
          </a:p>
          <a:p>
            <a:r>
              <a:rPr lang="en-US" dirty="0"/>
              <a:t>M</a:t>
            </a:r>
            <a:r>
              <a:rPr lang="en-US" altLang="zh-CN" dirty="0"/>
              <a:t>erge file list</a:t>
            </a:r>
            <a:r>
              <a:rPr lang="zh-CN" altLang="en-US" dirty="0"/>
              <a:t>：将不同说话人的数据合并生成</a:t>
            </a:r>
            <a:r>
              <a:rPr lang="en-US" altLang="zh-CN" dirty="0"/>
              <a:t>file list</a:t>
            </a:r>
            <a:r>
              <a:rPr lang="zh-CN" altLang="en-US" dirty="0"/>
              <a:t>文件</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6</a:t>
            </a:fld>
            <a:endParaRPr lang="en-US"/>
          </a:p>
        </p:txBody>
      </p:sp>
    </p:spTree>
    <p:extLst>
      <p:ext uri="{BB962C8B-B14F-4D97-AF65-F5344CB8AC3E}">
        <p14:creationId xmlns:p14="http://schemas.microsoft.com/office/powerpoint/2010/main" val="77508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第一个</a:t>
            </a:r>
            <a:r>
              <a:rPr lang="en-US" altLang="zh-CN" dirty="0"/>
              <a:t>epoch</a:t>
            </a:r>
            <a:r>
              <a:rPr lang="zh-CN" altLang="en-US" dirty="0"/>
              <a:t>会比较慢，</a:t>
            </a:r>
            <a:r>
              <a:rPr lang="en-US" altLang="zh-CN" dirty="0"/>
              <a:t>UV model</a:t>
            </a:r>
            <a:r>
              <a:rPr lang="zh-CN" altLang="en-US" dirty="0"/>
              <a:t>用了</a:t>
            </a:r>
            <a:r>
              <a:rPr lang="en-US" altLang="zh-CN" dirty="0"/>
              <a:t>4</a:t>
            </a:r>
            <a:r>
              <a:rPr lang="zh-CN" altLang="en-US" dirty="0"/>
              <a:t>个多小时，</a:t>
            </a:r>
            <a:r>
              <a:rPr lang="en-US" altLang="zh-CN" dirty="0"/>
              <a:t>acoustic model</a:t>
            </a:r>
            <a:r>
              <a:rPr lang="zh-CN" altLang="en-US" dirty="0"/>
              <a:t>用了将近</a:t>
            </a:r>
            <a:r>
              <a:rPr lang="en-US" altLang="zh-CN" dirty="0"/>
              <a:t>7</a:t>
            </a:r>
            <a:r>
              <a:rPr lang="zh-CN" altLang="en-US" dirty="0"/>
              <a:t>个小时把将近</a:t>
            </a:r>
            <a:r>
              <a:rPr lang="en-US" altLang="zh-CN" dirty="0"/>
              <a:t>100G</a:t>
            </a:r>
            <a:r>
              <a:rPr lang="zh-CN" altLang="en-US" dirty="0"/>
              <a:t>的数据</a:t>
            </a:r>
            <a:r>
              <a:rPr lang="en-US" altLang="zh-CN" dirty="0"/>
              <a:t>load</a:t>
            </a:r>
            <a:r>
              <a:rPr lang="zh-CN" altLang="en-US" dirty="0"/>
              <a:t>到内存，到</a:t>
            </a:r>
            <a:r>
              <a:rPr lang="en-US" altLang="zh-CN" dirty="0"/>
              <a:t>40epoch</a:t>
            </a:r>
            <a:r>
              <a:rPr lang="zh-CN" altLang="en-US" dirty="0"/>
              <a:t>左右已经收敛了</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7</a:t>
            </a:fld>
            <a:endParaRPr lang="en-US"/>
          </a:p>
        </p:txBody>
      </p:sp>
    </p:spTree>
    <p:extLst>
      <p:ext uri="{BB962C8B-B14F-4D97-AF65-F5344CB8AC3E}">
        <p14:creationId xmlns:p14="http://schemas.microsoft.com/office/powerpoint/2010/main" val="191159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header</a:t>
            </a:r>
            <a:r>
              <a:rPr lang="zh-CN" altLang="en-US" dirty="0"/>
              <a:t>：包括</a:t>
            </a:r>
            <a:r>
              <a:rPr lang="en-US" altLang="zh-CN" dirty="0" err="1"/>
              <a:t>SamplesPerSecond</a:t>
            </a:r>
            <a:r>
              <a:rPr lang="en-US" altLang="zh-CN" dirty="0"/>
              <a:t> / </a:t>
            </a:r>
            <a:r>
              <a:rPr lang="en-US" altLang="zh-CN" dirty="0" err="1"/>
              <a:t>BitsPerSample</a:t>
            </a:r>
            <a:r>
              <a:rPr lang="en-US" altLang="zh-CN" dirty="0"/>
              <a:t> / Language</a:t>
            </a:r>
            <a:r>
              <a:rPr lang="zh-CN" altLang="en-US" dirty="0"/>
              <a:t>等数据</a:t>
            </a:r>
            <a:endParaRPr lang="en-US" altLang="zh-CN" dirty="0"/>
          </a:p>
          <a:p>
            <a:r>
              <a:rPr lang="en-US" dirty="0"/>
              <a:t>W</a:t>
            </a:r>
            <a:r>
              <a:rPr lang="en-US" altLang="zh-CN" dirty="0"/>
              <a:t>rite model types</a:t>
            </a:r>
            <a:r>
              <a:rPr lang="zh-CN" altLang="en-US" dirty="0"/>
              <a:t>：</a:t>
            </a:r>
            <a:r>
              <a:rPr lang="en-US" altLang="zh-CN" dirty="0" err="1"/>
              <a:t>Mgc</a:t>
            </a:r>
            <a:r>
              <a:rPr lang="zh-CN" altLang="en-US" dirty="0"/>
              <a:t>、</a:t>
            </a:r>
            <a:r>
              <a:rPr lang="en-US" altLang="zh-CN" dirty="0"/>
              <a:t>Bap</a:t>
            </a:r>
            <a:r>
              <a:rPr lang="zh-CN" altLang="en-US" dirty="0"/>
              <a:t>、</a:t>
            </a:r>
            <a:r>
              <a:rPr lang="en-US" altLang="zh-CN" dirty="0"/>
              <a:t>UV</a:t>
            </a:r>
            <a:r>
              <a:rPr lang="zh-CN" altLang="en-US" dirty="0"/>
              <a:t>、</a:t>
            </a:r>
            <a:r>
              <a:rPr lang="en-US" dirty="0" err="1"/>
              <a:t>FundamentalFrequency</a:t>
            </a:r>
            <a:endParaRPr lang="en-US" dirty="0"/>
          </a:p>
          <a:p>
            <a:r>
              <a:rPr lang="en-US" dirty="0"/>
              <a:t>Write </a:t>
            </a:r>
            <a:r>
              <a:rPr lang="en-US" dirty="0" err="1"/>
              <a:t>StdDev</a:t>
            </a:r>
            <a:r>
              <a:rPr lang="zh-CN" altLang="en-US" dirty="0"/>
              <a:t>：为了</a:t>
            </a:r>
            <a:r>
              <a:rPr lang="en-US" altLang="zh-CN" dirty="0"/>
              <a:t>engine</a:t>
            </a:r>
            <a:r>
              <a:rPr lang="zh-CN" altLang="en-US" dirty="0"/>
              <a:t>做</a:t>
            </a:r>
            <a:r>
              <a:rPr lang="en-US" altLang="zh-CN" dirty="0"/>
              <a:t>acoustic feature</a:t>
            </a:r>
            <a:r>
              <a:rPr lang="zh-CN" altLang="en-US" dirty="0"/>
              <a:t>的</a:t>
            </a:r>
            <a:r>
              <a:rPr lang="en-US" altLang="zh-CN" dirty="0"/>
              <a:t>normalization</a:t>
            </a:r>
            <a:endParaRPr lang="en-US" dirty="0"/>
          </a:p>
          <a:p>
            <a:r>
              <a:rPr lang="en-US" dirty="0"/>
              <a:t>Write NN Schema: </a:t>
            </a:r>
            <a:r>
              <a:rPr lang="zh-CN" altLang="en-US" dirty="0"/>
              <a:t>包括每一维</a:t>
            </a:r>
            <a:r>
              <a:rPr lang="en-US" altLang="zh-CN" dirty="0"/>
              <a:t>feature</a:t>
            </a:r>
            <a:r>
              <a:rPr lang="zh-CN" altLang="en-US" dirty="0"/>
              <a:t>的</a:t>
            </a:r>
            <a:r>
              <a:rPr lang="en-US" altLang="zh-CN" dirty="0"/>
              <a:t>name</a:t>
            </a:r>
            <a:r>
              <a:rPr lang="zh-CN" altLang="en-US" dirty="0"/>
              <a:t>，均值和标准差，新加的</a:t>
            </a:r>
            <a:r>
              <a:rPr lang="en-US" altLang="zh-CN" dirty="0"/>
              <a:t>Phone feature</a:t>
            </a:r>
            <a:r>
              <a:rPr lang="zh-CN" altLang="en-US" dirty="0"/>
              <a:t>的数量（</a:t>
            </a:r>
            <a:r>
              <a:rPr lang="en-US" altLang="zh-CN" dirty="0"/>
              <a:t>5</a:t>
            </a:r>
            <a:r>
              <a:rPr lang="zh-CN" altLang="en-US" dirty="0"/>
              <a:t>维）以及</a:t>
            </a:r>
            <a:r>
              <a:rPr lang="en-US" altLang="zh-CN" dirty="0"/>
              <a:t>State feature</a:t>
            </a:r>
            <a:r>
              <a:rPr lang="zh-CN" altLang="en-US" dirty="0"/>
              <a:t>的数量（</a:t>
            </a:r>
            <a:r>
              <a:rPr lang="en-US" altLang="zh-CN" dirty="0"/>
              <a:t>4</a:t>
            </a:r>
            <a:r>
              <a:rPr lang="zh-CN" altLang="en-US" dirty="0"/>
              <a:t>维）</a:t>
            </a:r>
            <a:endParaRPr lang="en-US" altLang="zh-CN" dirty="0"/>
          </a:p>
          <a:p>
            <a:r>
              <a:rPr lang="en-US" dirty="0"/>
              <a:t>Generate </a:t>
            </a:r>
            <a:r>
              <a:rPr lang="en-US" dirty="0" err="1"/>
              <a:t>mel</a:t>
            </a:r>
            <a:r>
              <a:rPr lang="en-US" dirty="0"/>
              <a:t> file</a:t>
            </a:r>
            <a:r>
              <a:rPr lang="zh-CN" altLang="en-US" dirty="0"/>
              <a:t>：对于每一个</a:t>
            </a:r>
            <a:r>
              <a:rPr lang="en-US" altLang="zh-CN" dirty="0"/>
              <a:t>speaker</a:t>
            </a:r>
            <a:r>
              <a:rPr lang="zh-CN" altLang="en-US" dirty="0"/>
              <a:t>，生成剪枝需要的</a:t>
            </a:r>
            <a:r>
              <a:rPr lang="en-US" altLang="zh-CN" dirty="0" err="1"/>
              <a:t>mel</a:t>
            </a:r>
            <a:r>
              <a:rPr lang="zh-CN" altLang="en-US" dirty="0"/>
              <a:t>文件，保留主干部分，对于分支部分，只保留自己的分支</a:t>
            </a:r>
            <a:endParaRPr lang="en-US" altLang="zh-CN" dirty="0"/>
          </a:p>
          <a:p>
            <a:r>
              <a:rPr lang="en-US" dirty="0"/>
              <a:t>P</a:t>
            </a:r>
            <a:r>
              <a:rPr lang="en-US" altLang="zh-CN" dirty="0"/>
              <a:t>rune to single speaker model</a:t>
            </a:r>
            <a:r>
              <a:rPr lang="zh-CN" altLang="en-US" dirty="0"/>
              <a:t>：生成单个说话人的</a:t>
            </a:r>
            <a:r>
              <a:rPr lang="en-US" altLang="zh-CN" dirty="0"/>
              <a:t>model</a:t>
            </a:r>
          </a:p>
          <a:p>
            <a:r>
              <a:rPr lang="en-US" dirty="0"/>
              <a:t>C</a:t>
            </a:r>
            <a:r>
              <a:rPr lang="en-US" altLang="zh-CN" dirty="0"/>
              <a:t>onvert to </a:t>
            </a:r>
            <a:r>
              <a:rPr lang="en-US" altLang="zh-CN" dirty="0" err="1"/>
              <a:t>tdat</a:t>
            </a:r>
            <a:r>
              <a:rPr lang="zh-CN" altLang="en-US" dirty="0"/>
              <a:t>：</a:t>
            </a:r>
            <a:r>
              <a:rPr lang="en-US" altLang="zh-CN" dirty="0"/>
              <a:t>TTS Engine</a:t>
            </a:r>
            <a:r>
              <a:rPr lang="zh-CN" altLang="en-US" dirty="0"/>
              <a:t>使用</a:t>
            </a:r>
            <a:r>
              <a:rPr lang="en-US" altLang="zh-CN" dirty="0" err="1"/>
              <a:t>tdat</a:t>
            </a:r>
            <a:r>
              <a:rPr lang="zh-CN" altLang="en-US" dirty="0"/>
              <a:t>文件来存储</a:t>
            </a:r>
            <a:r>
              <a:rPr lang="en-US" altLang="zh-CN" dirty="0"/>
              <a:t>model</a:t>
            </a:r>
            <a:r>
              <a:rPr lang="zh-CN" altLang="en-US" dirty="0"/>
              <a:t>信息，所以需要将</a:t>
            </a:r>
            <a:r>
              <a:rPr lang="en-US" altLang="zh-CN" dirty="0"/>
              <a:t>CNTK</a:t>
            </a:r>
            <a:r>
              <a:rPr lang="zh-CN" altLang="en-US" dirty="0"/>
              <a:t>的</a:t>
            </a:r>
            <a:r>
              <a:rPr lang="en-US" altLang="zh-CN" dirty="0"/>
              <a:t>model</a:t>
            </a:r>
            <a:r>
              <a:rPr lang="zh-CN" altLang="en-US" dirty="0"/>
              <a:t>转为</a:t>
            </a:r>
            <a:r>
              <a:rPr lang="en-US" altLang="zh-CN" dirty="0" err="1"/>
              <a:t>tdat</a:t>
            </a:r>
            <a:r>
              <a:rPr lang="zh-CN" altLang="en-US" dirty="0"/>
              <a:t>文件，具体步骤是将</a:t>
            </a:r>
            <a:r>
              <a:rPr lang="en-US" altLang="zh-CN" dirty="0"/>
              <a:t>model</a:t>
            </a:r>
            <a:r>
              <a:rPr lang="zh-CN" altLang="en-US" dirty="0"/>
              <a:t>的每一层数据</a:t>
            </a:r>
            <a:r>
              <a:rPr lang="en-US" altLang="zh-CN" dirty="0"/>
              <a:t>dump</a:t>
            </a:r>
            <a:r>
              <a:rPr lang="zh-CN" altLang="en-US" dirty="0"/>
              <a:t>出来，然后写到二进制文件中</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8</a:t>
            </a:fld>
            <a:endParaRPr lang="en-US"/>
          </a:p>
        </p:txBody>
      </p:sp>
    </p:spTree>
    <p:extLst>
      <p:ext uri="{BB962C8B-B14F-4D97-AF65-F5344CB8AC3E}">
        <p14:creationId xmlns:p14="http://schemas.microsoft.com/office/powerpoint/2010/main" val="129844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TTS engine</a:t>
            </a:r>
            <a:r>
              <a:rPr lang="zh-CN" altLang="en-US" dirty="0"/>
              <a:t>里的一个最基本的数据层级关系是：</a:t>
            </a:r>
            <a:r>
              <a:rPr lang="en-US" altLang="zh-CN" dirty="0"/>
              <a:t>Utterance</a:t>
            </a:r>
            <a:r>
              <a:rPr lang="zh-CN" altLang="en-US" dirty="0"/>
              <a:t> </a:t>
            </a:r>
            <a:r>
              <a:rPr lang="en-US" altLang="zh-CN" dirty="0"/>
              <a:t>-&gt; Word -&gt; Syllable -&gt; Phone</a:t>
            </a:r>
            <a:r>
              <a:rPr lang="zh-CN" altLang="en-US" dirty="0"/>
              <a:t>，一句话（以句号为标志）是一个</a:t>
            </a:r>
            <a:r>
              <a:rPr lang="en-US" altLang="zh-CN" dirty="0"/>
              <a:t>Utterance</a:t>
            </a:r>
            <a:r>
              <a:rPr lang="zh-CN" altLang="en-US" dirty="0"/>
              <a:t>，</a:t>
            </a:r>
            <a:r>
              <a:rPr lang="en-US" altLang="zh-CN" dirty="0"/>
              <a:t>Utterance</a:t>
            </a:r>
            <a:r>
              <a:rPr lang="zh-CN" altLang="en-US" dirty="0"/>
              <a:t>有个</a:t>
            </a:r>
            <a:r>
              <a:rPr lang="en-US" altLang="zh-CN" dirty="0"/>
              <a:t>Sentence</a:t>
            </a:r>
            <a:r>
              <a:rPr lang="zh-CN" altLang="en-US" dirty="0"/>
              <a:t>的成员，里面包含了</a:t>
            </a:r>
            <a:r>
              <a:rPr lang="en-US" altLang="zh-CN" dirty="0" err="1"/>
              <a:t>WordList</a:t>
            </a:r>
            <a:r>
              <a:rPr lang="en-US" altLang="zh-CN" dirty="0"/>
              <a:t>/</a:t>
            </a:r>
            <a:r>
              <a:rPr lang="en-US" altLang="zh-CN" dirty="0" err="1"/>
              <a:t>SyllableList</a:t>
            </a:r>
            <a:r>
              <a:rPr lang="en-US" altLang="zh-CN" dirty="0"/>
              <a:t>/</a:t>
            </a:r>
            <a:r>
              <a:rPr lang="en-US" altLang="zh-CN" dirty="0" err="1"/>
              <a:t>PhoneList</a:t>
            </a:r>
            <a:r>
              <a:rPr lang="en-US" altLang="zh-CN" dirty="0"/>
              <a:t>, Word</a:t>
            </a:r>
            <a:r>
              <a:rPr lang="zh-CN" altLang="en-US" dirty="0"/>
              <a:t>是</a:t>
            </a:r>
            <a:r>
              <a:rPr lang="en-US" altLang="zh-CN" dirty="0"/>
              <a:t>Syllable</a:t>
            </a:r>
            <a:r>
              <a:rPr lang="zh-CN" altLang="en-US" dirty="0"/>
              <a:t>的</a:t>
            </a:r>
            <a:r>
              <a:rPr lang="en-US" altLang="zh-CN" dirty="0"/>
              <a:t>parent</a:t>
            </a:r>
            <a:r>
              <a:rPr lang="zh-CN" altLang="en-US" dirty="0"/>
              <a:t>，</a:t>
            </a:r>
            <a:r>
              <a:rPr lang="en-US" altLang="zh-CN" dirty="0"/>
              <a:t>syllable</a:t>
            </a:r>
            <a:r>
              <a:rPr lang="zh-CN" altLang="en-US" dirty="0"/>
              <a:t>是</a:t>
            </a:r>
            <a:r>
              <a:rPr lang="en-US" altLang="zh-CN" dirty="0"/>
              <a:t>Phone</a:t>
            </a:r>
            <a:r>
              <a:rPr lang="zh-CN" altLang="en-US" dirty="0"/>
              <a:t>的</a:t>
            </a:r>
            <a:r>
              <a:rPr lang="en-US" altLang="zh-CN" dirty="0"/>
              <a:t>parent</a:t>
            </a:r>
          </a:p>
          <a:p>
            <a:endParaRPr lang="en-US" dirty="0"/>
          </a:p>
          <a:p>
            <a:r>
              <a:rPr lang="en-US" dirty="0"/>
              <a:t>U</a:t>
            </a:r>
            <a:r>
              <a:rPr lang="en-US" altLang="zh-CN" dirty="0"/>
              <a:t>tterance</a:t>
            </a:r>
            <a:r>
              <a:rPr lang="zh-CN" altLang="en-US" dirty="0"/>
              <a:t>对象会参与从预测到合成的所有步骤，其中的</a:t>
            </a:r>
            <a:r>
              <a:rPr lang="en-US" sz="1200" kern="1200" dirty="0" err="1">
                <a:solidFill>
                  <a:schemeClr val="tx1"/>
                </a:solidFill>
                <a:latin typeface="+mn-lt"/>
                <a:ea typeface="+mn-ea"/>
                <a:cs typeface="+mn-cs"/>
              </a:rPr>
              <a:t>CTTSAcousticSpaceImpl</a:t>
            </a:r>
            <a:r>
              <a:rPr lang="zh-CN" altLang="en-US" sz="1200" kern="1200" dirty="0">
                <a:solidFill>
                  <a:schemeClr val="tx1"/>
                </a:solidFill>
                <a:latin typeface="+mn-lt"/>
                <a:ea typeface="+mn-ea"/>
                <a:cs typeface="+mn-cs"/>
              </a:rPr>
              <a:t>成员变量里又保存了</a:t>
            </a:r>
            <a:r>
              <a:rPr lang="en-US" altLang="zh-CN" dirty="0"/>
              <a:t>UV</a:t>
            </a:r>
            <a:r>
              <a:rPr lang="zh-CN" altLang="en-US" dirty="0"/>
              <a:t>信息、</a:t>
            </a:r>
            <a:r>
              <a:rPr lang="en-US" altLang="zh-CN" dirty="0"/>
              <a:t>Acoustic feature</a:t>
            </a:r>
            <a:r>
              <a:rPr lang="zh-CN" altLang="en-US" dirty="0"/>
              <a:t>信息、</a:t>
            </a:r>
            <a:r>
              <a:rPr lang="en-US" altLang="zh-CN" dirty="0"/>
              <a:t>linguistic feature</a:t>
            </a:r>
            <a:r>
              <a:rPr lang="zh-CN" altLang="en-US" dirty="0"/>
              <a:t>信息、</a:t>
            </a:r>
            <a:r>
              <a:rPr lang="en-US" altLang="zh-CN" dirty="0"/>
              <a:t>F0</a:t>
            </a:r>
            <a:r>
              <a:rPr lang="zh-CN" altLang="en-US" dirty="0"/>
              <a:t>信息、</a:t>
            </a:r>
            <a:r>
              <a:rPr lang="en-US" altLang="zh-CN" dirty="0" err="1"/>
              <a:t>Mgc</a:t>
            </a:r>
            <a:r>
              <a:rPr lang="zh-CN" altLang="en-US" dirty="0"/>
              <a:t>、</a:t>
            </a:r>
            <a:r>
              <a:rPr lang="en-US" altLang="zh-CN" dirty="0"/>
              <a:t>Bap</a:t>
            </a:r>
            <a:r>
              <a:rPr lang="zh-CN" altLang="en-US" dirty="0"/>
              <a:t>等是后续会经常访问并且修改的内容</a:t>
            </a:r>
            <a:endParaRPr lang="en-US" dirty="0"/>
          </a:p>
        </p:txBody>
      </p:sp>
      <p:sp>
        <p:nvSpPr>
          <p:cNvPr id="4" name="Slide Number Placeholder 3"/>
          <p:cNvSpPr>
            <a:spLocks noGrp="1"/>
          </p:cNvSpPr>
          <p:nvPr>
            <p:ph type="sldNum" sz="quarter" idx="5"/>
          </p:nvPr>
        </p:nvSpPr>
        <p:spPr/>
        <p:txBody>
          <a:bodyPr/>
          <a:lstStyle/>
          <a:p>
            <a:fld id="{2EF7819D-5159-4062-A399-4B6531108584}" type="slidenum">
              <a:rPr lang="en-US" smtClean="0"/>
              <a:t>9</a:t>
            </a:fld>
            <a:endParaRPr lang="en-US"/>
          </a:p>
        </p:txBody>
      </p:sp>
    </p:spTree>
    <p:extLst>
      <p:ext uri="{BB962C8B-B14F-4D97-AF65-F5344CB8AC3E}">
        <p14:creationId xmlns:p14="http://schemas.microsoft.com/office/powerpoint/2010/main" val="354666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199F-CB9B-433E-AC72-99631F78D2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3164D-B42C-422E-AD50-E964D109A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AC3B0-BF9B-4A3E-A285-586718AB216F}"/>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7347E378-2384-4A41-8B4B-68573B7D2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583E-3CEF-481B-949B-CFCFA4D0731A}"/>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125801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A641-927C-4FE3-9039-56C5FB763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B17EF-658E-48C3-8E8B-200C0B1B8D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F899F-AD17-4D98-90BD-F09303F4E4A3}"/>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1A476625-AC2F-4062-8B0D-F6F24DCD0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3E0CE-93C6-4706-962C-E980E4133ED9}"/>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387966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292DE-C055-4626-8198-DE4B0D087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AB7D7B-9836-445D-B1FF-34AB17368A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0E1F2-E679-4058-B3D1-9A89F5A068A9}"/>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7A668C21-E2C0-4C79-836D-9DFFC1C78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DB573-134D-47B8-99D3-F3B4625589DB}"/>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218962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FAD6-AE10-4DE3-9217-94B50B83C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AD62E-65F5-4564-AC7A-098E754BBB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96D63-25DF-4895-88FF-EFB9D98D3E7D}"/>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0012FD7B-3CF4-4216-A53B-1D739958C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100AA-5FCC-4A95-8F67-A32AFDF83669}"/>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79985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796F-C9A0-4F85-8297-E4D4E63B5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A1C17A-A069-43AB-9269-3941CD74C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7CAAEC-CD77-4CC7-B127-872D57BF12D1}"/>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C3221326-96B8-468F-AD30-355FAF0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C5B5-5F62-45F1-B42E-2CF8B7AB5C88}"/>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100083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1D86-D6BC-4127-B8A2-0811DEC2A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C454CE-1339-4409-9F89-A51380017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7A35E4-D85D-4D7F-94B5-0F7798FFF2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A9E4A-F73E-4B6B-BF2B-3AF5344B70F7}"/>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6" name="Footer Placeholder 5">
            <a:extLst>
              <a:ext uri="{FF2B5EF4-FFF2-40B4-BE49-F238E27FC236}">
                <a16:creationId xmlns:a16="http://schemas.microsoft.com/office/drawing/2014/main" id="{B4DA46A2-38C2-440E-B136-7E4779835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B4F0-B7B6-4C4C-8832-C9FFD0AF62AE}"/>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165339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6202-DCDD-4FC0-90D6-3CB791FE7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F1877A-96F2-4062-97C0-F6AF44C9F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92682A-A909-4D72-99A4-E78002E1FB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A6C5A7-E05B-4134-8274-EAB945C37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F3C283-C5B8-4EEF-8524-94FC9F8C3E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5C0E9-4A49-4E94-BDDE-11D6EAA4D4B7}"/>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8" name="Footer Placeholder 7">
            <a:extLst>
              <a:ext uri="{FF2B5EF4-FFF2-40B4-BE49-F238E27FC236}">
                <a16:creationId xmlns:a16="http://schemas.microsoft.com/office/drawing/2014/main" id="{1AC40B3C-E620-4CE8-B8BC-2902AAF9D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16611-9C65-497D-AA46-04531F313A29}"/>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215804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B95D-B401-4AC7-924E-9A2992D526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5DB334-71DE-4C7C-93A2-C15D706404F8}"/>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4" name="Footer Placeholder 3">
            <a:extLst>
              <a:ext uri="{FF2B5EF4-FFF2-40B4-BE49-F238E27FC236}">
                <a16:creationId xmlns:a16="http://schemas.microsoft.com/office/drawing/2014/main" id="{CAFCF2EE-C7E7-4CEB-8447-5276B2AB9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8B38D-1161-4C4F-93AA-028215C0AD74}"/>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992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C770F-6A65-4213-A861-41FC40C9E6AB}"/>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3" name="Footer Placeholder 2">
            <a:extLst>
              <a:ext uri="{FF2B5EF4-FFF2-40B4-BE49-F238E27FC236}">
                <a16:creationId xmlns:a16="http://schemas.microsoft.com/office/drawing/2014/main" id="{46074275-708F-47C5-99CB-B24E4E566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0575B-731C-46AB-B5FD-0D6773330092}"/>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129196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413A-A2B5-4F1B-980D-EAE7077E2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11EE0F-C882-47CD-B119-555878F8E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565CA-0D3F-4ED4-B765-9ADABB9EF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DBC396-E41F-4ED5-8852-D1646586DE07}"/>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6" name="Footer Placeholder 5">
            <a:extLst>
              <a:ext uri="{FF2B5EF4-FFF2-40B4-BE49-F238E27FC236}">
                <a16:creationId xmlns:a16="http://schemas.microsoft.com/office/drawing/2014/main" id="{C8ABE661-392F-47D7-903D-B964FD1BF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0C5DE-E446-4870-81EC-9A85F9EFCE7B}"/>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907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D365-8B3B-4548-81C2-CB457169A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EB23D9-29A8-4F6D-8846-C83F8B2CD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0B629-F51D-4379-8666-0845397CC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C1C732-C60B-40F4-AD09-7C8C4965A133}"/>
              </a:ext>
            </a:extLst>
          </p:cNvPr>
          <p:cNvSpPr>
            <a:spLocks noGrp="1"/>
          </p:cNvSpPr>
          <p:nvPr>
            <p:ph type="dt" sz="half" idx="10"/>
          </p:nvPr>
        </p:nvSpPr>
        <p:spPr/>
        <p:txBody>
          <a:bodyPr/>
          <a:lstStyle/>
          <a:p>
            <a:fld id="{7ABF0802-80F1-4F61-A118-31B5BD548A6B}" type="datetimeFigureOut">
              <a:rPr lang="en-US" smtClean="0"/>
              <a:t>1/4/2019</a:t>
            </a:fld>
            <a:endParaRPr lang="en-US"/>
          </a:p>
        </p:txBody>
      </p:sp>
      <p:sp>
        <p:nvSpPr>
          <p:cNvPr id="6" name="Footer Placeholder 5">
            <a:extLst>
              <a:ext uri="{FF2B5EF4-FFF2-40B4-BE49-F238E27FC236}">
                <a16:creationId xmlns:a16="http://schemas.microsoft.com/office/drawing/2014/main" id="{D95C7FDA-2B5D-4511-BAAB-A10973623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17119-C713-4910-815B-5789538D09EC}"/>
              </a:ext>
            </a:extLst>
          </p:cNvPr>
          <p:cNvSpPr>
            <a:spLocks noGrp="1"/>
          </p:cNvSpPr>
          <p:nvPr>
            <p:ph type="sldNum" sz="quarter" idx="12"/>
          </p:nvPr>
        </p:nvSpPr>
        <p:spPr/>
        <p:txBody>
          <a:bodyPr/>
          <a:lstStyle/>
          <a:p>
            <a:fld id="{E1E386BA-5EDA-42C3-A0A0-358AAB455AC7}" type="slidenum">
              <a:rPr lang="en-US" smtClean="0"/>
              <a:t>‹#›</a:t>
            </a:fld>
            <a:endParaRPr lang="en-US"/>
          </a:p>
        </p:txBody>
      </p:sp>
    </p:spTree>
    <p:extLst>
      <p:ext uri="{BB962C8B-B14F-4D97-AF65-F5344CB8AC3E}">
        <p14:creationId xmlns:p14="http://schemas.microsoft.com/office/powerpoint/2010/main" val="137916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D8B650-9748-4DFB-A55B-5F4727F6D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71DBC-D001-4F61-B3D8-D6587D33A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4239A-691B-4F76-8487-0F378EEE0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F0802-80F1-4F61-A118-31B5BD548A6B}" type="datetimeFigureOut">
              <a:rPr lang="en-US" smtClean="0"/>
              <a:t>1/4/2019</a:t>
            </a:fld>
            <a:endParaRPr lang="en-US"/>
          </a:p>
        </p:txBody>
      </p:sp>
      <p:sp>
        <p:nvSpPr>
          <p:cNvPr id="5" name="Footer Placeholder 4">
            <a:extLst>
              <a:ext uri="{FF2B5EF4-FFF2-40B4-BE49-F238E27FC236}">
                <a16:creationId xmlns:a16="http://schemas.microsoft.com/office/drawing/2014/main" id="{26713B36-5943-4B85-8C87-1038CF724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19151A-F376-4B61-A96A-1B99E7704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386BA-5EDA-42C3-A0A0-358AAB455AC7}" type="slidenum">
              <a:rPr lang="en-US" smtClean="0"/>
              <a:t>‹#›</a:t>
            </a:fld>
            <a:endParaRPr lang="en-US"/>
          </a:p>
        </p:txBody>
      </p:sp>
    </p:spTree>
    <p:extLst>
      <p:ext uri="{BB962C8B-B14F-4D97-AF65-F5344CB8AC3E}">
        <p14:creationId xmlns:p14="http://schemas.microsoft.com/office/powerpoint/2010/main" val="339738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63F885B7-8203-476F-9A37-77B3A23B53F5}"/>
              </a:ext>
            </a:extLst>
          </p:cNvPr>
          <p:cNvSpPr>
            <a:spLocks noGrp="1"/>
          </p:cNvSpPr>
          <p:nvPr>
            <p:ph type="subTitle" idx="1"/>
          </p:nvPr>
        </p:nvSpPr>
        <p:spPr>
          <a:xfrm>
            <a:off x="1524000" y="4495800"/>
            <a:ext cx="9144000" cy="762000"/>
          </a:xfrm>
        </p:spPr>
        <p:txBody>
          <a:bodyPr>
            <a:normAutofit/>
          </a:bodyPr>
          <a:lstStyle/>
          <a:p>
            <a:r>
              <a:rPr lang="en-US" sz="1800" dirty="0"/>
              <a:t>Jeehon Yang</a:t>
            </a:r>
          </a:p>
          <a:p>
            <a:r>
              <a:rPr lang="en-US" sz="1800" dirty="0"/>
              <a:t>2019-01-04</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34EB20-2618-4F31-A1E6-9D7A4344FB2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F</a:t>
            </a:r>
            <a:r>
              <a:rPr lang="en-US" altLang="zh-CN" sz="4000" dirty="0">
                <a:solidFill>
                  <a:schemeClr val="bg2"/>
                </a:solidFill>
              </a:rPr>
              <a:t>rom TTS to Singing Engine</a:t>
            </a:r>
            <a:endParaRPr lang="en-US" sz="4000" dirty="0">
              <a:solidFill>
                <a:schemeClr val="bg2"/>
              </a:solidFill>
            </a:endParaRPr>
          </a:p>
        </p:txBody>
      </p:sp>
    </p:spTree>
    <p:extLst>
      <p:ext uri="{BB962C8B-B14F-4D97-AF65-F5344CB8AC3E}">
        <p14:creationId xmlns:p14="http://schemas.microsoft.com/office/powerpoint/2010/main" val="1049412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5C99A-6B96-44B3-B64A-DBBAD741A92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Runtime engine - MSTTSEngine</a:t>
            </a:r>
          </a:p>
        </p:txBody>
      </p:sp>
      <p:graphicFrame>
        <p:nvGraphicFramePr>
          <p:cNvPr id="23" name="Content Placeholder 2">
            <a:extLst>
              <a:ext uri="{FF2B5EF4-FFF2-40B4-BE49-F238E27FC236}">
                <a16:creationId xmlns:a16="http://schemas.microsoft.com/office/drawing/2014/main" id="{A60AEA07-387A-4DD7-94B5-F42B491A4436}"/>
              </a:ext>
            </a:extLst>
          </p:cNvPr>
          <p:cNvGraphicFramePr>
            <a:graphicFrameLocks noGrp="1"/>
          </p:cNvGraphicFramePr>
          <p:nvPr>
            <p:ph idx="1"/>
            <p:extLst>
              <p:ext uri="{D42A27DB-BD31-4B8C-83A1-F6EECF244321}">
                <p14:modId xmlns:p14="http://schemas.microsoft.com/office/powerpoint/2010/main" val="6599416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14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B9A9-AE46-4867-852A-49ACB5597FDA}"/>
              </a:ext>
            </a:extLst>
          </p:cNvPr>
          <p:cNvSpPr>
            <a:spLocks noGrp="1"/>
          </p:cNvSpPr>
          <p:nvPr>
            <p:ph type="title"/>
          </p:nvPr>
        </p:nvSpPr>
        <p:spPr>
          <a:xfrm>
            <a:off x="870204" y="606564"/>
            <a:ext cx="10451592" cy="1325563"/>
          </a:xfrm>
          <a:prstGeom prst="ellipse">
            <a:avLst/>
          </a:prstGeom>
        </p:spPr>
        <p:txBody>
          <a:bodyPr anchor="ctr">
            <a:normAutofit/>
          </a:bodyPr>
          <a:lstStyle/>
          <a:p>
            <a:r>
              <a:rPr lang="en-US"/>
              <a:t>AcousticProsodyTagger</a:t>
            </a:r>
          </a:p>
        </p:txBody>
      </p:sp>
      <p:sp>
        <p:nvSpPr>
          <p:cNvPr id="18" name="Rectangle 17">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D80DB203-C201-4730-8D75-C9FAA6DA046A}"/>
              </a:ext>
            </a:extLst>
          </p:cNvPr>
          <p:cNvGraphicFramePr>
            <a:graphicFrameLocks noGrp="1"/>
          </p:cNvGraphicFramePr>
          <p:nvPr>
            <p:ph idx="1"/>
            <p:extLst>
              <p:ext uri="{D42A27DB-BD31-4B8C-83A1-F6EECF244321}">
                <p14:modId xmlns:p14="http://schemas.microsoft.com/office/powerpoint/2010/main" val="1482833277"/>
              </p:ext>
            </p:extLst>
          </p:nvPr>
        </p:nvGraphicFramePr>
        <p:xfrm>
          <a:off x="653402" y="2385390"/>
          <a:ext cx="10959478"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742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8F265A-5B81-4A62-A86B-802BE60B4C9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NNPredictor</a:t>
            </a:r>
          </a:p>
        </p:txBody>
      </p:sp>
      <p:graphicFrame>
        <p:nvGraphicFramePr>
          <p:cNvPr id="30" name="Content Placeholder 2">
            <a:extLst>
              <a:ext uri="{FF2B5EF4-FFF2-40B4-BE49-F238E27FC236}">
                <a16:creationId xmlns:a16="http://schemas.microsoft.com/office/drawing/2014/main" id="{80805FC7-7F83-4147-981B-FE794B715070}"/>
              </a:ext>
            </a:extLst>
          </p:cNvPr>
          <p:cNvGraphicFramePr>
            <a:graphicFrameLocks noGrp="1"/>
          </p:cNvGraphicFramePr>
          <p:nvPr>
            <p:ph idx="1"/>
            <p:extLst>
              <p:ext uri="{D42A27DB-BD31-4B8C-83A1-F6EECF244321}">
                <p14:modId xmlns:p14="http://schemas.microsoft.com/office/powerpoint/2010/main" val="2341821876"/>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23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E14170-E714-431A-AF17-F8A02EB9F9CE}"/>
              </a:ext>
            </a:extLst>
          </p:cNvPr>
          <p:cNvSpPr>
            <a:spLocks noGrp="1"/>
          </p:cNvSpPr>
          <p:nvPr>
            <p:ph type="title"/>
          </p:nvPr>
        </p:nvSpPr>
        <p:spPr>
          <a:xfrm>
            <a:off x="655320" y="365125"/>
            <a:ext cx="9013052" cy="1623312"/>
          </a:xfrm>
        </p:spPr>
        <p:txBody>
          <a:bodyPr anchor="b">
            <a:normAutofit/>
          </a:bodyPr>
          <a:lstStyle/>
          <a:p>
            <a:r>
              <a:rPr lang="en-US" altLang="zh-CN" sz="4000"/>
              <a:t>Pains and</a:t>
            </a:r>
            <a:r>
              <a:rPr lang="en-US" sz="4000"/>
              <a:t> G</a:t>
            </a:r>
            <a:r>
              <a:rPr lang="en-US" altLang="zh-CN" sz="4000"/>
              <a:t>ains</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2DABA2-D594-4484-BAFC-D0982B1979FD}"/>
              </a:ext>
            </a:extLst>
          </p:cNvPr>
          <p:cNvSpPr>
            <a:spLocks noGrp="1"/>
          </p:cNvSpPr>
          <p:nvPr>
            <p:ph idx="1"/>
          </p:nvPr>
        </p:nvSpPr>
        <p:spPr>
          <a:xfrm>
            <a:off x="655320" y="2644518"/>
            <a:ext cx="9013052" cy="3327251"/>
          </a:xfrm>
        </p:spPr>
        <p:txBody>
          <a:bodyPr>
            <a:normAutofit/>
          </a:bodyPr>
          <a:lstStyle/>
          <a:p>
            <a:r>
              <a:rPr lang="en-US" sz="1700"/>
              <a:t>C</a:t>
            </a:r>
            <a:r>
              <a:rPr lang="en-US" altLang="zh-CN" sz="1700"/>
              <a:t>oding style and naming rules</a:t>
            </a:r>
          </a:p>
          <a:p>
            <a:pPr lvl="1"/>
            <a:r>
              <a:rPr lang="en-US" sz="1700"/>
              <a:t>Pointer variable: start with p, such as pUtterance</a:t>
            </a:r>
          </a:p>
          <a:p>
            <a:pPr lvl="1"/>
            <a:r>
              <a:rPr lang="en-US" sz="1700"/>
              <a:t>Pointer matrix: start with pm, such as pmNNLinguistic</a:t>
            </a:r>
          </a:p>
          <a:p>
            <a:pPr lvl="1"/>
            <a:r>
              <a:rPr lang="en-US" sz="1700"/>
              <a:t>Member variable for a class: start with m_, such as m_pSentence</a:t>
            </a:r>
          </a:p>
          <a:p>
            <a:pPr lvl="1"/>
            <a:r>
              <a:rPr lang="en-US" sz="1700"/>
              <a:t>DWORD variable: start with dw, such as dwFrameIndex</a:t>
            </a:r>
          </a:p>
          <a:p>
            <a:pPr lvl="1"/>
            <a:r>
              <a:rPr lang="en-US" sz="1700"/>
              <a:t>Index variable: start with i, such as idwFrame</a:t>
            </a:r>
          </a:p>
          <a:p>
            <a:pPr lvl="1"/>
            <a:r>
              <a:rPr lang="en-US" sz="1700"/>
              <a:t>Number(count?) variable: start with c, such as cdwFrame</a:t>
            </a:r>
          </a:p>
          <a:p>
            <a:pPr lvl="1"/>
            <a:r>
              <a:rPr lang="en-US" sz="1700"/>
              <a:t>BOOL variable: start with f, such as fExist</a:t>
            </a:r>
          </a:p>
          <a:p>
            <a:pPr lvl="1"/>
            <a:r>
              <a:rPr lang="en-US" sz="1700"/>
              <a:t>Float: start with fl, such as flFloor</a:t>
            </a:r>
          </a:p>
          <a:p>
            <a:pPr lvl="1"/>
            <a:r>
              <a:rPr lang="en-US" sz="1700"/>
              <a:t>Long: start with l, such as lDelay</a:t>
            </a:r>
          </a:p>
          <a:p>
            <a:pPr lvl="1"/>
            <a:r>
              <a:rPr lang="en-US" sz="1700"/>
              <a:t>ULONG: start with u, such as uStreamDimension</a:t>
            </a:r>
          </a:p>
        </p:txBody>
      </p:sp>
    </p:spTree>
    <p:extLst>
      <p:ext uri="{BB962C8B-B14F-4D97-AF65-F5344CB8AC3E}">
        <p14:creationId xmlns:p14="http://schemas.microsoft.com/office/powerpoint/2010/main" val="10705053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507D40-EC01-4470-B240-5240CC106247}"/>
              </a:ext>
            </a:extLst>
          </p:cNvPr>
          <p:cNvSpPr>
            <a:spLocks noGrp="1"/>
          </p:cNvSpPr>
          <p:nvPr>
            <p:ph type="title"/>
          </p:nvPr>
        </p:nvSpPr>
        <p:spPr>
          <a:xfrm>
            <a:off x="655320" y="365125"/>
            <a:ext cx="9013052" cy="1623312"/>
          </a:xfrm>
        </p:spPr>
        <p:txBody>
          <a:bodyPr anchor="b">
            <a:normAutofit/>
          </a:bodyPr>
          <a:lstStyle/>
          <a:p>
            <a:r>
              <a:rPr lang="en-US" sz="4000" dirty="0"/>
              <a:t>Pains and Gains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141BCD-BF0B-4174-A4A1-BB5BD3EE2978}"/>
              </a:ext>
            </a:extLst>
          </p:cNvPr>
          <p:cNvSpPr>
            <a:spLocks noGrp="1"/>
          </p:cNvSpPr>
          <p:nvPr>
            <p:ph idx="1"/>
          </p:nvPr>
        </p:nvSpPr>
        <p:spPr>
          <a:xfrm>
            <a:off x="655320" y="2644518"/>
            <a:ext cx="9013052" cy="3327251"/>
          </a:xfrm>
        </p:spPr>
        <p:txBody>
          <a:bodyPr>
            <a:normAutofit/>
          </a:bodyPr>
          <a:lstStyle/>
          <a:p>
            <a:r>
              <a:rPr lang="en-US" sz="2000" dirty="0"/>
              <a:t>D</a:t>
            </a:r>
            <a:r>
              <a:rPr lang="en-US" altLang="zh-CN" sz="2000" dirty="0"/>
              <a:t>ebug engine – how to debug into the related </a:t>
            </a:r>
            <a:r>
              <a:rPr lang="en-US" altLang="zh-CN" sz="2000" dirty="0" err="1"/>
              <a:t>dlls</a:t>
            </a:r>
            <a:endParaRPr lang="en-US" altLang="zh-CN" sz="2000" dirty="0"/>
          </a:p>
          <a:p>
            <a:pPr lvl="1"/>
            <a:r>
              <a:rPr lang="en-US" sz="1600" dirty="0"/>
              <a:t>Specify the related </a:t>
            </a:r>
            <a:r>
              <a:rPr lang="en-US" sz="1600" dirty="0" err="1"/>
              <a:t>dlls</a:t>
            </a:r>
            <a:r>
              <a:rPr lang="en-US" sz="1600" dirty="0"/>
              <a:t>/</a:t>
            </a:r>
            <a:r>
              <a:rPr lang="en-US" sz="1600" dirty="0" err="1"/>
              <a:t>pdbs</a:t>
            </a:r>
            <a:r>
              <a:rPr lang="en-US" sz="1600" dirty="0"/>
              <a:t> folders to load in Debug -&gt; Options -&gt; Debugging -&gt; Symbols</a:t>
            </a:r>
          </a:p>
          <a:p>
            <a:pPr lvl="1"/>
            <a:r>
              <a:rPr lang="en-US" sz="1600" dirty="0"/>
              <a:t>If you only want to debug into some </a:t>
            </a:r>
            <a:r>
              <a:rPr lang="en-US" sz="1600" dirty="0" err="1"/>
              <a:t>dlls</a:t>
            </a:r>
            <a:r>
              <a:rPr lang="en-US" sz="1600" dirty="0"/>
              <a:t>, check ‘only specified modules’ in Symbols and specify the module names, this can speed up the debug process</a:t>
            </a:r>
          </a:p>
          <a:p>
            <a:pPr lvl="1"/>
            <a:r>
              <a:rPr lang="en-US" sz="1600" dirty="0"/>
              <a:t>Set the Debugger type to “Mixed” for the exe’s Properties to enable native code debugging</a:t>
            </a:r>
          </a:p>
        </p:txBody>
      </p:sp>
    </p:spTree>
    <p:extLst>
      <p:ext uri="{BB962C8B-B14F-4D97-AF65-F5344CB8AC3E}">
        <p14:creationId xmlns:p14="http://schemas.microsoft.com/office/powerpoint/2010/main" val="274668323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507D40-EC01-4470-B240-5240CC106247}"/>
              </a:ext>
            </a:extLst>
          </p:cNvPr>
          <p:cNvSpPr>
            <a:spLocks noGrp="1"/>
          </p:cNvSpPr>
          <p:nvPr>
            <p:ph type="title"/>
          </p:nvPr>
        </p:nvSpPr>
        <p:spPr>
          <a:xfrm>
            <a:off x="655320" y="365125"/>
            <a:ext cx="9013052" cy="1623312"/>
          </a:xfrm>
        </p:spPr>
        <p:txBody>
          <a:bodyPr anchor="b">
            <a:normAutofit/>
          </a:bodyPr>
          <a:lstStyle/>
          <a:p>
            <a:r>
              <a:rPr lang="en-US" sz="4000" dirty="0"/>
              <a:t>Pains and Gains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141BCD-BF0B-4174-A4A1-BB5BD3EE2978}"/>
              </a:ext>
            </a:extLst>
          </p:cNvPr>
          <p:cNvSpPr>
            <a:spLocks noGrp="1"/>
          </p:cNvSpPr>
          <p:nvPr>
            <p:ph idx="1"/>
          </p:nvPr>
        </p:nvSpPr>
        <p:spPr>
          <a:xfrm>
            <a:off x="655320" y="2644518"/>
            <a:ext cx="9013052" cy="3327251"/>
          </a:xfrm>
        </p:spPr>
        <p:txBody>
          <a:bodyPr>
            <a:normAutofit/>
          </a:bodyPr>
          <a:lstStyle/>
          <a:p>
            <a:r>
              <a:rPr lang="en-US" sz="2000" dirty="0"/>
              <a:t>Memory leak in engine</a:t>
            </a:r>
          </a:p>
          <a:p>
            <a:pPr lvl="1"/>
            <a:r>
              <a:rPr lang="en-US" sz="1600" dirty="0"/>
              <a:t>Load TTSAppServer.exe in VS and start a debug processor, speak a text and then close the debug window, check the output of VS to see if there are any leaks</a:t>
            </a:r>
          </a:p>
          <a:p>
            <a:pPr lvl="1"/>
            <a:r>
              <a:rPr lang="en-US" sz="1600" dirty="0"/>
              <a:t>Leak message likes:	 </a:t>
            </a:r>
            <a:r>
              <a:rPr lang="en-US" sz="1400" dirty="0"/>
              <a:t>d:\git\texttospeechmain\private\dev\speech\tts\shenzhou\src\include\inmemorymatrix.h(658) : {98666} client block at 0x0000006F51BD1640, subtype 2, 1448 bytes long.</a:t>
            </a:r>
          </a:p>
          <a:p>
            <a:pPr marL="457200" lvl="1" indent="0">
              <a:buNone/>
            </a:pPr>
            <a:r>
              <a:rPr lang="en-US" sz="1400" dirty="0"/>
              <a:t> 	</a:t>
            </a:r>
            <a:r>
              <a:rPr lang="en-US" sz="1200" dirty="0"/>
              <a:t>Data: &lt;  B         .   &gt; B7 E9 42 AE 90 FF </a:t>
            </a:r>
            <a:r>
              <a:rPr lang="en-US" sz="1200" dirty="0" err="1"/>
              <a:t>FF</a:t>
            </a:r>
            <a:r>
              <a:rPr lang="en-US" sz="1200" dirty="0"/>
              <a:t> </a:t>
            </a:r>
            <a:r>
              <a:rPr lang="en-US" sz="1200" dirty="0" err="1"/>
              <a:t>FF</a:t>
            </a:r>
            <a:r>
              <a:rPr lang="en-US" sz="1200" dirty="0"/>
              <a:t> 03 00 00 00 2E 00 00 00</a:t>
            </a:r>
          </a:p>
        </p:txBody>
      </p:sp>
    </p:spTree>
    <p:extLst>
      <p:ext uri="{BB962C8B-B14F-4D97-AF65-F5344CB8AC3E}">
        <p14:creationId xmlns:p14="http://schemas.microsoft.com/office/powerpoint/2010/main" val="67198979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507D40-EC01-4470-B240-5240CC106247}"/>
              </a:ext>
            </a:extLst>
          </p:cNvPr>
          <p:cNvSpPr>
            <a:spLocks noGrp="1"/>
          </p:cNvSpPr>
          <p:nvPr>
            <p:ph type="title"/>
          </p:nvPr>
        </p:nvSpPr>
        <p:spPr>
          <a:xfrm>
            <a:off x="655320" y="365125"/>
            <a:ext cx="9013052" cy="1623312"/>
          </a:xfrm>
        </p:spPr>
        <p:txBody>
          <a:bodyPr anchor="b">
            <a:normAutofit/>
          </a:bodyPr>
          <a:lstStyle/>
          <a:p>
            <a:r>
              <a:rPr lang="en-US" sz="4000" dirty="0"/>
              <a:t>Pains and Gains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141BCD-BF0B-4174-A4A1-BB5BD3EE2978}"/>
              </a:ext>
            </a:extLst>
          </p:cNvPr>
          <p:cNvSpPr>
            <a:spLocks noGrp="1"/>
          </p:cNvSpPr>
          <p:nvPr>
            <p:ph idx="1"/>
          </p:nvPr>
        </p:nvSpPr>
        <p:spPr>
          <a:xfrm>
            <a:off x="655320" y="2644518"/>
            <a:ext cx="9013052" cy="3327251"/>
          </a:xfrm>
        </p:spPr>
        <p:txBody>
          <a:bodyPr>
            <a:normAutofit/>
          </a:bodyPr>
          <a:lstStyle/>
          <a:p>
            <a:r>
              <a:rPr lang="en-US" sz="2000" dirty="0"/>
              <a:t>Write unassigned memory – will cause </a:t>
            </a:r>
            <a:r>
              <a:rPr lang="en-US" altLang="zh-CN" sz="2000" dirty="0"/>
              <a:t>heap</a:t>
            </a:r>
            <a:r>
              <a:rPr lang="en-US" sz="2000" dirty="0"/>
              <a:t> </a:t>
            </a:r>
            <a:r>
              <a:rPr lang="en-US" altLang="zh-CN" sz="2000" dirty="0"/>
              <a:t>exception</a:t>
            </a:r>
            <a:r>
              <a:rPr lang="en-US" sz="2000" dirty="0"/>
              <a:t> when release memory in destructor</a:t>
            </a:r>
          </a:p>
          <a:p>
            <a:pPr marL="0" indent="0">
              <a:buNone/>
            </a:pPr>
            <a:endParaRPr lang="en-US" sz="2000" dirty="0"/>
          </a:p>
          <a:p>
            <a:endParaRPr lang="en-US" sz="2000" dirty="0"/>
          </a:p>
        </p:txBody>
      </p:sp>
    </p:spTree>
    <p:extLst>
      <p:ext uri="{BB962C8B-B14F-4D97-AF65-F5344CB8AC3E}">
        <p14:creationId xmlns:p14="http://schemas.microsoft.com/office/powerpoint/2010/main" val="307254054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E79C73-0582-4CBB-B9B1-37B6BC9EF4D7}"/>
              </a:ext>
            </a:extLst>
          </p:cNvPr>
          <p:cNvSpPr>
            <a:spLocks noGrp="1"/>
          </p:cNvSpPr>
          <p:nvPr>
            <p:ph type="title"/>
          </p:nvPr>
        </p:nvSpPr>
        <p:spPr>
          <a:xfrm>
            <a:off x="655320" y="365125"/>
            <a:ext cx="9013052" cy="1623312"/>
          </a:xfrm>
        </p:spPr>
        <p:txBody>
          <a:bodyPr anchor="b">
            <a:normAutofit/>
          </a:bodyPr>
          <a:lstStyle/>
          <a:p>
            <a:r>
              <a:rPr lang="en-US" sz="4000"/>
              <a:t>P</a:t>
            </a:r>
            <a:r>
              <a:rPr lang="en-US" altLang="zh-CN" sz="4000"/>
              <a:t>ains and Gains</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7F6C63-138A-4F7A-BB07-C4ACF9FC2D0C}"/>
              </a:ext>
            </a:extLst>
          </p:cNvPr>
          <p:cNvSpPr>
            <a:spLocks noGrp="1"/>
          </p:cNvSpPr>
          <p:nvPr>
            <p:ph idx="1"/>
          </p:nvPr>
        </p:nvSpPr>
        <p:spPr>
          <a:xfrm>
            <a:off x="655320" y="2644518"/>
            <a:ext cx="9013052" cy="3327251"/>
          </a:xfrm>
        </p:spPr>
        <p:txBody>
          <a:bodyPr>
            <a:normAutofit/>
          </a:bodyPr>
          <a:lstStyle/>
          <a:p>
            <a:r>
              <a:rPr lang="en-US" sz="2000" dirty="0"/>
              <a:t>Build relationship for Word/Syllable and Phone if you need to add/edit or delete them</a:t>
            </a:r>
          </a:p>
        </p:txBody>
      </p:sp>
    </p:spTree>
    <p:extLst>
      <p:ext uri="{BB962C8B-B14F-4D97-AF65-F5344CB8AC3E}">
        <p14:creationId xmlns:p14="http://schemas.microsoft.com/office/powerpoint/2010/main" val="40380724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E1CC41-E2D0-4C20-BA2A-CAD7B1FEB26F}"/>
              </a:ext>
            </a:extLst>
          </p:cNvPr>
          <p:cNvSpPr>
            <a:spLocks noGrp="1"/>
          </p:cNvSpPr>
          <p:nvPr>
            <p:ph type="title"/>
          </p:nvPr>
        </p:nvSpPr>
        <p:spPr>
          <a:xfrm>
            <a:off x="655320" y="365125"/>
            <a:ext cx="9013052" cy="1623312"/>
          </a:xfrm>
        </p:spPr>
        <p:txBody>
          <a:bodyPr anchor="b">
            <a:normAutofit/>
          </a:bodyPr>
          <a:lstStyle/>
          <a:p>
            <a:r>
              <a:rPr lang="en-US" sz="4000"/>
              <a:t>Pains and Gains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5390E6-3DF4-42D1-B501-387EF2C3EFF5}"/>
              </a:ext>
            </a:extLst>
          </p:cNvPr>
          <p:cNvSpPr>
            <a:spLocks noGrp="1"/>
          </p:cNvSpPr>
          <p:nvPr>
            <p:ph idx="1"/>
          </p:nvPr>
        </p:nvSpPr>
        <p:spPr>
          <a:xfrm>
            <a:off x="655320" y="2644518"/>
            <a:ext cx="9013052" cy="3327251"/>
          </a:xfrm>
        </p:spPr>
        <p:txBody>
          <a:bodyPr>
            <a:normAutofit/>
          </a:bodyPr>
          <a:lstStyle/>
          <a:p>
            <a:r>
              <a:rPr lang="en-US" sz="2000" dirty="0"/>
              <a:t>Testing more </a:t>
            </a:r>
          </a:p>
          <a:p>
            <a:pPr lvl="1"/>
            <a:r>
              <a:rPr lang="en-US" sz="2000" dirty="0"/>
              <a:t>use different kinds of models to test if your feature has impact on them</a:t>
            </a:r>
          </a:p>
        </p:txBody>
      </p:sp>
    </p:spTree>
    <p:extLst>
      <p:ext uri="{BB962C8B-B14F-4D97-AF65-F5344CB8AC3E}">
        <p14:creationId xmlns:p14="http://schemas.microsoft.com/office/powerpoint/2010/main" val="8920585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3F3F2AC-689A-48CD-9D81-80279887BFE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Agenda</a:t>
            </a:r>
          </a:p>
        </p:txBody>
      </p:sp>
      <p:graphicFrame>
        <p:nvGraphicFramePr>
          <p:cNvPr id="20" name="Content Placeholder 2">
            <a:extLst>
              <a:ext uri="{FF2B5EF4-FFF2-40B4-BE49-F238E27FC236}">
                <a16:creationId xmlns:a16="http://schemas.microsoft.com/office/drawing/2014/main" id="{CF889165-1373-42EF-9DFE-9629A9BCE24A}"/>
              </a:ext>
            </a:extLst>
          </p:cNvPr>
          <p:cNvGraphicFramePr>
            <a:graphicFrameLocks noGrp="1"/>
          </p:cNvGraphicFramePr>
          <p:nvPr>
            <p:ph idx="1"/>
            <p:extLst>
              <p:ext uri="{D42A27DB-BD31-4B8C-83A1-F6EECF244321}">
                <p14:modId xmlns:p14="http://schemas.microsoft.com/office/powerpoint/2010/main" val="74117305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73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A9B75A-B134-4F74-AD32-876F5B6F04B2}"/>
              </a:ext>
            </a:extLst>
          </p:cNvPr>
          <p:cNvSpPr>
            <a:spLocks noGrp="1"/>
          </p:cNvSpPr>
          <p:nvPr>
            <p:ph type="title"/>
          </p:nvPr>
        </p:nvSpPr>
        <p:spPr>
          <a:xfrm>
            <a:off x="833002" y="365125"/>
            <a:ext cx="10520702" cy="1325563"/>
          </a:xfrm>
        </p:spPr>
        <p:txBody>
          <a:bodyPr>
            <a:normAutofit/>
          </a:bodyPr>
          <a:lstStyle/>
          <a:p>
            <a:r>
              <a:rPr lang="en-US"/>
              <a:t>Offline training - VoiceModelTrainer</a:t>
            </a:r>
            <a:endParaRPr lang="en-US" dirty="0"/>
          </a:p>
        </p:txBody>
      </p:sp>
      <p:graphicFrame>
        <p:nvGraphicFramePr>
          <p:cNvPr id="26" name="Content Placeholder 2">
            <a:extLst>
              <a:ext uri="{FF2B5EF4-FFF2-40B4-BE49-F238E27FC236}">
                <a16:creationId xmlns:a16="http://schemas.microsoft.com/office/drawing/2014/main" id="{F2B7F71B-C864-453E-837E-714337ECDFA3}"/>
              </a:ext>
            </a:extLst>
          </p:cNvPr>
          <p:cNvGraphicFramePr>
            <a:graphicFrameLocks noGrp="1"/>
          </p:cNvGraphicFramePr>
          <p:nvPr>
            <p:ph idx="1"/>
            <p:extLst>
              <p:ext uri="{D42A27DB-BD31-4B8C-83A1-F6EECF244321}">
                <p14:modId xmlns:p14="http://schemas.microsoft.com/office/powerpoint/2010/main" val="74250925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9030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A9336A-FC57-4A55-A219-A58A8375D27B}"/>
              </a:ext>
            </a:extLst>
          </p:cNvPr>
          <p:cNvSpPr>
            <a:spLocks noGrp="1"/>
          </p:cNvSpPr>
          <p:nvPr>
            <p:ph type="title"/>
          </p:nvPr>
        </p:nvSpPr>
        <p:spPr>
          <a:xfrm>
            <a:off x="655320" y="365125"/>
            <a:ext cx="9013052" cy="1623312"/>
          </a:xfrm>
        </p:spPr>
        <p:txBody>
          <a:bodyPr anchor="b">
            <a:normAutofit/>
          </a:bodyPr>
          <a:lstStyle/>
          <a:p>
            <a:r>
              <a:rPr lang="en-US" sz="4000"/>
              <a:t>NN D</a:t>
            </a:r>
            <a:r>
              <a:rPr lang="en-US" altLang="zh-CN" sz="4000"/>
              <a:t>ata Preparation</a:t>
            </a:r>
            <a:endParaRPr lang="en-US" sz="4000"/>
          </a:p>
        </p:txBody>
      </p:sp>
      <p:cxnSp>
        <p:nvCxnSpPr>
          <p:cNvPr id="55" name="Straight Arrow Connector 54">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8" name="Content Placeholder 47">
            <a:extLst>
              <a:ext uri="{FF2B5EF4-FFF2-40B4-BE49-F238E27FC236}">
                <a16:creationId xmlns:a16="http://schemas.microsoft.com/office/drawing/2014/main" id="{A4477361-FE45-4C0F-8FF3-5EAFC7D314DE}"/>
              </a:ext>
            </a:extLst>
          </p:cNvPr>
          <p:cNvSpPr>
            <a:spLocks noGrp="1"/>
          </p:cNvSpPr>
          <p:nvPr>
            <p:ph idx="1"/>
          </p:nvPr>
        </p:nvSpPr>
        <p:spPr>
          <a:xfrm>
            <a:off x="655320" y="2644518"/>
            <a:ext cx="9013052" cy="3327251"/>
          </a:xfrm>
        </p:spPr>
        <p:txBody>
          <a:bodyPr>
            <a:normAutofit/>
          </a:bodyPr>
          <a:lstStyle/>
          <a:p>
            <a:pPr lvl="0"/>
            <a:r>
              <a:rPr lang="en-US" sz="2000" dirty="0"/>
              <a:t>Extract Acoustic Features</a:t>
            </a:r>
          </a:p>
          <a:p>
            <a:pPr lvl="0"/>
            <a:r>
              <a:rPr lang="en-US" sz="2000" dirty="0"/>
              <a:t>Generate F0 labels</a:t>
            </a:r>
          </a:p>
          <a:p>
            <a:pPr lvl="0"/>
            <a:r>
              <a:rPr lang="en-US" sz="2000" dirty="0"/>
              <a:t>Extract Linguistic features</a:t>
            </a:r>
          </a:p>
          <a:p>
            <a:pPr lvl="0"/>
            <a:r>
              <a:rPr lang="en-US" sz="2000" dirty="0"/>
              <a:t>Generate UV</a:t>
            </a:r>
            <a:endParaRPr lang="en-US" sz="2000" kern="1200" dirty="0">
              <a:latin typeface="Calibri" panose="020F0502020204030204"/>
              <a:ea typeface="+mn-ea"/>
              <a:cs typeface="+mn-cs"/>
            </a:endParaRPr>
          </a:p>
        </p:txBody>
      </p:sp>
    </p:spTree>
    <p:extLst>
      <p:ext uri="{BB962C8B-B14F-4D97-AF65-F5344CB8AC3E}">
        <p14:creationId xmlns:p14="http://schemas.microsoft.com/office/powerpoint/2010/main" val="27804889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5B6A0A6-55E0-43A7-8DD9-4873FA3B2513}"/>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Extract Linguistic features</a:t>
            </a:r>
          </a:p>
        </p:txBody>
      </p:sp>
      <p:graphicFrame>
        <p:nvGraphicFramePr>
          <p:cNvPr id="5" name="Content Placeholder 2">
            <a:extLst>
              <a:ext uri="{FF2B5EF4-FFF2-40B4-BE49-F238E27FC236}">
                <a16:creationId xmlns:a16="http://schemas.microsoft.com/office/drawing/2014/main" id="{1BC65A58-D269-4468-8B66-88E48092B110}"/>
              </a:ext>
            </a:extLst>
          </p:cNvPr>
          <p:cNvGraphicFramePr>
            <a:graphicFrameLocks noGrp="1"/>
          </p:cNvGraphicFramePr>
          <p:nvPr>
            <p:ph idx="1"/>
            <p:extLst>
              <p:ext uri="{D42A27DB-BD31-4B8C-83A1-F6EECF244321}">
                <p14:modId xmlns:p14="http://schemas.microsoft.com/office/powerpoint/2010/main" val="500455791"/>
              </p:ext>
            </p:extLst>
          </p:nvPr>
        </p:nvGraphicFramePr>
        <p:xfrm>
          <a:off x="5559382" y="420624"/>
          <a:ext cx="6492875" cy="5952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24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B99061-A4E4-475B-A698-A0CDC6CB8162}"/>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NN Multi-Speakers Data Preparation</a:t>
            </a:r>
          </a:p>
        </p:txBody>
      </p:sp>
      <p:graphicFrame>
        <p:nvGraphicFramePr>
          <p:cNvPr id="5" name="Content Placeholder 2">
            <a:extLst>
              <a:ext uri="{FF2B5EF4-FFF2-40B4-BE49-F238E27FC236}">
                <a16:creationId xmlns:a16="http://schemas.microsoft.com/office/drawing/2014/main" id="{21282E1E-84EF-40B3-89A5-312EB9E971FE}"/>
              </a:ext>
            </a:extLst>
          </p:cNvPr>
          <p:cNvGraphicFramePr>
            <a:graphicFrameLocks noGrp="1"/>
          </p:cNvGraphicFramePr>
          <p:nvPr>
            <p:ph idx="1"/>
            <p:extLst>
              <p:ext uri="{D42A27DB-BD31-4B8C-83A1-F6EECF244321}">
                <p14:modId xmlns:p14="http://schemas.microsoft.com/office/powerpoint/2010/main" val="1462761152"/>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10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F8A99C-BD9D-4AE6-B294-79B353A2E12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NN Multi-train</a:t>
            </a:r>
          </a:p>
        </p:txBody>
      </p:sp>
      <p:graphicFrame>
        <p:nvGraphicFramePr>
          <p:cNvPr id="5" name="Content Placeholder 2">
            <a:extLst>
              <a:ext uri="{FF2B5EF4-FFF2-40B4-BE49-F238E27FC236}">
                <a16:creationId xmlns:a16="http://schemas.microsoft.com/office/drawing/2014/main" id="{9F79B063-514A-4C2A-9E5A-3C4FD82EBBCA}"/>
              </a:ext>
            </a:extLst>
          </p:cNvPr>
          <p:cNvGraphicFramePr>
            <a:graphicFrameLocks noGrp="1"/>
          </p:cNvGraphicFramePr>
          <p:nvPr>
            <p:ph idx="1"/>
            <p:extLst>
              <p:ext uri="{D42A27DB-BD31-4B8C-83A1-F6EECF244321}">
                <p14:modId xmlns:p14="http://schemas.microsoft.com/office/powerpoint/2010/main" val="2560094006"/>
              </p:ext>
            </p:extLst>
          </p:nvPr>
        </p:nvGraphicFramePr>
        <p:xfrm>
          <a:off x="3803904" y="438912"/>
          <a:ext cx="8101584" cy="587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205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71F22E-9AD1-44EC-9A1D-2410C26FD1F8}"/>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NN Multi-Speakers Model Finalizer</a:t>
            </a:r>
          </a:p>
        </p:txBody>
      </p:sp>
      <p:graphicFrame>
        <p:nvGraphicFramePr>
          <p:cNvPr id="16" name="Content Placeholder 3">
            <a:extLst>
              <a:ext uri="{FF2B5EF4-FFF2-40B4-BE49-F238E27FC236}">
                <a16:creationId xmlns:a16="http://schemas.microsoft.com/office/drawing/2014/main" id="{FA564B7A-A72F-45DF-864D-32D2708F8165}"/>
              </a:ext>
            </a:extLst>
          </p:cNvPr>
          <p:cNvGraphicFramePr>
            <a:graphicFrameLocks noGrp="1"/>
          </p:cNvGraphicFramePr>
          <p:nvPr>
            <p:ph idx="1"/>
            <p:extLst>
              <p:ext uri="{D42A27DB-BD31-4B8C-83A1-F6EECF244321}">
                <p14:modId xmlns:p14="http://schemas.microsoft.com/office/powerpoint/2010/main" val="850829590"/>
              </p:ext>
            </p:extLst>
          </p:nvPr>
        </p:nvGraphicFramePr>
        <p:xfrm>
          <a:off x="4038600" y="429768"/>
          <a:ext cx="7315200" cy="5815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798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DAE7-D0DF-4877-8585-0D73E76CDE54}"/>
              </a:ext>
            </a:extLst>
          </p:cNvPr>
          <p:cNvSpPr>
            <a:spLocks noGrp="1"/>
          </p:cNvSpPr>
          <p:nvPr>
            <p:ph type="title"/>
          </p:nvPr>
        </p:nvSpPr>
        <p:spPr/>
        <p:txBody>
          <a:bodyPr/>
          <a:lstStyle/>
          <a:p>
            <a:r>
              <a:rPr lang="en-US" dirty="0"/>
              <a:t>Runtime engine - </a:t>
            </a:r>
            <a:r>
              <a:rPr lang="en-US" dirty="0" err="1"/>
              <a:t>MSTTSEngine</a:t>
            </a:r>
            <a:endParaRPr lang="en-US" dirty="0"/>
          </a:p>
        </p:txBody>
      </p:sp>
      <p:graphicFrame>
        <p:nvGraphicFramePr>
          <p:cNvPr id="4" name="Content Placeholder 3">
            <a:extLst>
              <a:ext uri="{FF2B5EF4-FFF2-40B4-BE49-F238E27FC236}">
                <a16:creationId xmlns:a16="http://schemas.microsoft.com/office/drawing/2014/main" id="{BA013EFB-D434-4B10-AC49-F9F95B113D8E}"/>
              </a:ext>
            </a:extLst>
          </p:cNvPr>
          <p:cNvGraphicFramePr>
            <a:graphicFrameLocks noGrp="1"/>
          </p:cNvGraphicFramePr>
          <p:nvPr>
            <p:ph idx="1"/>
            <p:extLst>
              <p:ext uri="{D42A27DB-BD31-4B8C-83A1-F6EECF244321}">
                <p14:modId xmlns:p14="http://schemas.microsoft.com/office/powerpoint/2010/main" val="1025316650"/>
              </p:ext>
            </p:extLst>
          </p:nvPr>
        </p:nvGraphicFramePr>
        <p:xfrm>
          <a:off x="3257630" y="1825625"/>
          <a:ext cx="641299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47FB5D2-D23B-45E6-8914-67627907D34C}"/>
              </a:ext>
            </a:extLst>
          </p:cNvPr>
          <p:cNvSpPr txBox="1"/>
          <p:nvPr/>
        </p:nvSpPr>
        <p:spPr>
          <a:xfrm>
            <a:off x="1058647" y="3524240"/>
            <a:ext cx="2710916" cy="954107"/>
          </a:xfrm>
          <a:prstGeom prst="rect">
            <a:avLst/>
          </a:prstGeom>
          <a:noFill/>
        </p:spPr>
        <p:txBody>
          <a:bodyPr wrap="square" rtlCol="0">
            <a:spAutoFit/>
          </a:bodyPr>
          <a:lstStyle/>
          <a:p>
            <a:r>
              <a:rPr lang="en-US" sz="2800" dirty="0"/>
              <a:t>TTS engine basic data structure:</a:t>
            </a:r>
          </a:p>
        </p:txBody>
      </p:sp>
    </p:spTree>
    <p:extLst>
      <p:ext uri="{BB962C8B-B14F-4D97-AF65-F5344CB8AC3E}">
        <p14:creationId xmlns:p14="http://schemas.microsoft.com/office/powerpoint/2010/main" val="1835852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2528</Words>
  <Application>Microsoft Office PowerPoint</Application>
  <PresentationFormat>Widescreen</PresentationFormat>
  <Paragraphs>232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From TTS to Singing Engine</vt:lpstr>
      <vt:lpstr>Agenda</vt:lpstr>
      <vt:lpstr>Offline training - VoiceModelTrainer</vt:lpstr>
      <vt:lpstr>NN Data Preparation</vt:lpstr>
      <vt:lpstr>Extract Linguistic features</vt:lpstr>
      <vt:lpstr>NN Multi-Speakers Data Preparation</vt:lpstr>
      <vt:lpstr>NN Multi-train</vt:lpstr>
      <vt:lpstr>NN Multi-Speakers Model Finalizer</vt:lpstr>
      <vt:lpstr>Runtime engine - MSTTSEngine</vt:lpstr>
      <vt:lpstr>Runtime engine - MSTTSEngine</vt:lpstr>
      <vt:lpstr>AcousticProsodyTagger</vt:lpstr>
      <vt:lpstr>NNPredictor</vt:lpstr>
      <vt:lpstr>Pains and Gains</vt:lpstr>
      <vt:lpstr>Pains and Gains</vt:lpstr>
      <vt:lpstr>Pains and Gains</vt:lpstr>
      <vt:lpstr>Pains and Gains</vt:lpstr>
      <vt:lpstr>Pains and Gains</vt:lpstr>
      <vt:lpstr>Pains and Gains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TTS to Singing Engine</dc:title>
  <dc:creator>Jeehon Yang</dc:creator>
  <cp:lastModifiedBy>Jeehon Yang</cp:lastModifiedBy>
  <cp:revision>26</cp:revision>
  <dcterms:created xsi:type="dcterms:W3CDTF">2019-01-02T11:30:45Z</dcterms:created>
  <dcterms:modified xsi:type="dcterms:W3CDTF">2019-01-04T01:49:48Z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jihyan@microsoft.com</vt:lpwstr>
  </property>
  <property fmtid="{D5CDD505-2E9C-101B-9397-08002B2CF9AE}" pid="5" name="MSIP_Label_f42aa342-8706-4288-bd11-ebb85995028c_SetDate">
    <vt:lpwstr>2019-01-02T11:30:50.0491350Z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