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373" r:id="rId3"/>
    <p:sldId id="494" r:id="rId4"/>
    <p:sldId id="552" r:id="rId5"/>
    <p:sldId id="496" r:id="rId6"/>
    <p:sldId id="554" r:id="rId7"/>
    <p:sldId id="555" r:id="rId8"/>
    <p:sldId id="556" r:id="rId9"/>
    <p:sldId id="557" r:id="rId10"/>
    <p:sldId id="558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00CC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06084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Sticks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924944"/>
            <a:ext cx="7488832" cy="1360488"/>
          </a:xfrm>
        </p:spPr>
        <p:txBody>
          <a:bodyPr/>
          <a:lstStyle/>
          <a:p>
            <a:r>
              <a:rPr lang="en-US" altLang="zh-TW" sz="4400" dirty="0" err="1" smtClean="0"/>
              <a:t>Uva</a:t>
            </a:r>
            <a:r>
              <a:rPr lang="en-US" altLang="zh-TW" sz="4400" dirty="0" smtClean="0"/>
              <a:t> 307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0999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555776" y="4437112"/>
            <a:ext cx="26642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3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George took </a:t>
            </a:r>
            <a:r>
              <a:rPr lang="en-US" altLang="zh-TW" u="sng" dirty="0">
                <a:solidFill>
                  <a:srgbClr val="FF0000"/>
                </a:solidFill>
              </a:rPr>
              <a:t>sticks of the same length</a:t>
            </a:r>
            <a:r>
              <a:rPr lang="en-US" altLang="zh-TW" dirty="0"/>
              <a:t> and cut them randomly until all parts </a:t>
            </a:r>
            <a:r>
              <a:rPr lang="en-US" altLang="zh-TW" u="sng" dirty="0">
                <a:solidFill>
                  <a:srgbClr val="FF0000"/>
                </a:solidFill>
              </a:rPr>
              <a:t>became at most 50 units long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Now </a:t>
            </a:r>
            <a:r>
              <a:rPr lang="en-US" altLang="zh-TW" dirty="0"/>
              <a:t>he wants to return sticks to the original state, but he forgot how many sticks he had originally and how long they were originally. Please help him and design a program which </a:t>
            </a:r>
            <a:r>
              <a:rPr lang="en-US" altLang="zh-TW" u="sng" dirty="0">
                <a:solidFill>
                  <a:srgbClr val="FF0000"/>
                </a:solidFill>
              </a:rPr>
              <a:t>computes the smallest possible original length of those sticks</a:t>
            </a:r>
            <a:r>
              <a:rPr lang="en-US" altLang="zh-TW" dirty="0"/>
              <a:t>. All lengths expressed in units are integers greater than zero.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 dirty="0"/>
              <a:t>The input file contains blocks of 2 lines.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first line </a:t>
            </a:r>
            <a:r>
              <a:rPr lang="en-US" altLang="zh-TW" sz="2800" u="sng" dirty="0">
                <a:solidFill>
                  <a:srgbClr val="FF0000"/>
                </a:solidFill>
              </a:rPr>
              <a:t>contains the number of sticks parts</a:t>
            </a:r>
            <a:r>
              <a:rPr lang="en-US" altLang="zh-TW" sz="2800" dirty="0"/>
              <a:t> after cutting.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second line contains </a:t>
            </a:r>
            <a:r>
              <a:rPr lang="en-US" altLang="zh-TW" sz="2800" u="sng" dirty="0">
                <a:solidFill>
                  <a:srgbClr val="FF0000"/>
                </a:solidFill>
              </a:rPr>
              <a:t>the lengths of those parts separated by the space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last line of the file contains ‘0’.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 dirty="0"/>
              <a:t>The output file </a:t>
            </a:r>
            <a:r>
              <a:rPr lang="en-US" altLang="zh-TW" u="sng" dirty="0">
                <a:solidFill>
                  <a:srgbClr val="FF0000"/>
                </a:solidFill>
              </a:rPr>
              <a:t>contains the smallest possible length of original sticks</a:t>
            </a:r>
            <a:r>
              <a:rPr lang="en-US" altLang="zh-TW" dirty="0"/>
              <a:t>, one per line.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43608" y="1772816"/>
            <a:ext cx="3539580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9 </a:t>
            </a:r>
            <a:endParaRPr lang="en-US" altLang="zh-TW" sz="3200" dirty="0" smtClean="0"/>
          </a:p>
          <a:p>
            <a:r>
              <a:rPr lang="en-US" altLang="zh-TW" sz="3200" dirty="0" smtClean="0"/>
              <a:t>5 </a:t>
            </a:r>
            <a:r>
              <a:rPr lang="en-US" altLang="zh-TW" sz="3200" dirty="0"/>
              <a:t>2 1 5 2 1 5 2 1 </a:t>
            </a:r>
            <a:endParaRPr lang="en-US" altLang="zh-TW" sz="3200" dirty="0" smtClean="0"/>
          </a:p>
          <a:p>
            <a:r>
              <a:rPr lang="en-US" altLang="zh-TW" sz="3200" dirty="0" smtClean="0"/>
              <a:t>4 </a:t>
            </a:r>
          </a:p>
          <a:p>
            <a:r>
              <a:rPr lang="en-US" altLang="zh-TW" sz="3200" dirty="0" smtClean="0"/>
              <a:t>1 </a:t>
            </a:r>
            <a:r>
              <a:rPr lang="en-US" altLang="zh-TW" sz="3200" dirty="0"/>
              <a:t>2 3 4 </a:t>
            </a:r>
            <a:endParaRPr lang="en-US" altLang="zh-TW" sz="3200" dirty="0" smtClean="0"/>
          </a:p>
          <a:p>
            <a:r>
              <a:rPr lang="en-US" altLang="zh-TW" sz="3200" dirty="0" smtClean="0"/>
              <a:t>0</a:t>
            </a:r>
            <a:endParaRPr lang="en-US" altLang="zh-TW" sz="3200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64088" y="1772816"/>
            <a:ext cx="2664296" cy="1446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6</a:t>
            </a:r>
          </a:p>
          <a:p>
            <a:r>
              <a:rPr lang="en-US" altLang="zh-TW" sz="3200" b="1" dirty="0"/>
              <a:t>5</a:t>
            </a:r>
            <a:endParaRPr lang="en-US" altLang="zh-TW" sz="3200" b="1" dirty="0" smtClean="0"/>
          </a:p>
          <a:p>
            <a:endParaRPr lang="en-US" altLang="zh-TW" b="1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1259632" y="1340768"/>
            <a:ext cx="288032" cy="5464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507029" y="984680"/>
            <a:ext cx="472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number of sticks after cutting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59832" y="1340768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Lengths of sticks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H="1">
            <a:off x="2380888" y="1613991"/>
            <a:ext cx="708898" cy="6193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044690" y="1772816"/>
            <a:ext cx="2823657" cy="10081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43608" y="2780928"/>
            <a:ext cx="2823657" cy="10081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 flipV="1">
            <a:off x="1507029" y="4098739"/>
            <a:ext cx="708898" cy="410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2215927" y="4365104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 of test cases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96971" y="482676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1 2 3 4</a:t>
            </a:r>
            <a:endParaRPr lang="zh-TW" altLang="en-US" sz="4000" b="1" dirty="0"/>
          </a:p>
        </p:txBody>
      </p:sp>
      <p:sp>
        <p:nvSpPr>
          <p:cNvPr id="7" name="手繪多邊形 6"/>
          <p:cNvSpPr/>
          <p:nvPr/>
        </p:nvSpPr>
        <p:spPr bwMode="auto">
          <a:xfrm>
            <a:off x="5388998" y="4833949"/>
            <a:ext cx="1882504" cy="861819"/>
          </a:xfrm>
          <a:custGeom>
            <a:avLst/>
            <a:gdLst>
              <a:gd name="connsiteX0" fmla="*/ 125 w 1882504"/>
              <a:gd name="connsiteY0" fmla="*/ 370349 h 861819"/>
              <a:gd name="connsiteX1" fmla="*/ 126585 w 1882504"/>
              <a:gd name="connsiteY1" fmla="*/ 146613 h 861819"/>
              <a:gd name="connsiteX2" fmla="*/ 418415 w 1882504"/>
              <a:gd name="connsiteY2" fmla="*/ 698 h 861819"/>
              <a:gd name="connsiteX3" fmla="*/ 505964 w 1882504"/>
              <a:gd name="connsiteY3" fmla="*/ 204979 h 861819"/>
              <a:gd name="connsiteX4" fmla="*/ 496236 w 1882504"/>
              <a:gd name="connsiteY4" fmla="*/ 623268 h 861819"/>
              <a:gd name="connsiteX5" fmla="*/ 1138262 w 1882504"/>
              <a:gd name="connsiteY5" fmla="*/ 681634 h 861819"/>
              <a:gd name="connsiteX6" fmla="*/ 1313359 w 1882504"/>
              <a:gd name="connsiteY6" fmla="*/ 302255 h 861819"/>
              <a:gd name="connsiteX7" fmla="*/ 1507913 w 1882504"/>
              <a:gd name="connsiteY7" fmla="*/ 20153 h 861819"/>
              <a:gd name="connsiteX8" fmla="*/ 1877564 w 1882504"/>
              <a:gd name="connsiteY8" fmla="*/ 428715 h 861819"/>
              <a:gd name="connsiteX9" fmla="*/ 1216083 w 1882504"/>
              <a:gd name="connsiteY9" fmla="*/ 837277 h 861819"/>
              <a:gd name="connsiteX10" fmla="*/ 437870 w 1882504"/>
              <a:gd name="connsiteY10" fmla="*/ 788638 h 861819"/>
              <a:gd name="connsiteX11" fmla="*/ 146040 w 1882504"/>
              <a:gd name="connsiteY11" fmla="*/ 564902 h 861819"/>
              <a:gd name="connsiteX12" fmla="*/ 125 w 1882504"/>
              <a:gd name="connsiteY12" fmla="*/ 370349 h 86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2504" h="861819">
                <a:moveTo>
                  <a:pt x="125" y="370349"/>
                </a:moveTo>
                <a:cubicBezTo>
                  <a:pt x="-3117" y="300634"/>
                  <a:pt x="56870" y="208222"/>
                  <a:pt x="126585" y="146613"/>
                </a:cubicBezTo>
                <a:cubicBezTo>
                  <a:pt x="196300" y="85004"/>
                  <a:pt x="355185" y="-9030"/>
                  <a:pt x="418415" y="698"/>
                </a:cubicBezTo>
                <a:cubicBezTo>
                  <a:pt x="481645" y="10426"/>
                  <a:pt x="492994" y="101217"/>
                  <a:pt x="505964" y="204979"/>
                </a:cubicBezTo>
                <a:cubicBezTo>
                  <a:pt x="518934" y="308741"/>
                  <a:pt x="390853" y="543825"/>
                  <a:pt x="496236" y="623268"/>
                </a:cubicBezTo>
                <a:cubicBezTo>
                  <a:pt x="601619" y="702711"/>
                  <a:pt x="1002075" y="735136"/>
                  <a:pt x="1138262" y="681634"/>
                </a:cubicBezTo>
                <a:cubicBezTo>
                  <a:pt x="1274449" y="628132"/>
                  <a:pt x="1251750" y="412502"/>
                  <a:pt x="1313359" y="302255"/>
                </a:cubicBezTo>
                <a:cubicBezTo>
                  <a:pt x="1374968" y="192008"/>
                  <a:pt x="1413879" y="-924"/>
                  <a:pt x="1507913" y="20153"/>
                </a:cubicBezTo>
                <a:cubicBezTo>
                  <a:pt x="1601947" y="41230"/>
                  <a:pt x="1926202" y="292528"/>
                  <a:pt x="1877564" y="428715"/>
                </a:cubicBezTo>
                <a:cubicBezTo>
                  <a:pt x="1828926" y="564902"/>
                  <a:pt x="1456032" y="777290"/>
                  <a:pt x="1216083" y="837277"/>
                </a:cubicBezTo>
                <a:cubicBezTo>
                  <a:pt x="976134" y="897264"/>
                  <a:pt x="616211" y="834034"/>
                  <a:pt x="437870" y="788638"/>
                </a:cubicBezTo>
                <a:cubicBezTo>
                  <a:pt x="259530" y="743242"/>
                  <a:pt x="215755" y="636238"/>
                  <a:pt x="146040" y="564902"/>
                </a:cubicBezTo>
                <a:cubicBezTo>
                  <a:pt x="76325" y="493566"/>
                  <a:pt x="3367" y="440064"/>
                  <a:pt x="125" y="370349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508104" y="380123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5</a:t>
            </a:r>
            <a:r>
              <a:rPr lang="en-US" altLang="zh-TW" sz="4000" b="1" dirty="0" smtClean="0"/>
              <a:t> 2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4000" b="1" dirty="0" smtClean="0"/>
              <a:t>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5</a:t>
            </a:r>
            <a:r>
              <a:rPr lang="en-US" altLang="zh-TW" sz="4000" b="1" dirty="0" smtClean="0"/>
              <a:t> 2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1</a:t>
            </a:r>
            <a:r>
              <a:rPr lang="en-US" altLang="zh-TW" sz="4000" b="1" dirty="0" smtClean="0"/>
              <a:t> </a:t>
            </a:r>
            <a:r>
              <a:rPr lang="en-US" altLang="zh-TW" sz="4000" b="1" dirty="0" smtClean="0">
                <a:solidFill>
                  <a:srgbClr val="0000FF"/>
                </a:solidFill>
              </a:rPr>
              <a:t>5</a:t>
            </a:r>
            <a:r>
              <a:rPr lang="en-US" altLang="zh-TW" sz="4000" b="1" dirty="0" smtClean="0"/>
              <a:t> 2 </a:t>
            </a:r>
            <a:r>
              <a:rPr lang="en-US" altLang="zh-TW" sz="4000" b="1" dirty="0" smtClean="0">
                <a:solidFill>
                  <a:srgbClr val="0000FF"/>
                </a:solidFill>
              </a:rPr>
              <a:t>1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5858489" y="3834520"/>
            <a:ext cx="2780219" cy="867372"/>
          </a:xfrm>
          <a:custGeom>
            <a:avLst/>
            <a:gdLst>
              <a:gd name="connsiteX0" fmla="*/ 85111 w 2780219"/>
              <a:gd name="connsiteY0" fmla="*/ 212186 h 867372"/>
              <a:gd name="connsiteX1" fmla="*/ 172660 w 2780219"/>
              <a:gd name="connsiteY1" fmla="*/ 27361 h 867372"/>
              <a:gd name="connsiteX2" fmla="*/ 454762 w 2780219"/>
              <a:gd name="connsiteY2" fmla="*/ 66271 h 867372"/>
              <a:gd name="connsiteX3" fmla="*/ 542311 w 2780219"/>
              <a:gd name="connsiteY3" fmla="*/ 630476 h 867372"/>
              <a:gd name="connsiteX4" fmla="*/ 1232975 w 2780219"/>
              <a:gd name="connsiteY4" fmla="*/ 581837 h 867372"/>
              <a:gd name="connsiteX5" fmla="*/ 1262158 w 2780219"/>
              <a:gd name="connsiteY5" fmla="*/ 348374 h 867372"/>
              <a:gd name="connsiteX6" fmla="*/ 1155154 w 2780219"/>
              <a:gd name="connsiteY6" fmla="*/ 66271 h 867372"/>
              <a:gd name="connsiteX7" fmla="*/ 1592898 w 2780219"/>
              <a:gd name="connsiteY7" fmla="*/ 75999 h 867372"/>
              <a:gd name="connsiteX8" fmla="*/ 1602626 w 2780219"/>
              <a:gd name="connsiteY8" fmla="*/ 669386 h 867372"/>
              <a:gd name="connsiteX9" fmla="*/ 2351656 w 2780219"/>
              <a:gd name="connsiteY9" fmla="*/ 562382 h 867372"/>
              <a:gd name="connsiteX10" fmla="*/ 2380839 w 2780219"/>
              <a:gd name="connsiteY10" fmla="*/ 153820 h 867372"/>
              <a:gd name="connsiteX11" fmla="*/ 2536481 w 2780219"/>
              <a:gd name="connsiteY11" fmla="*/ 7906 h 867372"/>
              <a:gd name="connsiteX12" fmla="*/ 2711579 w 2780219"/>
              <a:gd name="connsiteY12" fmla="*/ 192731 h 867372"/>
              <a:gd name="connsiteX13" fmla="*/ 2682396 w 2780219"/>
              <a:gd name="connsiteY13" fmla="*/ 727752 h 867372"/>
              <a:gd name="connsiteX14" fmla="*/ 1592898 w 2780219"/>
              <a:gd name="connsiteY14" fmla="*/ 863940 h 867372"/>
              <a:gd name="connsiteX15" fmla="*/ 143477 w 2780219"/>
              <a:gd name="connsiteY15" fmla="*/ 630476 h 867372"/>
              <a:gd name="connsiteX16" fmla="*/ 46200 w 2780219"/>
              <a:gd name="connsiteY16" fmla="*/ 484561 h 867372"/>
              <a:gd name="connsiteX17" fmla="*/ 85111 w 2780219"/>
              <a:gd name="connsiteY17" fmla="*/ 212186 h 86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80219" h="867372">
                <a:moveTo>
                  <a:pt x="85111" y="212186"/>
                </a:moveTo>
                <a:cubicBezTo>
                  <a:pt x="106188" y="135986"/>
                  <a:pt x="111052" y="51680"/>
                  <a:pt x="172660" y="27361"/>
                </a:cubicBezTo>
                <a:cubicBezTo>
                  <a:pt x="234268" y="3042"/>
                  <a:pt x="393153" y="-34248"/>
                  <a:pt x="454762" y="66271"/>
                </a:cubicBezTo>
                <a:cubicBezTo>
                  <a:pt x="516371" y="166790"/>
                  <a:pt x="412609" y="544548"/>
                  <a:pt x="542311" y="630476"/>
                </a:cubicBezTo>
                <a:cubicBezTo>
                  <a:pt x="672013" y="716404"/>
                  <a:pt x="1113000" y="628854"/>
                  <a:pt x="1232975" y="581837"/>
                </a:cubicBezTo>
                <a:cubicBezTo>
                  <a:pt x="1352950" y="534820"/>
                  <a:pt x="1275128" y="434302"/>
                  <a:pt x="1262158" y="348374"/>
                </a:cubicBezTo>
                <a:cubicBezTo>
                  <a:pt x="1249188" y="262446"/>
                  <a:pt x="1100031" y="111667"/>
                  <a:pt x="1155154" y="66271"/>
                </a:cubicBezTo>
                <a:cubicBezTo>
                  <a:pt x="1210277" y="20875"/>
                  <a:pt x="1518319" y="-24520"/>
                  <a:pt x="1592898" y="75999"/>
                </a:cubicBezTo>
                <a:cubicBezTo>
                  <a:pt x="1667477" y="176518"/>
                  <a:pt x="1476166" y="588322"/>
                  <a:pt x="1602626" y="669386"/>
                </a:cubicBezTo>
                <a:cubicBezTo>
                  <a:pt x="1729086" y="750450"/>
                  <a:pt x="2221954" y="648310"/>
                  <a:pt x="2351656" y="562382"/>
                </a:cubicBezTo>
                <a:cubicBezTo>
                  <a:pt x="2481358" y="476454"/>
                  <a:pt x="2350035" y="246233"/>
                  <a:pt x="2380839" y="153820"/>
                </a:cubicBezTo>
                <a:cubicBezTo>
                  <a:pt x="2411643" y="61407"/>
                  <a:pt x="2481358" y="1421"/>
                  <a:pt x="2536481" y="7906"/>
                </a:cubicBezTo>
                <a:cubicBezTo>
                  <a:pt x="2591604" y="14391"/>
                  <a:pt x="2687260" y="72757"/>
                  <a:pt x="2711579" y="192731"/>
                </a:cubicBezTo>
                <a:cubicBezTo>
                  <a:pt x="2735898" y="312705"/>
                  <a:pt x="2868843" y="615884"/>
                  <a:pt x="2682396" y="727752"/>
                </a:cubicBezTo>
                <a:cubicBezTo>
                  <a:pt x="2495949" y="839620"/>
                  <a:pt x="2016051" y="880153"/>
                  <a:pt x="1592898" y="863940"/>
                </a:cubicBezTo>
                <a:cubicBezTo>
                  <a:pt x="1169745" y="847727"/>
                  <a:pt x="401260" y="693706"/>
                  <a:pt x="143477" y="630476"/>
                </a:cubicBezTo>
                <a:cubicBezTo>
                  <a:pt x="-114306" y="567246"/>
                  <a:pt x="55928" y="557518"/>
                  <a:pt x="46200" y="484561"/>
                </a:cubicBezTo>
                <a:cubicBezTo>
                  <a:pt x="36472" y="411604"/>
                  <a:pt x="64034" y="288386"/>
                  <a:pt x="85111" y="212186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340768"/>
            <a:ext cx="7935416" cy="4907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Sticks: 5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2 1 5 2 1 5 2 1 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sum=5+2+1+5+2+1+5+2+1=24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sorting: 5 5 5 2 2 2 1 1 1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from 5 to sum/2=12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列舉所有可能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Additionally, </a:t>
            </a:r>
            <a:r>
              <a:rPr lang="en-US" altLang="zh-TW" sz="4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sum%ans</a:t>
            </a:r>
            <a:r>
              <a:rPr lang="en-US" altLang="zh-TW" sz="4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==0)</a:t>
            </a:r>
            <a:endParaRPr lang="zh-TW" altLang="en-US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3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367464" cy="4907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sticks: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sum=5+2+1+5+2+1+5+2+1=24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sorting: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sticks[0]=5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sum/2=12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列舉所有可能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Additionally, </a:t>
            </a:r>
            <a:r>
              <a:rPr lang="en-US" altLang="zh-TW" sz="4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sum%ans</a:t>
            </a:r>
            <a:r>
              <a:rPr lang="en-US" altLang="zh-TW" sz="4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==0)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答案只有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en-US" altLang="zh-TW" sz="4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6 8 12</a:t>
            </a:r>
            <a:endParaRPr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75956"/>
              </p:ext>
            </p:extLst>
          </p:nvPr>
        </p:nvGraphicFramePr>
        <p:xfrm>
          <a:off x="2123728" y="3284984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57331"/>
              </p:ext>
            </p:extLst>
          </p:nvPr>
        </p:nvGraphicFramePr>
        <p:xfrm>
          <a:off x="2123728" y="1052736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4067944" y="6669360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5968136" y="63905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從小到大檢查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25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Recursive Solve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2469543" y="1582427"/>
            <a:ext cx="10851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1691680" y="1120762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第幾根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stick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20" y="1124744"/>
            <a:ext cx="20313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需裁減的長度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4175957" y="1582427"/>
            <a:ext cx="252029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6018438" y="1124744"/>
            <a:ext cx="20313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總長剩下多少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 flipH="1">
            <a:off x="5004048" y="1586409"/>
            <a:ext cx="1224136" cy="428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>
            <a:off x="3815916" y="2582103"/>
            <a:ext cx="36004" cy="435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4255861" y="2513252"/>
            <a:ext cx="1971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/>
          <p:nvPr/>
        </p:nvCxnSpPr>
        <p:spPr bwMode="auto">
          <a:xfrm>
            <a:off x="4867582" y="2537695"/>
            <a:ext cx="0" cy="459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21104"/>
              </p:ext>
            </p:extLst>
          </p:nvPr>
        </p:nvGraphicFramePr>
        <p:xfrm>
          <a:off x="5896835" y="2470420"/>
          <a:ext cx="320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796136" y="2014475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 “used”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533839" y="2014475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solve ( </a:t>
            </a:r>
            <a:r>
              <a:rPr lang="en-US" altLang="zh-TW" sz="2800" b="1" i="1" dirty="0" err="1" smtClean="0"/>
              <a:t>i</a:t>
            </a:r>
            <a:r>
              <a:rPr lang="en-US" altLang="zh-TW" sz="2800" b="1" i="1" dirty="0" smtClean="0"/>
              <a:t> ,  l , remain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80356" y="2996952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 (</a:t>
            </a:r>
            <a:r>
              <a:rPr lang="en-US" altLang="zh-TW" sz="2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0 , 6, 24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15022" y="3933056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 (</a:t>
            </a:r>
            <a:r>
              <a:rPr lang="en-US" altLang="zh-TW" sz="2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0 , 1, 24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 bwMode="auto">
          <a:xfrm flipH="1">
            <a:off x="3012117" y="3497851"/>
            <a:ext cx="335748" cy="435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89701"/>
              </p:ext>
            </p:extLst>
          </p:nvPr>
        </p:nvGraphicFramePr>
        <p:xfrm>
          <a:off x="-1620688" y="3273544"/>
          <a:ext cx="320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" name="群組 50"/>
          <p:cNvGrpSpPr/>
          <p:nvPr/>
        </p:nvGrpSpPr>
        <p:grpSpPr>
          <a:xfrm>
            <a:off x="-1620688" y="3639304"/>
            <a:ext cx="360040" cy="293752"/>
            <a:chOff x="-1620688" y="3639304"/>
            <a:chExt cx="360040" cy="293752"/>
          </a:xfrm>
        </p:grpSpPr>
        <p:cxnSp>
          <p:nvCxnSpPr>
            <p:cNvPr id="45" name="直線接點 44"/>
            <p:cNvCxnSpPr>
              <a:stCxn id="43" idx="1"/>
            </p:cNvCxnSpPr>
            <p:nvPr/>
          </p:nvCxnSpPr>
          <p:spPr bwMode="auto">
            <a:xfrm>
              <a:off x="-1620688" y="3639304"/>
              <a:ext cx="360040" cy="2937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接點 47"/>
            <p:cNvCxnSpPr/>
            <p:nvPr/>
          </p:nvCxnSpPr>
          <p:spPr bwMode="auto">
            <a:xfrm flipH="1">
              <a:off x="-1620688" y="3639304"/>
              <a:ext cx="360040" cy="2937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" name="文字方塊 51"/>
          <p:cNvSpPr txBox="1"/>
          <p:nvPr/>
        </p:nvSpPr>
        <p:spPr>
          <a:xfrm>
            <a:off x="1049518" y="4941168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 (</a:t>
            </a:r>
            <a:r>
              <a:rPr lang="en-US" altLang="zh-TW" sz="2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0 , 0, 18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0391"/>
              </p:ext>
            </p:extLst>
          </p:nvPr>
        </p:nvGraphicFramePr>
        <p:xfrm>
          <a:off x="-2154482" y="4575408"/>
          <a:ext cx="320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  <a:gridCol w="356000"/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" name="群組 53"/>
          <p:cNvGrpSpPr/>
          <p:nvPr/>
        </p:nvGrpSpPr>
        <p:grpSpPr>
          <a:xfrm>
            <a:off x="-2196752" y="4941168"/>
            <a:ext cx="360040" cy="293752"/>
            <a:chOff x="-1620688" y="3639304"/>
            <a:chExt cx="360040" cy="293752"/>
          </a:xfrm>
        </p:grpSpPr>
        <p:cxnSp>
          <p:nvCxnSpPr>
            <p:cNvPr id="55" name="直線接點 54"/>
            <p:cNvCxnSpPr/>
            <p:nvPr/>
          </p:nvCxnSpPr>
          <p:spPr bwMode="auto">
            <a:xfrm>
              <a:off x="-1620688" y="3639304"/>
              <a:ext cx="360040" cy="2937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接點 55"/>
            <p:cNvCxnSpPr/>
            <p:nvPr/>
          </p:nvCxnSpPr>
          <p:spPr bwMode="auto">
            <a:xfrm flipH="1">
              <a:off x="-1620688" y="3639304"/>
              <a:ext cx="360040" cy="2937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群組 56"/>
          <p:cNvGrpSpPr/>
          <p:nvPr/>
        </p:nvGrpSpPr>
        <p:grpSpPr>
          <a:xfrm>
            <a:off x="0" y="4946692"/>
            <a:ext cx="360040" cy="293752"/>
            <a:chOff x="-1620688" y="3639304"/>
            <a:chExt cx="360040" cy="293752"/>
          </a:xfrm>
        </p:grpSpPr>
        <p:cxnSp>
          <p:nvCxnSpPr>
            <p:cNvPr id="58" name="直線接點 57"/>
            <p:cNvCxnSpPr/>
            <p:nvPr/>
          </p:nvCxnSpPr>
          <p:spPr bwMode="auto">
            <a:xfrm>
              <a:off x="-1620688" y="3639304"/>
              <a:ext cx="360040" cy="2937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接點 58"/>
            <p:cNvCxnSpPr/>
            <p:nvPr/>
          </p:nvCxnSpPr>
          <p:spPr bwMode="auto">
            <a:xfrm flipH="1">
              <a:off x="-1620688" y="3639304"/>
              <a:ext cx="360040" cy="2937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0" name="直線單箭頭接點 59"/>
          <p:cNvCxnSpPr/>
          <p:nvPr/>
        </p:nvCxnSpPr>
        <p:spPr bwMode="auto">
          <a:xfrm flipH="1">
            <a:off x="2405084" y="4511487"/>
            <a:ext cx="335748" cy="435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44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36" y="-11612"/>
            <a:ext cx="5976664" cy="6869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272"/>
            <a:ext cx="3024336" cy="1650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5652120" y="4149080"/>
            <a:ext cx="252028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95528" y="3645024"/>
            <a:ext cx="3996952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439652" y="1484784"/>
            <a:ext cx="54006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H="1" flipV="1">
            <a:off x="1691680" y="1772816"/>
            <a:ext cx="144016" cy="5400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1403648" y="2204864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global 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variable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7578</TotalTime>
  <Words>413</Words>
  <Application>Microsoft Office PowerPoint</Application>
  <PresentationFormat>如螢幕大小 (4:3)</PresentationFormat>
  <Paragraphs>151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古典-1</vt:lpstr>
      <vt:lpstr>Sticks</vt:lpstr>
      <vt:lpstr>Problem Descriptions</vt:lpstr>
      <vt:lpstr>Input</vt:lpstr>
      <vt:lpstr>Output</vt:lpstr>
      <vt:lpstr>Sample Input / Output</vt:lpstr>
      <vt:lpstr>Solution</vt:lpstr>
      <vt:lpstr>Solution</vt:lpstr>
      <vt:lpstr>Recursive Solve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2676</cp:revision>
  <dcterms:created xsi:type="dcterms:W3CDTF">2007-09-17T04:06:35Z</dcterms:created>
  <dcterms:modified xsi:type="dcterms:W3CDTF">2019-06-04T12:58:27Z</dcterms:modified>
</cp:coreProperties>
</file>