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72" r:id="rId3"/>
  </p:sldMasterIdLst>
  <p:notesMasterIdLst>
    <p:notesMasterId r:id="rId22"/>
  </p:notesMasterIdLst>
  <p:sldIdLst>
    <p:sldId id="256" r:id="rId4"/>
    <p:sldId id="257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60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4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howGuides="1">
      <p:cViewPr>
        <p:scale>
          <a:sx n="54" d="100"/>
          <a:sy n="54" d="100"/>
        </p:scale>
        <p:origin x="658" y="-48"/>
      </p:cViewPr>
      <p:guideLst>
        <p:guide orient="horz" pos="2115"/>
        <p:guide pos="347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1" d="100"/>
        <a:sy n="5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CD346-9D80-44C7-A102-18C30FFD4518}" type="datetimeFigureOut">
              <a:rPr lang="zh-TW" altLang="en-US" smtClean="0"/>
              <a:t>2019/2/27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10DF1-4E4E-4B51-87EB-5F93C6238A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34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10DF1-4E4E-4B51-87EB-5F93C6238AF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104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AB676-53AD-4D38-B673-25763054E302}" type="slidenum">
              <a:rPr lang="en-US" altLang="zh-TW" smtClean="0">
                <a:solidFill>
                  <a:srgbClr val="000000"/>
                </a:solidFill>
              </a:rPr>
              <a:pPr/>
              <a:t>10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450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AB676-53AD-4D38-B673-25763054E302}" type="slidenum">
              <a:rPr lang="en-US" altLang="zh-TW" smtClean="0">
                <a:solidFill>
                  <a:srgbClr val="000000"/>
                </a:solidFill>
              </a:rPr>
              <a:pPr/>
              <a:t>11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218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AB676-53AD-4D38-B673-25763054E302}" type="slidenum">
              <a:rPr lang="en-US" altLang="zh-TW" smtClean="0">
                <a:solidFill>
                  <a:srgbClr val="000000"/>
                </a:solidFill>
              </a:rPr>
              <a:pPr/>
              <a:t>12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458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AB676-53AD-4D38-B673-25763054E302}" type="slidenum">
              <a:rPr lang="en-US" altLang="zh-TW" smtClean="0">
                <a:solidFill>
                  <a:srgbClr val="000000"/>
                </a:solidFill>
              </a:rPr>
              <a:pPr/>
              <a:t>13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972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AB676-53AD-4D38-B673-25763054E302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2671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10DF1-4E4E-4B51-87EB-5F93C6238AFA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100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10DF1-4E4E-4B51-87EB-5F93C6238AF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801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10DF1-4E4E-4B51-87EB-5F93C6238AF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665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10DF1-4E4E-4B51-87EB-5F93C6238AFA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91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10DF1-4E4E-4B51-87EB-5F93C6238AF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4860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10DF1-4E4E-4B51-87EB-5F93C6238AF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2217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10DF1-4E4E-4B51-87EB-5F93C6238AF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871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AB676-53AD-4D38-B673-25763054E302}" type="slidenum">
              <a:rPr lang="en-US" altLang="zh-TW" smtClean="0">
                <a:solidFill>
                  <a:srgbClr val="000000"/>
                </a:solidFill>
              </a:rPr>
              <a:pPr/>
              <a:t>5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611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AB676-53AD-4D38-B673-25763054E302}" type="slidenum">
              <a:rPr lang="en-US" altLang="zh-TW" smtClean="0">
                <a:solidFill>
                  <a:srgbClr val="000000"/>
                </a:solidFill>
              </a:rPr>
              <a:pPr/>
              <a:t>6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136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AB676-53AD-4D38-B673-25763054E302}" type="slidenum">
              <a:rPr lang="en-US" altLang="zh-TW" smtClean="0">
                <a:solidFill>
                  <a:srgbClr val="000000"/>
                </a:solidFill>
              </a:rPr>
              <a:pPr/>
              <a:t>7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41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AB676-53AD-4D38-B673-25763054E302}" type="slidenum">
              <a:rPr lang="en-US" altLang="zh-TW" smtClean="0">
                <a:solidFill>
                  <a:srgbClr val="000000"/>
                </a:solidFill>
              </a:rPr>
              <a:pPr/>
              <a:t>8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694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AB676-53AD-4D38-B673-25763054E302}" type="slidenum">
              <a:rPr lang="en-US" altLang="zh-TW" smtClean="0">
                <a:solidFill>
                  <a:srgbClr val="000000"/>
                </a:solidFill>
              </a:rPr>
              <a:pPr/>
              <a:t>9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119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891A-24CA-44CD-9158-1FE3AB696707}" type="datetimeFigureOut">
              <a:rPr lang="zh-TW" altLang="en-US" smtClean="0"/>
              <a:t>2019/2/27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A444C-8732-489C-B42F-B3C58743F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05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891A-24CA-44CD-9158-1FE3AB696707}" type="datetimeFigureOut">
              <a:rPr lang="zh-TW" altLang="en-US" smtClean="0"/>
              <a:t>2019/2/27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A444C-8732-489C-B42F-B3C58743F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588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891A-24CA-44CD-9158-1FE3AB696707}" type="datetimeFigureOut">
              <a:rPr lang="zh-TW" altLang="en-US" smtClean="0"/>
              <a:t>2019/2/27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A444C-8732-489C-B42F-B3C58743F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089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/>
                </a:solidFill>
              </a:rPr>
              <a:t>CHAPTER 1</a:t>
            </a:r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331D-1A25-4056-82F3-D14A610D45EB}" type="slidenum">
              <a:rPr lang="en-US" altLang="zh-TW" smtClean="0">
                <a:solidFill>
                  <a:prstClr val="black"/>
                </a:solidFill>
              </a:rPr>
              <a:pPr/>
              <a:t>‹#›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174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/>
                </a:solidFill>
              </a:rPr>
              <a:t>CHAPTER 1</a:t>
            </a:r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EEF-D772-453D-A1D9-630248B608AE}" type="slidenum">
              <a:rPr lang="en-US" altLang="zh-TW" smtClean="0">
                <a:solidFill>
                  <a:prstClr val="black"/>
                </a:solidFill>
              </a:rPr>
              <a:pPr/>
              <a:t>‹#›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885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/>
                </a:solidFill>
              </a:rPr>
              <a:t>CHAPTER 1</a:t>
            </a:r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6BCF-670C-47FD-850C-D27AE8689DB9}" type="slidenum">
              <a:rPr lang="en-US" altLang="zh-TW" smtClean="0">
                <a:solidFill>
                  <a:prstClr val="black"/>
                </a:solidFill>
              </a:rPr>
              <a:pPr/>
              <a:t>‹#›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350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/>
                </a:solidFill>
              </a:rPr>
              <a:t>CHAPTER 1</a:t>
            </a:r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E19-E0FC-4D7D-8225-3B85309BD84C}" type="slidenum">
              <a:rPr lang="en-US" altLang="zh-TW" smtClean="0">
                <a:solidFill>
                  <a:prstClr val="black"/>
                </a:solidFill>
              </a:rPr>
              <a:pPr/>
              <a:t>‹#›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112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/>
                </a:solidFill>
              </a:rPr>
              <a:t>CHAPTER 1</a:t>
            </a:r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9674-FA10-45CD-A571-E1031B2AB921}" type="slidenum">
              <a:rPr lang="en-US" altLang="zh-TW" smtClean="0">
                <a:solidFill>
                  <a:prstClr val="black"/>
                </a:solidFill>
              </a:rPr>
              <a:pPr/>
              <a:t>‹#›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427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/>
                </a:solidFill>
              </a:rPr>
              <a:t>CHAPTER 1</a:t>
            </a:r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D49C-5273-4008-986F-EF43227B791E}" type="slidenum">
              <a:rPr lang="en-US" altLang="zh-TW" smtClean="0">
                <a:solidFill>
                  <a:prstClr val="black"/>
                </a:solidFill>
              </a:rPr>
              <a:pPr/>
              <a:t>‹#›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8407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TW" dirty="0" smtClean="0">
                <a:solidFill>
                  <a:prstClr val="black"/>
                </a:solidFill>
              </a:rPr>
              <a:t>CHAPTER 1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A63B1A-5D3A-4B6A-A8CA-73020A21BC54}" type="slidenum">
              <a:rPr lang="en-US" altLang="zh-TW" smtClean="0">
                <a:solidFill>
                  <a:prstClr val="black"/>
                </a:solidFill>
              </a:rPr>
              <a:pPr/>
              <a:t>‹#›</a:t>
            </a:fld>
            <a:endParaRPr lang="en-US"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52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/>
                </a:solidFill>
              </a:rPr>
              <a:t>CHAPTER 1</a:t>
            </a:r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15CA-4A0E-444F-A480-46A71D9994D0}" type="slidenum">
              <a:rPr lang="en-US" altLang="zh-TW" smtClean="0">
                <a:solidFill>
                  <a:prstClr val="black"/>
                </a:solidFill>
              </a:rPr>
              <a:pPr/>
              <a:t>‹#›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08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891A-24CA-44CD-9158-1FE3AB696707}" type="datetimeFigureOut">
              <a:rPr lang="zh-TW" altLang="en-US" smtClean="0"/>
              <a:t>2019/2/27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A444C-8732-489C-B42F-B3C58743F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9156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/>
                </a:solidFill>
              </a:rPr>
              <a:t>CHAPTER 1</a:t>
            </a:r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E6E9-7BD1-48F6-89B7-C198FDCE3D63}" type="slidenum">
              <a:rPr lang="en-US" altLang="zh-TW" smtClean="0">
                <a:solidFill>
                  <a:prstClr val="black"/>
                </a:solidFill>
              </a:rPr>
              <a:pPr/>
              <a:t>‹#›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6136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/>
                </a:solidFill>
              </a:rPr>
              <a:t>CHAPTER 1</a:t>
            </a:r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DF3F-411B-4358-9AFF-C34F5A03F382}" type="slidenum">
              <a:rPr lang="en-US" altLang="zh-TW" smtClean="0">
                <a:solidFill>
                  <a:prstClr val="black"/>
                </a:solidFill>
              </a:rPr>
              <a:pPr/>
              <a:t>‹#›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9688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/>
                </a:solidFill>
              </a:rPr>
              <a:t>CHAPTER 1</a:t>
            </a:r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DD5A-414B-4999-A6BE-2176D585215D}" type="slidenum">
              <a:rPr lang="en-US" altLang="zh-TW" smtClean="0">
                <a:solidFill>
                  <a:prstClr val="black"/>
                </a:solidFill>
              </a:rPr>
              <a:pPr/>
              <a:t>‹#›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3518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834" name="Group 2"/>
          <p:cNvGrpSpPr>
            <a:grpSpLocks/>
          </p:cNvGrpSpPr>
          <p:nvPr/>
        </p:nvGrpSpPr>
        <p:grpSpPr bwMode="auto">
          <a:xfrm>
            <a:off x="1" y="0"/>
            <a:ext cx="11741151" cy="6858000"/>
            <a:chOff x="0" y="0"/>
            <a:chExt cx="5547" cy="4320"/>
          </a:xfrm>
        </p:grpSpPr>
        <p:grpSp>
          <p:nvGrpSpPr>
            <p:cNvPr id="248835" name="Group 3"/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248836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4" y="778"/>
                <a:ext cx="1333" cy="1485"/>
              </a:xfrm>
              <a:custGeom>
                <a:avLst/>
                <a:gdLst>
                  <a:gd name="T0" fmla="*/ 16 w 596"/>
                  <a:gd name="T1" fmla="*/ 370 h 666"/>
                  <a:gd name="T2" fmla="*/ 6 w 596"/>
                  <a:gd name="T3" fmla="*/ 341 h 666"/>
                  <a:gd name="T4" fmla="*/ 0 w 596"/>
                  <a:gd name="T5" fmla="*/ 289 h 666"/>
                  <a:gd name="T6" fmla="*/ 4 w 596"/>
                  <a:gd name="T7" fmla="*/ 222 h 666"/>
                  <a:gd name="T8" fmla="*/ 25 w 596"/>
                  <a:gd name="T9" fmla="*/ 151 h 666"/>
                  <a:gd name="T10" fmla="*/ 69 w 596"/>
                  <a:gd name="T11" fmla="*/ 84 h 666"/>
                  <a:gd name="T12" fmla="*/ 142 w 596"/>
                  <a:gd name="T13" fmla="*/ 31 h 666"/>
                  <a:gd name="T14" fmla="*/ 247 w 596"/>
                  <a:gd name="T15" fmla="*/ 2 h 666"/>
                  <a:gd name="T16" fmla="*/ 380 w 596"/>
                  <a:gd name="T17" fmla="*/ 9 h 666"/>
                  <a:gd name="T18" fmla="*/ 484 w 596"/>
                  <a:gd name="T19" fmla="*/ 68 h 666"/>
                  <a:gd name="T20" fmla="*/ 554 w 596"/>
                  <a:gd name="T21" fmla="*/ 165 h 666"/>
                  <a:gd name="T22" fmla="*/ 591 w 596"/>
                  <a:gd name="T23" fmla="*/ 284 h 666"/>
                  <a:gd name="T24" fmla="*/ 595 w 596"/>
                  <a:gd name="T25" fmla="*/ 409 h 666"/>
                  <a:gd name="T26" fmla="*/ 566 w 596"/>
                  <a:gd name="T27" fmla="*/ 525 h 666"/>
                  <a:gd name="T28" fmla="*/ 507 w 596"/>
                  <a:gd name="T29" fmla="*/ 615 h 666"/>
                  <a:gd name="T30" fmla="*/ 417 w 596"/>
                  <a:gd name="T31" fmla="*/ 663 h 666"/>
                  <a:gd name="T32" fmla="*/ 389 w 596"/>
                  <a:gd name="T33" fmla="*/ 659 h 666"/>
                  <a:gd name="T34" fmla="*/ 441 w 596"/>
                  <a:gd name="T35" fmla="*/ 617 h 666"/>
                  <a:gd name="T36" fmla="*/ 482 w 596"/>
                  <a:gd name="T37" fmla="*/ 544 h 666"/>
                  <a:gd name="T38" fmla="*/ 509 w 596"/>
                  <a:gd name="T39" fmla="*/ 454 h 666"/>
                  <a:gd name="T40" fmla="*/ 520 w 596"/>
                  <a:gd name="T41" fmla="*/ 355 h 666"/>
                  <a:gd name="T42" fmla="*/ 514 w 596"/>
                  <a:gd name="T43" fmla="*/ 258 h 666"/>
                  <a:gd name="T44" fmla="*/ 485 w 596"/>
                  <a:gd name="T45" fmla="*/ 174 h 666"/>
                  <a:gd name="T46" fmla="*/ 433 w 596"/>
                  <a:gd name="T47" fmla="*/ 112 h 666"/>
                  <a:gd name="T48" fmla="*/ 341 w 596"/>
                  <a:gd name="T49" fmla="*/ 75 h 666"/>
                  <a:gd name="T50" fmla="*/ 246 w 596"/>
                  <a:gd name="T51" fmla="*/ 61 h 666"/>
                  <a:gd name="T52" fmla="*/ 174 w 596"/>
                  <a:gd name="T53" fmla="*/ 71 h 666"/>
                  <a:gd name="T54" fmla="*/ 121 w 596"/>
                  <a:gd name="T55" fmla="*/ 101 h 666"/>
                  <a:gd name="T56" fmla="*/ 84 w 596"/>
                  <a:gd name="T57" fmla="*/ 149 h 666"/>
                  <a:gd name="T58" fmla="*/ 57 w 596"/>
                  <a:gd name="T59" fmla="*/ 206 h 666"/>
                  <a:gd name="T60" fmla="*/ 40 w 596"/>
                  <a:gd name="T61" fmla="*/ 272 h 666"/>
                  <a:gd name="T62" fmla="*/ 28 w 596"/>
                  <a:gd name="T63" fmla="*/ 339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8837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9" y="1802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5 h 237"/>
                  <a:gd name="T4" fmla="*/ 3 w 257"/>
                  <a:gd name="T5" fmla="*/ 50 h 237"/>
                  <a:gd name="T6" fmla="*/ 6 w 257"/>
                  <a:gd name="T7" fmla="*/ 75 h 237"/>
                  <a:gd name="T8" fmla="*/ 11 w 257"/>
                  <a:gd name="T9" fmla="*/ 98 h 237"/>
                  <a:gd name="T10" fmla="*/ 18 w 257"/>
                  <a:gd name="T11" fmla="*/ 119 h 237"/>
                  <a:gd name="T12" fmla="*/ 27 w 257"/>
                  <a:gd name="T13" fmla="*/ 141 h 237"/>
                  <a:gd name="T14" fmla="*/ 38 w 257"/>
                  <a:gd name="T15" fmla="*/ 161 h 237"/>
                  <a:gd name="T16" fmla="*/ 51 w 257"/>
                  <a:gd name="T17" fmla="*/ 178 h 237"/>
                  <a:gd name="T18" fmla="*/ 67 w 257"/>
                  <a:gd name="T19" fmla="*/ 194 h 237"/>
                  <a:gd name="T20" fmla="*/ 86 w 257"/>
                  <a:gd name="T21" fmla="*/ 208 h 237"/>
                  <a:gd name="T22" fmla="*/ 106 w 257"/>
                  <a:gd name="T23" fmla="*/ 219 h 237"/>
                  <a:gd name="T24" fmla="*/ 131 w 257"/>
                  <a:gd name="T25" fmla="*/ 228 h 237"/>
                  <a:gd name="T26" fmla="*/ 158 w 257"/>
                  <a:gd name="T27" fmla="*/ 234 h 237"/>
                  <a:gd name="T28" fmla="*/ 188 w 257"/>
                  <a:gd name="T29" fmla="*/ 237 h 237"/>
                  <a:gd name="T30" fmla="*/ 220 w 257"/>
                  <a:gd name="T31" fmla="*/ 236 h 237"/>
                  <a:gd name="T32" fmla="*/ 257 w 257"/>
                  <a:gd name="T33" fmla="*/ 232 h 237"/>
                  <a:gd name="T34" fmla="*/ 224 w 257"/>
                  <a:gd name="T35" fmla="*/ 227 h 237"/>
                  <a:gd name="T36" fmla="*/ 195 w 257"/>
                  <a:gd name="T37" fmla="*/ 220 h 237"/>
                  <a:gd name="T38" fmla="*/ 170 w 257"/>
                  <a:gd name="T39" fmla="*/ 212 h 237"/>
                  <a:gd name="T40" fmla="*/ 148 w 257"/>
                  <a:gd name="T41" fmla="*/ 204 h 237"/>
                  <a:gd name="T42" fmla="*/ 128 w 257"/>
                  <a:gd name="T43" fmla="*/ 193 h 237"/>
                  <a:gd name="T44" fmla="*/ 112 w 257"/>
                  <a:gd name="T45" fmla="*/ 182 h 237"/>
                  <a:gd name="T46" fmla="*/ 97 w 257"/>
                  <a:gd name="T47" fmla="*/ 169 h 237"/>
                  <a:gd name="T48" fmla="*/ 84 w 257"/>
                  <a:gd name="T49" fmla="*/ 155 h 237"/>
                  <a:gd name="T50" fmla="*/ 72 w 257"/>
                  <a:gd name="T51" fmla="*/ 141 h 237"/>
                  <a:gd name="T52" fmla="*/ 61 w 257"/>
                  <a:gd name="T53" fmla="*/ 125 h 237"/>
                  <a:gd name="T54" fmla="*/ 52 w 257"/>
                  <a:gd name="T55" fmla="*/ 107 h 237"/>
                  <a:gd name="T56" fmla="*/ 43 w 257"/>
                  <a:gd name="T57" fmla="*/ 88 h 237"/>
                  <a:gd name="T58" fmla="*/ 33 w 257"/>
                  <a:gd name="T59" fmla="*/ 69 h 237"/>
                  <a:gd name="T60" fmla="*/ 23 w 257"/>
                  <a:gd name="T61" fmla="*/ 47 h 237"/>
                  <a:gd name="T62" fmla="*/ 12 w 257"/>
                  <a:gd name="T63" fmla="*/ 24 h 237"/>
                  <a:gd name="T64" fmla="*/ 0 w 257"/>
                  <a:gd name="T6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8838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9" y="2167"/>
                <a:ext cx="277" cy="249"/>
              </a:xfrm>
              <a:custGeom>
                <a:avLst/>
                <a:gdLst>
                  <a:gd name="T0" fmla="*/ 77 w 124"/>
                  <a:gd name="T1" fmla="*/ 0 h 110"/>
                  <a:gd name="T2" fmla="*/ 124 w 124"/>
                  <a:gd name="T3" fmla="*/ 108 h 110"/>
                  <a:gd name="T4" fmla="*/ 120 w 124"/>
                  <a:gd name="T5" fmla="*/ 107 h 110"/>
                  <a:gd name="T6" fmla="*/ 107 w 124"/>
                  <a:gd name="T7" fmla="*/ 105 h 110"/>
                  <a:gd name="T8" fmla="*/ 89 w 124"/>
                  <a:gd name="T9" fmla="*/ 101 h 110"/>
                  <a:gd name="T10" fmla="*/ 68 w 124"/>
                  <a:gd name="T11" fmla="*/ 99 h 110"/>
                  <a:gd name="T12" fmla="*/ 45 w 124"/>
                  <a:gd name="T13" fmla="*/ 97 h 110"/>
                  <a:gd name="T14" fmla="*/ 25 w 124"/>
                  <a:gd name="T15" fmla="*/ 98 h 110"/>
                  <a:gd name="T16" fmla="*/ 9 w 124"/>
                  <a:gd name="T17" fmla="*/ 102 h 110"/>
                  <a:gd name="T18" fmla="*/ 0 w 124"/>
                  <a:gd name="T19" fmla="*/ 110 h 110"/>
                  <a:gd name="T20" fmla="*/ 4 w 124"/>
                  <a:gd name="T21" fmla="*/ 98 h 110"/>
                  <a:gd name="T22" fmla="*/ 8 w 124"/>
                  <a:gd name="T23" fmla="*/ 89 h 110"/>
                  <a:gd name="T24" fmla="*/ 16 w 124"/>
                  <a:gd name="T25" fmla="*/ 82 h 110"/>
                  <a:gd name="T26" fmla="*/ 25 w 124"/>
                  <a:gd name="T27" fmla="*/ 76 h 110"/>
                  <a:gd name="T28" fmla="*/ 36 w 124"/>
                  <a:gd name="T29" fmla="*/ 72 h 110"/>
                  <a:gd name="T30" fmla="*/ 47 w 124"/>
                  <a:gd name="T31" fmla="*/ 71 h 110"/>
                  <a:gd name="T32" fmla="*/ 59 w 124"/>
                  <a:gd name="T33" fmla="*/ 71 h 110"/>
                  <a:gd name="T34" fmla="*/ 72 w 124"/>
                  <a:gd name="T35" fmla="*/ 74 h 110"/>
                  <a:gd name="T36" fmla="*/ 73 w 124"/>
                  <a:gd name="T37" fmla="*/ 71 h 110"/>
                  <a:gd name="T38" fmla="*/ 70 w 124"/>
                  <a:gd name="T39" fmla="*/ 56 h 110"/>
                  <a:gd name="T40" fmla="*/ 67 w 124"/>
                  <a:gd name="T41" fmla="*/ 38 h 110"/>
                  <a:gd name="T42" fmla="*/ 65 w 124"/>
                  <a:gd name="T43" fmla="*/ 30 h 110"/>
                  <a:gd name="T44" fmla="*/ 63 w 124"/>
                  <a:gd name="T45" fmla="*/ 30 h 110"/>
                  <a:gd name="T46" fmla="*/ 61 w 124"/>
                  <a:gd name="T47" fmla="*/ 29 h 110"/>
                  <a:gd name="T48" fmla="*/ 59 w 124"/>
                  <a:gd name="T49" fmla="*/ 26 h 110"/>
                  <a:gd name="T50" fmla="*/ 57 w 124"/>
                  <a:gd name="T51" fmla="*/ 23 h 110"/>
                  <a:gd name="T52" fmla="*/ 57 w 124"/>
                  <a:gd name="T53" fmla="*/ 19 h 110"/>
                  <a:gd name="T54" fmla="*/ 59 w 124"/>
                  <a:gd name="T55" fmla="*/ 14 h 110"/>
                  <a:gd name="T56" fmla="*/ 66 w 124"/>
                  <a:gd name="T57" fmla="*/ 8 h 110"/>
                  <a:gd name="T58" fmla="*/ 77 w 124"/>
                  <a:gd name="T5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8839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9" y="977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5 w 109"/>
                  <a:gd name="T3" fmla="*/ 1 h 156"/>
                  <a:gd name="T4" fmla="*/ 18 w 109"/>
                  <a:gd name="T5" fmla="*/ 5 h 156"/>
                  <a:gd name="T6" fmla="*/ 37 w 109"/>
                  <a:gd name="T7" fmla="*/ 12 h 156"/>
                  <a:gd name="T8" fmla="*/ 58 w 109"/>
                  <a:gd name="T9" fmla="*/ 24 h 156"/>
                  <a:gd name="T10" fmla="*/ 78 w 109"/>
                  <a:gd name="T11" fmla="*/ 44 h 156"/>
                  <a:gd name="T12" fmla="*/ 96 w 109"/>
                  <a:gd name="T13" fmla="*/ 71 h 156"/>
                  <a:gd name="T14" fmla="*/ 107 w 109"/>
                  <a:gd name="T15" fmla="*/ 108 h 156"/>
                  <a:gd name="T16" fmla="*/ 109 w 109"/>
                  <a:gd name="T17" fmla="*/ 156 h 156"/>
                  <a:gd name="T18" fmla="*/ 105 w 109"/>
                  <a:gd name="T19" fmla="*/ 156 h 156"/>
                  <a:gd name="T20" fmla="*/ 99 w 109"/>
                  <a:gd name="T21" fmla="*/ 156 h 156"/>
                  <a:gd name="T22" fmla="*/ 93 w 109"/>
                  <a:gd name="T23" fmla="*/ 156 h 156"/>
                  <a:gd name="T24" fmla="*/ 87 w 109"/>
                  <a:gd name="T25" fmla="*/ 154 h 156"/>
                  <a:gd name="T26" fmla="*/ 81 w 109"/>
                  <a:gd name="T27" fmla="*/ 153 h 156"/>
                  <a:gd name="T28" fmla="*/ 74 w 109"/>
                  <a:gd name="T29" fmla="*/ 150 h 156"/>
                  <a:gd name="T30" fmla="*/ 66 w 109"/>
                  <a:gd name="T31" fmla="*/ 145 h 156"/>
                  <a:gd name="T32" fmla="*/ 58 w 109"/>
                  <a:gd name="T33" fmla="*/ 139 h 156"/>
                  <a:gd name="T34" fmla="*/ 53 w 109"/>
                  <a:gd name="T35" fmla="*/ 126 h 156"/>
                  <a:gd name="T36" fmla="*/ 53 w 109"/>
                  <a:gd name="T37" fmla="*/ 111 h 156"/>
                  <a:gd name="T38" fmla="*/ 56 w 109"/>
                  <a:gd name="T39" fmla="*/ 96 h 156"/>
                  <a:gd name="T40" fmla="*/ 59 w 109"/>
                  <a:gd name="T41" fmla="*/ 80 h 156"/>
                  <a:gd name="T42" fmla="*/ 56 w 109"/>
                  <a:gd name="T43" fmla="*/ 62 h 156"/>
                  <a:gd name="T44" fmla="*/ 48 w 109"/>
                  <a:gd name="T45" fmla="*/ 43 h 156"/>
                  <a:gd name="T46" fmla="*/ 31 w 109"/>
                  <a:gd name="T47" fmla="*/ 23 h 156"/>
                  <a:gd name="T48" fmla="*/ 0 w 109"/>
                  <a:gd name="T4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8840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5" y="2207"/>
                <a:ext cx="103" cy="209"/>
              </a:xfrm>
              <a:custGeom>
                <a:avLst/>
                <a:gdLst>
                  <a:gd name="T0" fmla="*/ 31 w 46"/>
                  <a:gd name="T1" fmla="*/ 0 h 94"/>
                  <a:gd name="T2" fmla="*/ 20 w 46"/>
                  <a:gd name="T3" fmla="*/ 38 h 94"/>
                  <a:gd name="T4" fmla="*/ 15 w 46"/>
                  <a:gd name="T5" fmla="*/ 62 h 94"/>
                  <a:gd name="T6" fmla="*/ 11 w 46"/>
                  <a:gd name="T7" fmla="*/ 79 h 94"/>
                  <a:gd name="T8" fmla="*/ 0 w 46"/>
                  <a:gd name="T9" fmla="*/ 94 h 94"/>
                  <a:gd name="T10" fmla="*/ 12 w 46"/>
                  <a:gd name="T11" fmla="*/ 88 h 94"/>
                  <a:gd name="T12" fmla="*/ 23 w 46"/>
                  <a:gd name="T13" fmla="*/ 80 h 94"/>
                  <a:gd name="T14" fmla="*/ 32 w 46"/>
                  <a:gd name="T15" fmla="*/ 69 h 94"/>
                  <a:gd name="T16" fmla="*/ 40 w 46"/>
                  <a:gd name="T17" fmla="*/ 57 h 94"/>
                  <a:gd name="T18" fmla="*/ 45 w 46"/>
                  <a:gd name="T19" fmla="*/ 44 h 94"/>
                  <a:gd name="T20" fmla="*/ 46 w 46"/>
                  <a:gd name="T21" fmla="*/ 30 h 94"/>
                  <a:gd name="T22" fmla="*/ 42 w 46"/>
                  <a:gd name="T23" fmla="*/ 15 h 94"/>
                  <a:gd name="T24" fmla="*/ 31 w 46"/>
                  <a:gd name="T25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8841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5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1 w 54"/>
                  <a:gd name="T3" fmla="*/ 1 h 40"/>
                  <a:gd name="T4" fmla="*/ 6 w 54"/>
                  <a:gd name="T5" fmla="*/ 3 h 40"/>
                  <a:gd name="T6" fmla="*/ 13 w 54"/>
                  <a:gd name="T7" fmla="*/ 8 h 40"/>
                  <a:gd name="T8" fmla="*/ 21 w 54"/>
                  <a:gd name="T9" fmla="*/ 12 h 40"/>
                  <a:gd name="T10" fmla="*/ 29 w 54"/>
                  <a:gd name="T11" fmla="*/ 15 h 40"/>
                  <a:gd name="T12" fmla="*/ 38 w 54"/>
                  <a:gd name="T13" fmla="*/ 17 h 40"/>
                  <a:gd name="T14" fmla="*/ 46 w 54"/>
                  <a:gd name="T15" fmla="*/ 18 h 40"/>
                  <a:gd name="T16" fmla="*/ 54 w 54"/>
                  <a:gd name="T17" fmla="*/ 16 h 40"/>
                  <a:gd name="T18" fmla="*/ 53 w 54"/>
                  <a:gd name="T19" fmla="*/ 25 h 40"/>
                  <a:gd name="T20" fmla="*/ 50 w 54"/>
                  <a:gd name="T21" fmla="*/ 33 h 40"/>
                  <a:gd name="T22" fmla="*/ 44 w 54"/>
                  <a:gd name="T23" fmla="*/ 38 h 40"/>
                  <a:gd name="T24" fmla="*/ 37 w 54"/>
                  <a:gd name="T25" fmla="*/ 40 h 40"/>
                  <a:gd name="T26" fmla="*/ 28 w 54"/>
                  <a:gd name="T27" fmla="*/ 39 h 40"/>
                  <a:gd name="T28" fmla="*/ 19 w 54"/>
                  <a:gd name="T29" fmla="*/ 32 h 40"/>
                  <a:gd name="T30" fmla="*/ 10 w 54"/>
                  <a:gd name="T31" fmla="*/ 20 h 40"/>
                  <a:gd name="T32" fmla="*/ 0 w 54"/>
                  <a:gd name="T3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8842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6 w 149"/>
                  <a:gd name="T3" fmla="*/ 6 h 704"/>
                  <a:gd name="T4" fmla="*/ 16 w 149"/>
                  <a:gd name="T5" fmla="*/ 14 h 704"/>
                  <a:gd name="T6" fmla="*/ 28 w 149"/>
                  <a:gd name="T7" fmla="*/ 24 h 704"/>
                  <a:gd name="T8" fmla="*/ 41 w 149"/>
                  <a:gd name="T9" fmla="*/ 37 h 704"/>
                  <a:gd name="T10" fmla="*/ 58 w 149"/>
                  <a:gd name="T11" fmla="*/ 53 h 704"/>
                  <a:gd name="T12" fmla="*/ 73 w 149"/>
                  <a:gd name="T13" fmla="*/ 70 h 704"/>
                  <a:gd name="T14" fmla="*/ 88 w 149"/>
                  <a:gd name="T15" fmla="*/ 90 h 704"/>
                  <a:gd name="T16" fmla="*/ 100 w 149"/>
                  <a:gd name="T17" fmla="*/ 113 h 704"/>
                  <a:gd name="T18" fmla="*/ 112 w 149"/>
                  <a:gd name="T19" fmla="*/ 137 h 704"/>
                  <a:gd name="T20" fmla="*/ 120 w 149"/>
                  <a:gd name="T21" fmla="*/ 165 h 704"/>
                  <a:gd name="T22" fmla="*/ 124 w 149"/>
                  <a:gd name="T23" fmla="*/ 196 h 704"/>
                  <a:gd name="T24" fmla="*/ 126 w 149"/>
                  <a:gd name="T25" fmla="*/ 228 h 704"/>
                  <a:gd name="T26" fmla="*/ 120 w 149"/>
                  <a:gd name="T27" fmla="*/ 264 h 704"/>
                  <a:gd name="T28" fmla="*/ 109 w 149"/>
                  <a:gd name="T29" fmla="*/ 302 h 704"/>
                  <a:gd name="T30" fmla="*/ 92 w 149"/>
                  <a:gd name="T31" fmla="*/ 342 h 704"/>
                  <a:gd name="T32" fmla="*/ 67 w 149"/>
                  <a:gd name="T33" fmla="*/ 386 h 704"/>
                  <a:gd name="T34" fmla="*/ 39 w 149"/>
                  <a:gd name="T35" fmla="*/ 436 h 704"/>
                  <a:gd name="T36" fmla="*/ 21 w 149"/>
                  <a:gd name="T37" fmla="*/ 482 h 704"/>
                  <a:gd name="T38" fmla="*/ 10 w 149"/>
                  <a:gd name="T39" fmla="*/ 525 h 704"/>
                  <a:gd name="T40" fmla="*/ 6 w 149"/>
                  <a:gd name="T41" fmla="*/ 566 h 704"/>
                  <a:gd name="T42" fmla="*/ 6 w 149"/>
                  <a:gd name="T43" fmla="*/ 605 h 704"/>
                  <a:gd name="T44" fmla="*/ 8 w 149"/>
                  <a:gd name="T45" fmla="*/ 641 h 704"/>
                  <a:gd name="T46" fmla="*/ 12 w 149"/>
                  <a:gd name="T47" fmla="*/ 673 h 704"/>
                  <a:gd name="T48" fmla="*/ 14 w 149"/>
                  <a:gd name="T49" fmla="*/ 704 h 704"/>
                  <a:gd name="T50" fmla="*/ 41 w 149"/>
                  <a:gd name="T51" fmla="*/ 688 h 704"/>
                  <a:gd name="T52" fmla="*/ 39 w 149"/>
                  <a:gd name="T53" fmla="*/ 680 h 704"/>
                  <a:gd name="T54" fmla="*/ 36 w 149"/>
                  <a:gd name="T55" fmla="*/ 657 h 704"/>
                  <a:gd name="T56" fmla="*/ 33 w 149"/>
                  <a:gd name="T57" fmla="*/ 622 h 704"/>
                  <a:gd name="T58" fmla="*/ 35 w 149"/>
                  <a:gd name="T59" fmla="*/ 575 h 704"/>
                  <a:gd name="T60" fmla="*/ 41 w 149"/>
                  <a:gd name="T61" fmla="*/ 519 h 704"/>
                  <a:gd name="T62" fmla="*/ 58 w 149"/>
                  <a:gd name="T63" fmla="*/ 455 h 704"/>
                  <a:gd name="T64" fmla="*/ 86 w 149"/>
                  <a:gd name="T65" fmla="*/ 386 h 704"/>
                  <a:gd name="T66" fmla="*/ 129 w 149"/>
                  <a:gd name="T67" fmla="*/ 313 h 704"/>
                  <a:gd name="T68" fmla="*/ 143 w 149"/>
                  <a:gd name="T69" fmla="*/ 279 h 704"/>
                  <a:gd name="T70" fmla="*/ 149 w 149"/>
                  <a:gd name="T71" fmla="*/ 235 h 704"/>
                  <a:gd name="T72" fmla="*/ 144 w 149"/>
                  <a:gd name="T73" fmla="*/ 184 h 704"/>
                  <a:gd name="T74" fmla="*/ 131 w 149"/>
                  <a:gd name="T75" fmla="*/ 134 h 704"/>
                  <a:gd name="T76" fmla="*/ 109 w 149"/>
                  <a:gd name="T77" fmla="*/ 85 h 704"/>
                  <a:gd name="T78" fmla="*/ 81 w 149"/>
                  <a:gd name="T79" fmla="*/ 44 h 704"/>
                  <a:gd name="T80" fmla="*/ 44 w 149"/>
                  <a:gd name="T81" fmla="*/ 14 h 704"/>
                  <a:gd name="T82" fmla="*/ 0 w 149"/>
                  <a:gd name="T83" fmla="*/ 0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48843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94 w 128"/>
                <a:gd name="T1" fmla="*/ 0 h 217"/>
                <a:gd name="T2" fmla="*/ 105 w 128"/>
                <a:gd name="T3" fmla="*/ 9 h 217"/>
                <a:gd name="T4" fmla="*/ 115 w 128"/>
                <a:gd name="T5" fmla="*/ 27 h 217"/>
                <a:gd name="T6" fmla="*/ 123 w 128"/>
                <a:gd name="T7" fmla="*/ 50 h 217"/>
                <a:gd name="T8" fmla="*/ 128 w 128"/>
                <a:gd name="T9" fmla="*/ 78 h 217"/>
                <a:gd name="T10" fmla="*/ 127 w 128"/>
                <a:gd name="T11" fmla="*/ 111 h 217"/>
                <a:gd name="T12" fmla="*/ 116 w 128"/>
                <a:gd name="T13" fmla="*/ 145 h 217"/>
                <a:gd name="T14" fmla="*/ 94 w 128"/>
                <a:gd name="T15" fmla="*/ 181 h 217"/>
                <a:gd name="T16" fmla="*/ 60 w 128"/>
                <a:gd name="T17" fmla="*/ 217 h 217"/>
                <a:gd name="T18" fmla="*/ 49 w 128"/>
                <a:gd name="T19" fmla="*/ 213 h 217"/>
                <a:gd name="T20" fmla="*/ 38 w 128"/>
                <a:gd name="T21" fmla="*/ 210 h 217"/>
                <a:gd name="T22" fmla="*/ 26 w 128"/>
                <a:gd name="T23" fmla="*/ 205 h 217"/>
                <a:gd name="T24" fmla="*/ 16 w 128"/>
                <a:gd name="T25" fmla="*/ 201 h 217"/>
                <a:gd name="T26" fmla="*/ 8 w 128"/>
                <a:gd name="T27" fmla="*/ 196 h 217"/>
                <a:gd name="T28" fmla="*/ 2 w 128"/>
                <a:gd name="T29" fmla="*/ 190 h 217"/>
                <a:gd name="T30" fmla="*/ 0 w 128"/>
                <a:gd name="T31" fmla="*/ 183 h 217"/>
                <a:gd name="T32" fmla="*/ 1 w 128"/>
                <a:gd name="T33" fmla="*/ 178 h 217"/>
                <a:gd name="T34" fmla="*/ 13 w 128"/>
                <a:gd name="T35" fmla="*/ 171 h 217"/>
                <a:gd name="T36" fmla="*/ 29 w 128"/>
                <a:gd name="T37" fmla="*/ 161 h 217"/>
                <a:gd name="T38" fmla="*/ 46 w 128"/>
                <a:gd name="T39" fmla="*/ 150 h 217"/>
                <a:gd name="T40" fmla="*/ 63 w 128"/>
                <a:gd name="T41" fmla="*/ 134 h 217"/>
                <a:gd name="T42" fmla="*/ 79 w 128"/>
                <a:gd name="T43" fmla="*/ 112 h 217"/>
                <a:gd name="T44" fmla="*/ 91 w 128"/>
                <a:gd name="T45" fmla="*/ 83 h 217"/>
                <a:gd name="T46" fmla="*/ 97 w 128"/>
                <a:gd name="T47" fmla="*/ 46 h 217"/>
                <a:gd name="T48" fmla="*/ 94 w 128"/>
                <a:gd name="T49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8844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8845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8846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75 w 117"/>
                <a:gd name="T1" fmla="*/ 0 h 132"/>
                <a:gd name="T2" fmla="*/ 0 w 117"/>
                <a:gd name="T3" fmla="*/ 25 h 132"/>
                <a:gd name="T4" fmla="*/ 3 w 117"/>
                <a:gd name="T5" fmla="*/ 26 h 132"/>
                <a:gd name="T6" fmla="*/ 14 w 117"/>
                <a:gd name="T7" fmla="*/ 29 h 132"/>
                <a:gd name="T8" fmla="*/ 29 w 117"/>
                <a:gd name="T9" fmla="*/ 36 h 132"/>
                <a:gd name="T10" fmla="*/ 46 w 117"/>
                <a:gd name="T11" fmla="*/ 47 h 132"/>
                <a:gd name="T12" fmla="*/ 66 w 117"/>
                <a:gd name="T13" fmla="*/ 62 h 132"/>
                <a:gd name="T14" fmla="*/ 84 w 117"/>
                <a:gd name="T15" fmla="*/ 80 h 132"/>
                <a:gd name="T16" fmla="*/ 102 w 117"/>
                <a:gd name="T17" fmla="*/ 103 h 132"/>
                <a:gd name="T18" fmla="*/ 116 w 117"/>
                <a:gd name="T19" fmla="*/ 132 h 132"/>
                <a:gd name="T20" fmla="*/ 117 w 117"/>
                <a:gd name="T21" fmla="*/ 120 h 132"/>
                <a:gd name="T22" fmla="*/ 115 w 117"/>
                <a:gd name="T23" fmla="*/ 107 h 132"/>
                <a:gd name="T24" fmla="*/ 108 w 117"/>
                <a:gd name="T25" fmla="*/ 90 h 132"/>
                <a:gd name="T26" fmla="*/ 99 w 117"/>
                <a:gd name="T27" fmla="*/ 74 h 132"/>
                <a:gd name="T28" fmla="*/ 89 w 117"/>
                <a:gd name="T29" fmla="*/ 58 h 132"/>
                <a:gd name="T30" fmla="*/ 78 w 117"/>
                <a:gd name="T31" fmla="*/ 45 h 132"/>
                <a:gd name="T32" fmla="*/ 67 w 117"/>
                <a:gd name="T33" fmla="*/ 36 h 132"/>
                <a:gd name="T34" fmla="*/ 58 w 117"/>
                <a:gd name="T35" fmla="*/ 32 h 132"/>
                <a:gd name="T36" fmla="*/ 69 w 117"/>
                <a:gd name="T37" fmla="*/ 29 h 132"/>
                <a:gd name="T38" fmla="*/ 79 w 117"/>
                <a:gd name="T39" fmla="*/ 28 h 132"/>
                <a:gd name="T40" fmla="*/ 89 w 117"/>
                <a:gd name="T41" fmla="*/ 26 h 132"/>
                <a:gd name="T42" fmla="*/ 98 w 117"/>
                <a:gd name="T43" fmla="*/ 25 h 132"/>
                <a:gd name="T44" fmla="*/ 105 w 117"/>
                <a:gd name="T45" fmla="*/ 24 h 132"/>
                <a:gd name="T46" fmla="*/ 109 w 117"/>
                <a:gd name="T47" fmla="*/ 22 h 132"/>
                <a:gd name="T48" fmla="*/ 113 w 117"/>
                <a:gd name="T49" fmla="*/ 21 h 132"/>
                <a:gd name="T50" fmla="*/ 114 w 117"/>
                <a:gd name="T51" fmla="*/ 21 h 132"/>
                <a:gd name="T52" fmla="*/ 75 w 117"/>
                <a:gd name="T5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8847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29 w 29"/>
                <a:gd name="T1" fmla="*/ 0 h 77"/>
                <a:gd name="T2" fmla="*/ 23 w 29"/>
                <a:gd name="T3" fmla="*/ 0 h 77"/>
                <a:gd name="T4" fmla="*/ 16 w 29"/>
                <a:gd name="T5" fmla="*/ 4 h 77"/>
                <a:gd name="T6" fmla="*/ 9 w 29"/>
                <a:gd name="T7" fmla="*/ 9 h 77"/>
                <a:gd name="T8" fmla="*/ 4 w 29"/>
                <a:gd name="T9" fmla="*/ 19 h 77"/>
                <a:gd name="T10" fmla="*/ 1 w 29"/>
                <a:gd name="T11" fmla="*/ 30 h 77"/>
                <a:gd name="T12" fmla="*/ 0 w 29"/>
                <a:gd name="T13" fmla="*/ 44 h 77"/>
                <a:gd name="T14" fmla="*/ 3 w 29"/>
                <a:gd name="T15" fmla="*/ 60 h 77"/>
                <a:gd name="T16" fmla="*/ 11 w 29"/>
                <a:gd name="T17" fmla="*/ 77 h 77"/>
                <a:gd name="T18" fmla="*/ 15 w 29"/>
                <a:gd name="T19" fmla="*/ 53 h 77"/>
                <a:gd name="T20" fmla="*/ 19 w 29"/>
                <a:gd name="T21" fmla="*/ 37 h 77"/>
                <a:gd name="T22" fmla="*/ 23 w 29"/>
                <a:gd name="T23" fmla="*/ 22 h 77"/>
                <a:gd name="T24" fmla="*/ 29 w 29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8848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248849" name="Group 17"/>
            <p:cNvGrpSpPr>
              <a:grpSpLocks/>
            </p:cNvGrpSpPr>
            <p:nvPr userDrawn="1"/>
          </p:nvGrpSpPr>
          <p:grpSpPr bwMode="auto"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248850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8851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8852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48853" name="Group 21"/>
            <p:cNvGrpSpPr>
              <a:grpSpLocks/>
            </p:cNvGrpSpPr>
            <p:nvPr userDrawn="1"/>
          </p:nvGrpSpPr>
          <p:grpSpPr bwMode="auto">
            <a:xfrm rot="-6691250">
              <a:off x="3637" y="132"/>
              <a:ext cx="356" cy="607"/>
              <a:chOff x="1727" y="866"/>
              <a:chExt cx="129" cy="157"/>
            </a:xfrm>
          </p:grpSpPr>
          <p:sp>
            <p:nvSpPr>
              <p:cNvPr id="248854" name="Freeform 22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8855" name="Freeform 23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8856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48857" name="Group 25"/>
            <p:cNvGrpSpPr>
              <a:grpSpLocks/>
            </p:cNvGrpSpPr>
            <p:nvPr userDrawn="1"/>
          </p:nvGrpSpPr>
          <p:grpSpPr bwMode="auto">
            <a:xfrm rot="-1307516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248858" name="Freeform 26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8859" name="Freeform 27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8860" name="Freeform 28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48861" name="Group 29"/>
            <p:cNvGrpSpPr>
              <a:grpSpLocks/>
            </p:cNvGrpSpPr>
            <p:nvPr userDrawn="1"/>
          </p:nvGrpSpPr>
          <p:grpSpPr bwMode="auto">
            <a:xfrm rot="4106450" flipH="1">
              <a:off x="393" y="262"/>
              <a:ext cx="709" cy="892"/>
              <a:chOff x="1727" y="866"/>
              <a:chExt cx="129" cy="157"/>
            </a:xfrm>
          </p:grpSpPr>
          <p:sp>
            <p:nvSpPr>
              <p:cNvPr id="248862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8863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8864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48865" name="Group 33"/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248866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8867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8868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48869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8870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8871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8872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8873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8874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6 w 149"/>
                <a:gd name="T3" fmla="*/ 6 h 704"/>
                <a:gd name="T4" fmla="*/ 16 w 149"/>
                <a:gd name="T5" fmla="*/ 14 h 704"/>
                <a:gd name="T6" fmla="*/ 28 w 149"/>
                <a:gd name="T7" fmla="*/ 24 h 704"/>
                <a:gd name="T8" fmla="*/ 41 w 149"/>
                <a:gd name="T9" fmla="*/ 37 h 704"/>
                <a:gd name="T10" fmla="*/ 58 w 149"/>
                <a:gd name="T11" fmla="*/ 53 h 704"/>
                <a:gd name="T12" fmla="*/ 73 w 149"/>
                <a:gd name="T13" fmla="*/ 70 h 704"/>
                <a:gd name="T14" fmla="*/ 88 w 149"/>
                <a:gd name="T15" fmla="*/ 90 h 704"/>
                <a:gd name="T16" fmla="*/ 100 w 149"/>
                <a:gd name="T17" fmla="*/ 113 h 704"/>
                <a:gd name="T18" fmla="*/ 112 w 149"/>
                <a:gd name="T19" fmla="*/ 137 h 704"/>
                <a:gd name="T20" fmla="*/ 120 w 149"/>
                <a:gd name="T21" fmla="*/ 165 h 704"/>
                <a:gd name="T22" fmla="*/ 124 w 149"/>
                <a:gd name="T23" fmla="*/ 196 h 704"/>
                <a:gd name="T24" fmla="*/ 126 w 149"/>
                <a:gd name="T25" fmla="*/ 228 h 704"/>
                <a:gd name="T26" fmla="*/ 120 w 149"/>
                <a:gd name="T27" fmla="*/ 264 h 704"/>
                <a:gd name="T28" fmla="*/ 109 w 149"/>
                <a:gd name="T29" fmla="*/ 302 h 704"/>
                <a:gd name="T30" fmla="*/ 92 w 149"/>
                <a:gd name="T31" fmla="*/ 342 h 704"/>
                <a:gd name="T32" fmla="*/ 67 w 149"/>
                <a:gd name="T33" fmla="*/ 386 h 704"/>
                <a:gd name="T34" fmla="*/ 39 w 149"/>
                <a:gd name="T35" fmla="*/ 436 h 704"/>
                <a:gd name="T36" fmla="*/ 21 w 149"/>
                <a:gd name="T37" fmla="*/ 482 h 704"/>
                <a:gd name="T38" fmla="*/ 10 w 149"/>
                <a:gd name="T39" fmla="*/ 525 h 704"/>
                <a:gd name="T40" fmla="*/ 6 w 149"/>
                <a:gd name="T41" fmla="*/ 566 h 704"/>
                <a:gd name="T42" fmla="*/ 6 w 149"/>
                <a:gd name="T43" fmla="*/ 605 h 704"/>
                <a:gd name="T44" fmla="*/ 8 w 149"/>
                <a:gd name="T45" fmla="*/ 641 h 704"/>
                <a:gd name="T46" fmla="*/ 12 w 149"/>
                <a:gd name="T47" fmla="*/ 673 h 704"/>
                <a:gd name="T48" fmla="*/ 14 w 149"/>
                <a:gd name="T49" fmla="*/ 704 h 704"/>
                <a:gd name="T50" fmla="*/ 41 w 149"/>
                <a:gd name="T51" fmla="*/ 688 h 704"/>
                <a:gd name="T52" fmla="*/ 39 w 149"/>
                <a:gd name="T53" fmla="*/ 680 h 704"/>
                <a:gd name="T54" fmla="*/ 36 w 149"/>
                <a:gd name="T55" fmla="*/ 657 h 704"/>
                <a:gd name="T56" fmla="*/ 33 w 149"/>
                <a:gd name="T57" fmla="*/ 622 h 704"/>
                <a:gd name="T58" fmla="*/ 35 w 149"/>
                <a:gd name="T59" fmla="*/ 575 h 704"/>
                <a:gd name="T60" fmla="*/ 41 w 149"/>
                <a:gd name="T61" fmla="*/ 519 h 704"/>
                <a:gd name="T62" fmla="*/ 58 w 149"/>
                <a:gd name="T63" fmla="*/ 455 h 704"/>
                <a:gd name="T64" fmla="*/ 86 w 149"/>
                <a:gd name="T65" fmla="*/ 386 h 704"/>
                <a:gd name="T66" fmla="*/ 129 w 149"/>
                <a:gd name="T67" fmla="*/ 313 h 704"/>
                <a:gd name="T68" fmla="*/ 143 w 149"/>
                <a:gd name="T69" fmla="*/ 279 h 704"/>
                <a:gd name="T70" fmla="*/ 149 w 149"/>
                <a:gd name="T71" fmla="*/ 235 h 704"/>
                <a:gd name="T72" fmla="*/ 144 w 149"/>
                <a:gd name="T73" fmla="*/ 184 h 704"/>
                <a:gd name="T74" fmla="*/ 131 w 149"/>
                <a:gd name="T75" fmla="*/ 134 h 704"/>
                <a:gd name="T76" fmla="*/ 109 w 149"/>
                <a:gd name="T77" fmla="*/ 85 h 704"/>
                <a:gd name="T78" fmla="*/ 81 w 149"/>
                <a:gd name="T79" fmla="*/ 44 h 704"/>
                <a:gd name="T80" fmla="*/ 44 w 149"/>
                <a:gd name="T81" fmla="*/ 14 h 704"/>
                <a:gd name="T82" fmla="*/ 0 w 149"/>
                <a:gd name="T83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8875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48876" name="Rectangle 44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6699"/>
              </a:solidFill>
            </a:endParaRPr>
          </a:p>
        </p:txBody>
      </p:sp>
      <p:sp>
        <p:nvSpPr>
          <p:cNvPr id="248877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006699"/>
                </a:solidFill>
              </a:rPr>
              <a:t>CHAPTER 1</a:t>
            </a:r>
          </a:p>
        </p:txBody>
      </p:sp>
      <p:sp>
        <p:nvSpPr>
          <p:cNvPr id="248878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B1210C0-4750-4CB9-B980-404DB76A3150}" type="slidenum">
              <a:rPr lang="en-US" altLang="zh-TW">
                <a:solidFill>
                  <a:srgbClr val="006699"/>
                </a:solidFill>
              </a:rPr>
              <a:pPr/>
              <a:t>‹#›</a:t>
            </a:fld>
            <a:endParaRPr lang="en-US" altLang="zh-TW">
              <a:solidFill>
                <a:srgbClr val="006699"/>
              </a:solidFill>
            </a:endParaRPr>
          </a:p>
        </p:txBody>
      </p:sp>
      <p:sp>
        <p:nvSpPr>
          <p:cNvPr id="248879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3274485" y="596900"/>
            <a:ext cx="8257116" cy="3581400"/>
          </a:xfrm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993366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200" b="1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248880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3318933" y="4279900"/>
            <a:ext cx="8195733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065181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6699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006699"/>
                </a:solidFill>
              </a:rPr>
              <a:t>CHAPTER 1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A3D6A5-C6F7-4BBE-BF2E-A60BB7224B11}" type="slidenum">
              <a:rPr lang="en-US" altLang="zh-TW">
                <a:solidFill>
                  <a:srgbClr val="006699"/>
                </a:solidFill>
              </a:rPr>
              <a:pPr/>
              <a:t>‹#›</a:t>
            </a:fld>
            <a:endParaRPr lang="en-US" altLang="zh-TW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0308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6699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006699"/>
                </a:solidFill>
              </a:rPr>
              <a:t>CHAPTER 1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566BC2-7C43-49AB-A033-0747752D48FF}" type="slidenum">
              <a:rPr lang="en-US" altLang="zh-TW">
                <a:solidFill>
                  <a:srgbClr val="006699"/>
                </a:solidFill>
              </a:rPr>
              <a:pPr/>
              <a:t>‹#›</a:t>
            </a:fld>
            <a:endParaRPr lang="en-US" altLang="zh-TW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1025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45611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45611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6699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006699"/>
                </a:solidFill>
              </a:rPr>
              <a:t>CHAPTER 1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1FD3C6-C85B-4FB3-8A52-D7F80B211B47}" type="slidenum">
              <a:rPr lang="en-US" altLang="zh-TW">
                <a:solidFill>
                  <a:srgbClr val="006699"/>
                </a:solidFill>
              </a:rPr>
              <a:pPr/>
              <a:t>‹#›</a:t>
            </a:fld>
            <a:endParaRPr lang="en-US" altLang="zh-TW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5692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6699"/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006699"/>
                </a:solidFill>
              </a:rPr>
              <a:t>CHAPTER 1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3321B8-1B29-4758-923A-38D008091D80}" type="slidenum">
              <a:rPr lang="en-US" altLang="zh-TW">
                <a:solidFill>
                  <a:srgbClr val="006699"/>
                </a:solidFill>
              </a:rPr>
              <a:pPr/>
              <a:t>‹#›</a:t>
            </a:fld>
            <a:endParaRPr lang="en-US" altLang="zh-TW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6193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6699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006699"/>
                </a:solidFill>
              </a:rPr>
              <a:t>CHAPTER 1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00EFC8-D7C9-4AF2-9F6B-A4378A3E7387}" type="slidenum">
              <a:rPr lang="en-US" altLang="zh-TW">
                <a:solidFill>
                  <a:srgbClr val="006699"/>
                </a:solidFill>
              </a:rPr>
              <a:pPr/>
              <a:t>‹#›</a:t>
            </a:fld>
            <a:endParaRPr lang="en-US" altLang="zh-TW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8901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6699"/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006699"/>
                </a:solidFill>
              </a:rPr>
              <a:t>CHAPTER 1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F25DC-2C47-4C89-BACC-E47A1F954BC0}" type="slidenum">
              <a:rPr lang="en-US" altLang="zh-TW">
                <a:solidFill>
                  <a:srgbClr val="006699"/>
                </a:solidFill>
              </a:rPr>
              <a:pPr/>
              <a:t>‹#›</a:t>
            </a:fld>
            <a:endParaRPr lang="en-US" altLang="zh-TW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65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891A-24CA-44CD-9158-1FE3AB696707}" type="datetimeFigureOut">
              <a:rPr lang="zh-TW" altLang="en-US" smtClean="0"/>
              <a:t>2019/2/27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A444C-8732-489C-B42F-B3C58743F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0554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6699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006699"/>
                </a:solidFill>
              </a:rPr>
              <a:t>CHAPTER 1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D7A5A-AFAB-4E25-8CC4-1093F743FA6F}" type="slidenum">
              <a:rPr lang="en-US" altLang="zh-TW">
                <a:solidFill>
                  <a:srgbClr val="006699"/>
                </a:solidFill>
              </a:rPr>
              <a:pPr/>
              <a:t>‹#›</a:t>
            </a:fld>
            <a:endParaRPr lang="en-US" altLang="zh-TW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0164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6699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006699"/>
                </a:solidFill>
              </a:rPr>
              <a:t>CHAPTER 1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7B915B-19F1-46E6-BF55-665AA30DF6B0}" type="slidenum">
              <a:rPr lang="en-US" altLang="zh-TW">
                <a:solidFill>
                  <a:srgbClr val="006699"/>
                </a:solidFill>
              </a:rPr>
              <a:pPr/>
              <a:t>‹#›</a:t>
            </a:fld>
            <a:endParaRPr lang="en-US" altLang="zh-TW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2623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6699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006699"/>
                </a:solidFill>
              </a:rPr>
              <a:t>CHAPTER 1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91AA6-B68C-4DFB-958A-6CF7E69FD93B}" type="slidenum">
              <a:rPr lang="en-US" altLang="zh-TW">
                <a:solidFill>
                  <a:srgbClr val="006699"/>
                </a:solidFill>
              </a:rPr>
              <a:pPr/>
              <a:t>‹#›</a:t>
            </a:fld>
            <a:endParaRPr lang="en-US" altLang="zh-TW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6890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4968" y="103189"/>
            <a:ext cx="2747433" cy="59531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90551" y="103189"/>
            <a:ext cx="8041216" cy="59531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6699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006699"/>
                </a:solidFill>
              </a:rPr>
              <a:t>CHAPTER 1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EE6693-B0D4-4E05-977B-BBC09AE8FC8A}" type="slidenum">
              <a:rPr lang="en-US" altLang="zh-TW">
                <a:solidFill>
                  <a:srgbClr val="006699"/>
                </a:solidFill>
              </a:rPr>
              <a:pPr/>
              <a:t>‹#›</a:t>
            </a:fld>
            <a:endParaRPr lang="en-US" altLang="zh-TW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891A-24CA-44CD-9158-1FE3AB696707}" type="datetimeFigureOut">
              <a:rPr lang="zh-TW" altLang="en-US" smtClean="0"/>
              <a:t>2019/2/27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A444C-8732-489C-B42F-B3C58743F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82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891A-24CA-44CD-9158-1FE3AB696707}" type="datetimeFigureOut">
              <a:rPr lang="zh-TW" altLang="en-US" smtClean="0"/>
              <a:t>2019/2/27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A444C-8732-489C-B42F-B3C58743F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3120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891A-24CA-44CD-9158-1FE3AB696707}" type="datetimeFigureOut">
              <a:rPr lang="zh-TW" altLang="en-US" smtClean="0"/>
              <a:t>2019/2/27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A444C-8732-489C-B42F-B3C58743F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24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891A-24CA-44CD-9158-1FE3AB696707}" type="datetimeFigureOut">
              <a:rPr lang="zh-TW" altLang="en-US" smtClean="0"/>
              <a:t>2019/2/27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A444C-8732-489C-B42F-B3C58743F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15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891A-24CA-44CD-9158-1FE3AB696707}" type="datetimeFigureOut">
              <a:rPr lang="zh-TW" altLang="en-US" smtClean="0"/>
              <a:t>2019/2/27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A444C-8732-489C-B42F-B3C58743F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413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891A-24CA-44CD-9158-1FE3AB696707}" type="datetimeFigureOut">
              <a:rPr lang="zh-TW" altLang="en-US" smtClean="0"/>
              <a:t>2019/2/27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A444C-8732-489C-B42F-B3C58743F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84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C891A-24CA-44CD-9158-1FE3AB696707}" type="datetimeFigureOut">
              <a:rPr lang="zh-TW" altLang="en-US" smtClean="0"/>
              <a:t>2019/2/27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A444C-8732-489C-B42F-B3C58743F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1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CHAPTER 1</a:t>
            </a:r>
            <a:endParaRPr kumimoji="1" lang="en-US" altLang="zh-TW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33CAB97-9EE9-4F86-9B7C-5BD0B36583A4}" type="slidenum">
              <a:rPr kumimoji="1" lang="en-US" altLang="zh-TW" smtClean="0">
                <a:solidFill>
                  <a:prstClr val="black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TW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43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810" name="Group 2"/>
          <p:cNvGrpSpPr>
            <a:grpSpLocks/>
          </p:cNvGrpSpPr>
          <p:nvPr/>
        </p:nvGrpSpPr>
        <p:grpSpPr bwMode="auto">
          <a:xfrm>
            <a:off x="-10584" y="1"/>
            <a:ext cx="3778251" cy="6856413"/>
            <a:chOff x="-5" y="0"/>
            <a:chExt cx="1785" cy="4319"/>
          </a:xfrm>
        </p:grpSpPr>
        <p:sp>
          <p:nvSpPr>
            <p:cNvPr id="247811" name="Freeform 3"/>
            <p:cNvSpPr>
              <a:spLocks/>
            </p:cNvSpPr>
            <p:nvPr/>
          </p:nvSpPr>
          <p:spPr bwMode="ltGray">
            <a:xfrm>
              <a:off x="-5" y="3262"/>
              <a:ext cx="472" cy="802"/>
            </a:xfrm>
            <a:custGeom>
              <a:avLst/>
              <a:gdLst>
                <a:gd name="T0" fmla="*/ 5 w 472"/>
                <a:gd name="T1" fmla="*/ 32 h 802"/>
                <a:gd name="T2" fmla="*/ 189 w 472"/>
                <a:gd name="T3" fmla="*/ 26 h 802"/>
                <a:gd name="T4" fmla="*/ 309 w 472"/>
                <a:gd name="T5" fmla="*/ 66 h 802"/>
                <a:gd name="T6" fmla="*/ 357 w 472"/>
                <a:gd name="T7" fmla="*/ 98 h 802"/>
                <a:gd name="T8" fmla="*/ 413 w 472"/>
                <a:gd name="T9" fmla="*/ 162 h 802"/>
                <a:gd name="T10" fmla="*/ 437 w 472"/>
                <a:gd name="T11" fmla="*/ 250 h 802"/>
                <a:gd name="T12" fmla="*/ 397 w 472"/>
                <a:gd name="T13" fmla="*/ 530 h 802"/>
                <a:gd name="T14" fmla="*/ 341 w 472"/>
                <a:gd name="T15" fmla="*/ 634 h 802"/>
                <a:gd name="T16" fmla="*/ 173 w 472"/>
                <a:gd name="T17" fmla="*/ 714 h 802"/>
                <a:gd name="T18" fmla="*/ 77 w 472"/>
                <a:gd name="T19" fmla="*/ 730 h 802"/>
                <a:gd name="T20" fmla="*/ 69 w 472"/>
                <a:gd name="T21" fmla="*/ 802 h 802"/>
                <a:gd name="T22" fmla="*/ 7 w 472"/>
                <a:gd name="T23" fmla="*/ 788 h 802"/>
                <a:gd name="T24" fmla="*/ 5 w 472"/>
                <a:gd name="T25" fmla="*/ 751 h 802"/>
                <a:gd name="T26" fmla="*/ 37 w 472"/>
                <a:gd name="T27" fmla="*/ 722 h 802"/>
                <a:gd name="T28" fmla="*/ 5 w 472"/>
                <a:gd name="T29" fmla="*/ 670 h 802"/>
                <a:gd name="T30" fmla="*/ 5 w 472"/>
                <a:gd name="T31" fmla="*/ 32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247812" name="Group 4"/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247813" name="Freeform 5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7814" name="Freeform 6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7815" name="Freeform 7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47816" name="Freeform 8"/>
            <p:cNvSpPr>
              <a:spLocks/>
            </p:cNvSpPr>
            <p:nvPr/>
          </p:nvSpPr>
          <p:spPr bwMode="ltGray">
            <a:xfrm>
              <a:off x="90" y="1736"/>
              <a:ext cx="710" cy="768"/>
            </a:xfrm>
            <a:custGeom>
              <a:avLst/>
              <a:gdLst>
                <a:gd name="T0" fmla="*/ 14 w 710"/>
                <a:gd name="T1" fmla="*/ 416 h 768"/>
                <a:gd name="T2" fmla="*/ 14 w 710"/>
                <a:gd name="T3" fmla="*/ 272 h 768"/>
                <a:gd name="T4" fmla="*/ 102 w 710"/>
                <a:gd name="T5" fmla="*/ 144 h 768"/>
                <a:gd name="T6" fmla="*/ 150 w 710"/>
                <a:gd name="T7" fmla="*/ 96 h 768"/>
                <a:gd name="T8" fmla="*/ 198 w 710"/>
                <a:gd name="T9" fmla="*/ 64 h 768"/>
                <a:gd name="T10" fmla="*/ 350 w 710"/>
                <a:gd name="T11" fmla="*/ 0 h 768"/>
                <a:gd name="T12" fmla="*/ 534 w 710"/>
                <a:gd name="T13" fmla="*/ 8 h 768"/>
                <a:gd name="T14" fmla="*/ 662 w 710"/>
                <a:gd name="T15" fmla="*/ 96 h 768"/>
                <a:gd name="T16" fmla="*/ 710 w 710"/>
                <a:gd name="T17" fmla="*/ 200 h 768"/>
                <a:gd name="T18" fmla="*/ 702 w 710"/>
                <a:gd name="T19" fmla="*/ 400 h 768"/>
                <a:gd name="T20" fmla="*/ 678 w 710"/>
                <a:gd name="T21" fmla="*/ 448 h 768"/>
                <a:gd name="T22" fmla="*/ 550 w 710"/>
                <a:gd name="T23" fmla="*/ 632 h 768"/>
                <a:gd name="T24" fmla="*/ 518 w 710"/>
                <a:gd name="T25" fmla="*/ 656 h 768"/>
                <a:gd name="T26" fmla="*/ 470 w 710"/>
                <a:gd name="T27" fmla="*/ 664 h 768"/>
                <a:gd name="T28" fmla="*/ 518 w 710"/>
                <a:gd name="T29" fmla="*/ 680 h 768"/>
                <a:gd name="T30" fmla="*/ 566 w 710"/>
                <a:gd name="T31" fmla="*/ 696 h 768"/>
                <a:gd name="T32" fmla="*/ 574 w 710"/>
                <a:gd name="T33" fmla="*/ 720 h 768"/>
                <a:gd name="T34" fmla="*/ 526 w 710"/>
                <a:gd name="T35" fmla="*/ 736 h 768"/>
                <a:gd name="T36" fmla="*/ 502 w 710"/>
                <a:gd name="T37" fmla="*/ 752 h 768"/>
                <a:gd name="T38" fmla="*/ 454 w 710"/>
                <a:gd name="T39" fmla="*/ 768 h 768"/>
                <a:gd name="T40" fmla="*/ 438 w 710"/>
                <a:gd name="T41" fmla="*/ 712 h 768"/>
                <a:gd name="T42" fmla="*/ 246 w 710"/>
                <a:gd name="T43" fmla="*/ 688 h 768"/>
                <a:gd name="T44" fmla="*/ 134 w 710"/>
                <a:gd name="T45" fmla="*/ 648 h 768"/>
                <a:gd name="T46" fmla="*/ 110 w 710"/>
                <a:gd name="T47" fmla="*/ 624 h 768"/>
                <a:gd name="T48" fmla="*/ 78 w 710"/>
                <a:gd name="T49" fmla="*/ 576 h 768"/>
                <a:gd name="T50" fmla="*/ 54 w 710"/>
                <a:gd name="T51" fmla="*/ 464 h 768"/>
                <a:gd name="T52" fmla="*/ 30 w 710"/>
                <a:gd name="T53" fmla="*/ 408 h 768"/>
                <a:gd name="T54" fmla="*/ 22 w 710"/>
                <a:gd name="T55" fmla="*/ 384 h 768"/>
                <a:gd name="T56" fmla="*/ 14 w 710"/>
                <a:gd name="T57" fmla="*/ 416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247817" name="Group 9"/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247818" name="Freeform 10"/>
              <p:cNvSpPr>
                <a:spLocks/>
              </p:cNvSpPr>
              <p:nvPr userDrawn="1"/>
            </p:nvSpPr>
            <p:spPr bwMode="ltGray">
              <a:xfrm rot="373331" flipH="1">
                <a:off x="125" y="2787"/>
                <a:ext cx="313" cy="303"/>
              </a:xfrm>
              <a:custGeom>
                <a:avLst/>
                <a:gdLst>
                  <a:gd name="T0" fmla="*/ 46 w 217"/>
                  <a:gd name="T1" fmla="*/ 210 h 210"/>
                  <a:gd name="T2" fmla="*/ 37 w 217"/>
                  <a:gd name="T3" fmla="*/ 198 h 210"/>
                  <a:gd name="T4" fmla="*/ 26 w 217"/>
                  <a:gd name="T5" fmla="*/ 181 h 210"/>
                  <a:gd name="T6" fmla="*/ 15 w 217"/>
                  <a:gd name="T7" fmla="*/ 159 h 210"/>
                  <a:gd name="T8" fmla="*/ 5 w 217"/>
                  <a:gd name="T9" fmla="*/ 135 h 210"/>
                  <a:gd name="T10" fmla="*/ 0 w 217"/>
                  <a:gd name="T11" fmla="*/ 109 h 210"/>
                  <a:gd name="T12" fmla="*/ 1 w 217"/>
                  <a:gd name="T13" fmla="*/ 82 h 210"/>
                  <a:gd name="T14" fmla="*/ 9 w 217"/>
                  <a:gd name="T15" fmla="*/ 57 h 210"/>
                  <a:gd name="T16" fmla="*/ 27 w 217"/>
                  <a:gd name="T17" fmla="*/ 35 h 210"/>
                  <a:gd name="T18" fmla="*/ 45 w 217"/>
                  <a:gd name="T19" fmla="*/ 22 h 210"/>
                  <a:gd name="T20" fmla="*/ 60 w 217"/>
                  <a:gd name="T21" fmla="*/ 12 h 210"/>
                  <a:gd name="T22" fmla="*/ 72 w 217"/>
                  <a:gd name="T23" fmla="*/ 7 h 210"/>
                  <a:gd name="T24" fmla="*/ 81 w 217"/>
                  <a:gd name="T25" fmla="*/ 5 h 210"/>
                  <a:gd name="T26" fmla="*/ 88 w 217"/>
                  <a:gd name="T27" fmla="*/ 5 h 210"/>
                  <a:gd name="T28" fmla="*/ 104 w 217"/>
                  <a:gd name="T29" fmla="*/ 0 h 210"/>
                  <a:gd name="T30" fmla="*/ 148 w 217"/>
                  <a:gd name="T31" fmla="*/ 8 h 210"/>
                  <a:gd name="T32" fmla="*/ 160 w 217"/>
                  <a:gd name="T33" fmla="*/ 12 h 210"/>
                  <a:gd name="T34" fmla="*/ 172 w 217"/>
                  <a:gd name="T35" fmla="*/ 15 h 210"/>
                  <a:gd name="T36" fmla="*/ 182 w 217"/>
                  <a:gd name="T37" fmla="*/ 19 h 210"/>
                  <a:gd name="T38" fmla="*/ 190 w 217"/>
                  <a:gd name="T39" fmla="*/ 23 h 210"/>
                  <a:gd name="T40" fmla="*/ 198 w 217"/>
                  <a:gd name="T41" fmla="*/ 27 h 210"/>
                  <a:gd name="T42" fmla="*/ 205 w 217"/>
                  <a:gd name="T43" fmla="*/ 32 h 210"/>
                  <a:gd name="T44" fmla="*/ 211 w 217"/>
                  <a:gd name="T45" fmla="*/ 38 h 210"/>
                  <a:gd name="T46" fmla="*/ 217 w 217"/>
                  <a:gd name="T47" fmla="*/ 45 h 210"/>
                  <a:gd name="T48" fmla="*/ 205 w 217"/>
                  <a:gd name="T49" fmla="*/ 40 h 210"/>
                  <a:gd name="T50" fmla="*/ 194 w 217"/>
                  <a:gd name="T51" fmla="*/ 36 h 210"/>
                  <a:gd name="T52" fmla="*/ 183 w 217"/>
                  <a:gd name="T53" fmla="*/ 33 h 210"/>
                  <a:gd name="T54" fmla="*/ 172 w 217"/>
                  <a:gd name="T55" fmla="*/ 30 h 210"/>
                  <a:gd name="T56" fmla="*/ 163 w 217"/>
                  <a:gd name="T57" fmla="*/ 27 h 210"/>
                  <a:gd name="T58" fmla="*/ 153 w 217"/>
                  <a:gd name="T59" fmla="*/ 26 h 210"/>
                  <a:gd name="T60" fmla="*/ 143 w 217"/>
                  <a:gd name="T61" fmla="*/ 24 h 210"/>
                  <a:gd name="T62" fmla="*/ 134 w 217"/>
                  <a:gd name="T63" fmla="*/ 24 h 210"/>
                  <a:gd name="T64" fmla="*/ 125 w 217"/>
                  <a:gd name="T65" fmla="*/ 24 h 210"/>
                  <a:gd name="T66" fmla="*/ 116 w 217"/>
                  <a:gd name="T67" fmla="*/ 25 h 210"/>
                  <a:gd name="T68" fmla="*/ 107 w 217"/>
                  <a:gd name="T69" fmla="*/ 27 h 210"/>
                  <a:gd name="T70" fmla="*/ 99 w 217"/>
                  <a:gd name="T71" fmla="*/ 29 h 210"/>
                  <a:gd name="T72" fmla="*/ 91 w 217"/>
                  <a:gd name="T73" fmla="*/ 33 h 210"/>
                  <a:gd name="T74" fmla="*/ 82 w 217"/>
                  <a:gd name="T75" fmla="*/ 36 h 210"/>
                  <a:gd name="T76" fmla="*/ 74 w 217"/>
                  <a:gd name="T77" fmla="*/ 41 h 210"/>
                  <a:gd name="T78" fmla="*/ 66 w 217"/>
                  <a:gd name="T79" fmla="*/ 46 h 210"/>
                  <a:gd name="T80" fmla="*/ 52 w 217"/>
                  <a:gd name="T81" fmla="*/ 61 h 210"/>
                  <a:gd name="T82" fmla="*/ 42 w 217"/>
                  <a:gd name="T83" fmla="*/ 80 h 210"/>
                  <a:gd name="T84" fmla="*/ 37 w 217"/>
                  <a:gd name="T85" fmla="*/ 103 h 210"/>
                  <a:gd name="T86" fmla="*/ 35 w 217"/>
                  <a:gd name="T87" fmla="*/ 126 h 210"/>
                  <a:gd name="T88" fmla="*/ 35 w 217"/>
                  <a:gd name="T89" fmla="*/ 151 h 210"/>
                  <a:gd name="T90" fmla="*/ 38 w 217"/>
                  <a:gd name="T91" fmla="*/ 174 h 210"/>
                  <a:gd name="T92" fmla="*/ 41 w 217"/>
                  <a:gd name="T93" fmla="*/ 194 h 210"/>
                  <a:gd name="T94" fmla="*/ 46 w 217"/>
                  <a:gd name="T95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7819" name="Freeform 11"/>
              <p:cNvSpPr>
                <a:spLocks/>
              </p:cNvSpPr>
              <p:nvPr userDrawn="1"/>
            </p:nvSpPr>
            <p:spPr bwMode="ltGray">
              <a:xfrm rot="373331" flipH="1">
                <a:off x="41" y="2843"/>
                <a:ext cx="262" cy="308"/>
              </a:xfrm>
              <a:custGeom>
                <a:avLst/>
                <a:gdLst>
                  <a:gd name="T0" fmla="*/ 109 w 182"/>
                  <a:gd name="T1" fmla="*/ 0 h 213"/>
                  <a:gd name="T2" fmla="*/ 112 w 182"/>
                  <a:gd name="T3" fmla="*/ 2 h 213"/>
                  <a:gd name="T4" fmla="*/ 118 w 182"/>
                  <a:gd name="T5" fmla="*/ 8 h 213"/>
                  <a:gd name="T6" fmla="*/ 127 w 182"/>
                  <a:gd name="T7" fmla="*/ 18 h 213"/>
                  <a:gd name="T8" fmla="*/ 137 w 182"/>
                  <a:gd name="T9" fmla="*/ 33 h 213"/>
                  <a:gd name="T10" fmla="*/ 145 w 182"/>
                  <a:gd name="T11" fmla="*/ 52 h 213"/>
                  <a:gd name="T12" fmla="*/ 150 w 182"/>
                  <a:gd name="T13" fmla="*/ 76 h 213"/>
                  <a:gd name="T14" fmla="*/ 150 w 182"/>
                  <a:gd name="T15" fmla="*/ 105 h 213"/>
                  <a:gd name="T16" fmla="*/ 144 w 182"/>
                  <a:gd name="T17" fmla="*/ 139 h 213"/>
                  <a:gd name="T18" fmla="*/ 140 w 182"/>
                  <a:gd name="T19" fmla="*/ 149 h 213"/>
                  <a:gd name="T20" fmla="*/ 136 w 182"/>
                  <a:gd name="T21" fmla="*/ 157 h 213"/>
                  <a:gd name="T22" fmla="*/ 131 w 182"/>
                  <a:gd name="T23" fmla="*/ 165 h 213"/>
                  <a:gd name="T24" fmla="*/ 125 w 182"/>
                  <a:gd name="T25" fmla="*/ 173 h 213"/>
                  <a:gd name="T26" fmla="*/ 117 w 182"/>
                  <a:gd name="T27" fmla="*/ 180 h 213"/>
                  <a:gd name="T28" fmla="*/ 110 w 182"/>
                  <a:gd name="T29" fmla="*/ 185 h 213"/>
                  <a:gd name="T30" fmla="*/ 102 w 182"/>
                  <a:gd name="T31" fmla="*/ 191 h 213"/>
                  <a:gd name="T32" fmla="*/ 92 w 182"/>
                  <a:gd name="T33" fmla="*/ 195 h 213"/>
                  <a:gd name="T34" fmla="*/ 82 w 182"/>
                  <a:gd name="T35" fmla="*/ 197 h 213"/>
                  <a:gd name="T36" fmla="*/ 72 w 182"/>
                  <a:gd name="T37" fmla="*/ 200 h 213"/>
                  <a:gd name="T38" fmla="*/ 61 w 182"/>
                  <a:gd name="T39" fmla="*/ 201 h 213"/>
                  <a:gd name="T40" fmla="*/ 49 w 182"/>
                  <a:gd name="T41" fmla="*/ 201 h 213"/>
                  <a:gd name="T42" fmla="*/ 37 w 182"/>
                  <a:gd name="T43" fmla="*/ 200 h 213"/>
                  <a:gd name="T44" fmla="*/ 25 w 182"/>
                  <a:gd name="T45" fmla="*/ 197 h 213"/>
                  <a:gd name="T46" fmla="*/ 12 w 182"/>
                  <a:gd name="T47" fmla="*/ 193 h 213"/>
                  <a:gd name="T48" fmla="*/ 0 w 182"/>
                  <a:gd name="T49" fmla="*/ 188 h 213"/>
                  <a:gd name="T50" fmla="*/ 11 w 182"/>
                  <a:gd name="T51" fmla="*/ 195 h 213"/>
                  <a:gd name="T52" fmla="*/ 22 w 182"/>
                  <a:gd name="T53" fmla="*/ 200 h 213"/>
                  <a:gd name="T54" fmla="*/ 33 w 182"/>
                  <a:gd name="T55" fmla="*/ 205 h 213"/>
                  <a:gd name="T56" fmla="*/ 43 w 182"/>
                  <a:gd name="T57" fmla="*/ 208 h 213"/>
                  <a:gd name="T58" fmla="*/ 53 w 182"/>
                  <a:gd name="T59" fmla="*/ 211 h 213"/>
                  <a:gd name="T60" fmla="*/ 63 w 182"/>
                  <a:gd name="T61" fmla="*/ 212 h 213"/>
                  <a:gd name="T62" fmla="*/ 73 w 182"/>
                  <a:gd name="T63" fmla="*/ 213 h 213"/>
                  <a:gd name="T64" fmla="*/ 83 w 182"/>
                  <a:gd name="T65" fmla="*/ 213 h 213"/>
                  <a:gd name="T66" fmla="*/ 91 w 182"/>
                  <a:gd name="T67" fmla="*/ 212 h 213"/>
                  <a:gd name="T68" fmla="*/ 100 w 182"/>
                  <a:gd name="T69" fmla="*/ 210 h 213"/>
                  <a:gd name="T70" fmla="*/ 108 w 182"/>
                  <a:gd name="T71" fmla="*/ 208 h 213"/>
                  <a:gd name="T72" fmla="*/ 116 w 182"/>
                  <a:gd name="T73" fmla="*/ 206 h 213"/>
                  <a:gd name="T74" fmla="*/ 123 w 182"/>
                  <a:gd name="T75" fmla="*/ 203 h 213"/>
                  <a:gd name="T76" fmla="*/ 130 w 182"/>
                  <a:gd name="T77" fmla="*/ 199 h 213"/>
                  <a:gd name="T78" fmla="*/ 136 w 182"/>
                  <a:gd name="T79" fmla="*/ 195 h 213"/>
                  <a:gd name="T80" fmla="*/ 142 w 182"/>
                  <a:gd name="T81" fmla="*/ 191 h 213"/>
                  <a:gd name="T82" fmla="*/ 158 w 182"/>
                  <a:gd name="T83" fmla="*/ 176 h 213"/>
                  <a:gd name="T84" fmla="*/ 169 w 182"/>
                  <a:gd name="T85" fmla="*/ 161 h 213"/>
                  <a:gd name="T86" fmla="*/ 176 w 182"/>
                  <a:gd name="T87" fmla="*/ 144 h 213"/>
                  <a:gd name="T88" fmla="*/ 179 w 182"/>
                  <a:gd name="T89" fmla="*/ 128 h 213"/>
                  <a:gd name="T90" fmla="*/ 181 w 182"/>
                  <a:gd name="T91" fmla="*/ 111 h 213"/>
                  <a:gd name="T92" fmla="*/ 181 w 182"/>
                  <a:gd name="T93" fmla="*/ 95 h 213"/>
                  <a:gd name="T94" fmla="*/ 182 w 182"/>
                  <a:gd name="T95" fmla="*/ 79 h 213"/>
                  <a:gd name="T96" fmla="*/ 173 w 182"/>
                  <a:gd name="T97" fmla="*/ 46 h 213"/>
                  <a:gd name="T98" fmla="*/ 156 w 182"/>
                  <a:gd name="T99" fmla="*/ 21 h 213"/>
                  <a:gd name="T100" fmla="*/ 151 w 182"/>
                  <a:gd name="T101" fmla="*/ 18 h 213"/>
                  <a:gd name="T102" fmla="*/ 147 w 182"/>
                  <a:gd name="T103" fmla="*/ 15 h 213"/>
                  <a:gd name="T104" fmla="*/ 142 w 182"/>
                  <a:gd name="T105" fmla="*/ 13 h 213"/>
                  <a:gd name="T106" fmla="*/ 138 w 182"/>
                  <a:gd name="T107" fmla="*/ 11 h 213"/>
                  <a:gd name="T108" fmla="*/ 132 w 182"/>
                  <a:gd name="T109" fmla="*/ 9 h 213"/>
                  <a:gd name="T110" fmla="*/ 126 w 182"/>
                  <a:gd name="T111" fmla="*/ 6 h 213"/>
                  <a:gd name="T112" fmla="*/ 119 w 182"/>
                  <a:gd name="T113" fmla="*/ 3 h 213"/>
                  <a:gd name="T114" fmla="*/ 109 w 182"/>
                  <a:gd name="T115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7820" name="Freeform 12"/>
              <p:cNvSpPr>
                <a:spLocks/>
              </p:cNvSpPr>
              <p:nvPr userDrawn="1"/>
            </p:nvSpPr>
            <p:spPr bwMode="ltGray">
              <a:xfrm rot="373331" flipH="1">
                <a:off x="121" y="2907"/>
                <a:ext cx="93" cy="156"/>
              </a:xfrm>
              <a:custGeom>
                <a:avLst/>
                <a:gdLst>
                  <a:gd name="T0" fmla="*/ 94 w 128"/>
                  <a:gd name="T1" fmla="*/ 0 h 217"/>
                  <a:gd name="T2" fmla="*/ 105 w 128"/>
                  <a:gd name="T3" fmla="*/ 9 h 217"/>
                  <a:gd name="T4" fmla="*/ 115 w 128"/>
                  <a:gd name="T5" fmla="*/ 27 h 217"/>
                  <a:gd name="T6" fmla="*/ 123 w 128"/>
                  <a:gd name="T7" fmla="*/ 50 h 217"/>
                  <a:gd name="T8" fmla="*/ 128 w 128"/>
                  <a:gd name="T9" fmla="*/ 78 h 217"/>
                  <a:gd name="T10" fmla="*/ 127 w 128"/>
                  <a:gd name="T11" fmla="*/ 111 h 217"/>
                  <a:gd name="T12" fmla="*/ 116 w 128"/>
                  <a:gd name="T13" fmla="*/ 145 h 217"/>
                  <a:gd name="T14" fmla="*/ 94 w 128"/>
                  <a:gd name="T15" fmla="*/ 181 h 217"/>
                  <a:gd name="T16" fmla="*/ 60 w 128"/>
                  <a:gd name="T17" fmla="*/ 217 h 217"/>
                  <a:gd name="T18" fmla="*/ 49 w 128"/>
                  <a:gd name="T19" fmla="*/ 213 h 217"/>
                  <a:gd name="T20" fmla="*/ 38 w 128"/>
                  <a:gd name="T21" fmla="*/ 210 h 217"/>
                  <a:gd name="T22" fmla="*/ 26 w 128"/>
                  <a:gd name="T23" fmla="*/ 205 h 217"/>
                  <a:gd name="T24" fmla="*/ 16 w 128"/>
                  <a:gd name="T25" fmla="*/ 201 h 217"/>
                  <a:gd name="T26" fmla="*/ 8 w 128"/>
                  <a:gd name="T27" fmla="*/ 196 h 217"/>
                  <a:gd name="T28" fmla="*/ 2 w 128"/>
                  <a:gd name="T29" fmla="*/ 190 h 217"/>
                  <a:gd name="T30" fmla="*/ 0 w 128"/>
                  <a:gd name="T31" fmla="*/ 183 h 217"/>
                  <a:gd name="T32" fmla="*/ 1 w 128"/>
                  <a:gd name="T33" fmla="*/ 178 h 217"/>
                  <a:gd name="T34" fmla="*/ 13 w 128"/>
                  <a:gd name="T35" fmla="*/ 171 h 217"/>
                  <a:gd name="T36" fmla="*/ 29 w 128"/>
                  <a:gd name="T37" fmla="*/ 161 h 217"/>
                  <a:gd name="T38" fmla="*/ 46 w 128"/>
                  <a:gd name="T39" fmla="*/ 150 h 217"/>
                  <a:gd name="T40" fmla="*/ 63 w 128"/>
                  <a:gd name="T41" fmla="*/ 134 h 217"/>
                  <a:gd name="T42" fmla="*/ 79 w 128"/>
                  <a:gd name="T43" fmla="*/ 112 h 217"/>
                  <a:gd name="T44" fmla="*/ 91 w 128"/>
                  <a:gd name="T45" fmla="*/ 83 h 217"/>
                  <a:gd name="T46" fmla="*/ 97 w 128"/>
                  <a:gd name="T47" fmla="*/ 46 h 217"/>
                  <a:gd name="T48" fmla="*/ 94 w 128"/>
                  <a:gd name="T4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7821" name="Freeform 13"/>
              <p:cNvSpPr>
                <a:spLocks/>
              </p:cNvSpPr>
              <p:nvPr userDrawn="1"/>
            </p:nvSpPr>
            <p:spPr bwMode="ltGray">
              <a:xfrm rot="373331" flipH="1">
                <a:off x="313" y="3110"/>
                <a:ext cx="85" cy="93"/>
              </a:xfrm>
              <a:custGeom>
                <a:avLst/>
                <a:gdLst>
                  <a:gd name="T0" fmla="*/ 75 w 117"/>
                  <a:gd name="T1" fmla="*/ 0 h 132"/>
                  <a:gd name="T2" fmla="*/ 0 w 117"/>
                  <a:gd name="T3" fmla="*/ 25 h 132"/>
                  <a:gd name="T4" fmla="*/ 3 w 117"/>
                  <a:gd name="T5" fmla="*/ 26 h 132"/>
                  <a:gd name="T6" fmla="*/ 14 w 117"/>
                  <a:gd name="T7" fmla="*/ 29 h 132"/>
                  <a:gd name="T8" fmla="*/ 29 w 117"/>
                  <a:gd name="T9" fmla="*/ 36 h 132"/>
                  <a:gd name="T10" fmla="*/ 46 w 117"/>
                  <a:gd name="T11" fmla="*/ 47 h 132"/>
                  <a:gd name="T12" fmla="*/ 66 w 117"/>
                  <a:gd name="T13" fmla="*/ 62 h 132"/>
                  <a:gd name="T14" fmla="*/ 84 w 117"/>
                  <a:gd name="T15" fmla="*/ 80 h 132"/>
                  <a:gd name="T16" fmla="*/ 102 w 117"/>
                  <a:gd name="T17" fmla="*/ 103 h 132"/>
                  <a:gd name="T18" fmla="*/ 116 w 117"/>
                  <a:gd name="T19" fmla="*/ 132 h 132"/>
                  <a:gd name="T20" fmla="*/ 117 w 117"/>
                  <a:gd name="T21" fmla="*/ 120 h 132"/>
                  <a:gd name="T22" fmla="*/ 115 w 117"/>
                  <a:gd name="T23" fmla="*/ 107 h 132"/>
                  <a:gd name="T24" fmla="*/ 108 w 117"/>
                  <a:gd name="T25" fmla="*/ 90 h 132"/>
                  <a:gd name="T26" fmla="*/ 99 w 117"/>
                  <a:gd name="T27" fmla="*/ 74 h 132"/>
                  <a:gd name="T28" fmla="*/ 89 w 117"/>
                  <a:gd name="T29" fmla="*/ 58 h 132"/>
                  <a:gd name="T30" fmla="*/ 78 w 117"/>
                  <a:gd name="T31" fmla="*/ 45 h 132"/>
                  <a:gd name="T32" fmla="*/ 67 w 117"/>
                  <a:gd name="T33" fmla="*/ 36 h 132"/>
                  <a:gd name="T34" fmla="*/ 58 w 117"/>
                  <a:gd name="T35" fmla="*/ 32 h 132"/>
                  <a:gd name="T36" fmla="*/ 69 w 117"/>
                  <a:gd name="T37" fmla="*/ 29 h 132"/>
                  <a:gd name="T38" fmla="*/ 79 w 117"/>
                  <a:gd name="T39" fmla="*/ 28 h 132"/>
                  <a:gd name="T40" fmla="*/ 89 w 117"/>
                  <a:gd name="T41" fmla="*/ 26 h 132"/>
                  <a:gd name="T42" fmla="*/ 98 w 117"/>
                  <a:gd name="T43" fmla="*/ 25 h 132"/>
                  <a:gd name="T44" fmla="*/ 105 w 117"/>
                  <a:gd name="T45" fmla="*/ 24 h 132"/>
                  <a:gd name="T46" fmla="*/ 109 w 117"/>
                  <a:gd name="T47" fmla="*/ 22 h 132"/>
                  <a:gd name="T48" fmla="*/ 113 w 117"/>
                  <a:gd name="T49" fmla="*/ 21 h 132"/>
                  <a:gd name="T50" fmla="*/ 114 w 117"/>
                  <a:gd name="T51" fmla="*/ 21 h 132"/>
                  <a:gd name="T52" fmla="*/ 75 w 117"/>
                  <a:gd name="T5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7822" name="Freeform 14"/>
              <p:cNvSpPr>
                <a:spLocks/>
              </p:cNvSpPr>
              <p:nvPr userDrawn="1"/>
            </p:nvSpPr>
            <p:spPr bwMode="ltGray">
              <a:xfrm rot="373331" flipH="1">
                <a:off x="289" y="3135"/>
                <a:ext cx="21" cy="55"/>
              </a:xfrm>
              <a:custGeom>
                <a:avLst/>
                <a:gdLst>
                  <a:gd name="T0" fmla="*/ 29 w 29"/>
                  <a:gd name="T1" fmla="*/ 0 h 77"/>
                  <a:gd name="T2" fmla="*/ 23 w 29"/>
                  <a:gd name="T3" fmla="*/ 0 h 77"/>
                  <a:gd name="T4" fmla="*/ 16 w 29"/>
                  <a:gd name="T5" fmla="*/ 4 h 77"/>
                  <a:gd name="T6" fmla="*/ 9 w 29"/>
                  <a:gd name="T7" fmla="*/ 9 h 77"/>
                  <a:gd name="T8" fmla="*/ 4 w 29"/>
                  <a:gd name="T9" fmla="*/ 19 h 77"/>
                  <a:gd name="T10" fmla="*/ 1 w 29"/>
                  <a:gd name="T11" fmla="*/ 30 h 77"/>
                  <a:gd name="T12" fmla="*/ 0 w 29"/>
                  <a:gd name="T13" fmla="*/ 44 h 77"/>
                  <a:gd name="T14" fmla="*/ 3 w 29"/>
                  <a:gd name="T15" fmla="*/ 60 h 77"/>
                  <a:gd name="T16" fmla="*/ 11 w 29"/>
                  <a:gd name="T17" fmla="*/ 77 h 77"/>
                  <a:gd name="T18" fmla="*/ 15 w 29"/>
                  <a:gd name="T19" fmla="*/ 53 h 77"/>
                  <a:gd name="T20" fmla="*/ 19 w 29"/>
                  <a:gd name="T21" fmla="*/ 37 h 77"/>
                  <a:gd name="T22" fmla="*/ 23 w 29"/>
                  <a:gd name="T23" fmla="*/ 22 h 77"/>
                  <a:gd name="T24" fmla="*/ 29 w 29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47823" name="Group 15"/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247824" name="Freeform 16"/>
                <p:cNvSpPr>
                  <a:spLocks/>
                </p:cNvSpPr>
                <p:nvPr userDrawn="1"/>
              </p:nvSpPr>
              <p:spPr bwMode="ltGray">
                <a:xfrm rot="4200091">
                  <a:off x="-243" y="1807"/>
                  <a:ext cx="143" cy="390"/>
                </a:xfrm>
                <a:custGeom>
                  <a:avLst/>
                  <a:gdLst>
                    <a:gd name="T0" fmla="*/ 12 w 207"/>
                    <a:gd name="T1" fmla="*/ 44 h 564"/>
                    <a:gd name="T2" fmla="*/ 6 w 207"/>
                    <a:gd name="T3" fmla="*/ 72 h 564"/>
                    <a:gd name="T4" fmla="*/ 3 w 207"/>
                    <a:gd name="T5" fmla="*/ 99 h 564"/>
                    <a:gd name="T6" fmla="*/ 0 w 207"/>
                    <a:gd name="T7" fmla="*/ 125 h 564"/>
                    <a:gd name="T8" fmla="*/ 0 w 207"/>
                    <a:gd name="T9" fmla="*/ 151 h 564"/>
                    <a:gd name="T10" fmla="*/ 3 w 207"/>
                    <a:gd name="T11" fmla="*/ 180 h 564"/>
                    <a:gd name="T12" fmla="*/ 7 w 207"/>
                    <a:gd name="T13" fmla="*/ 211 h 564"/>
                    <a:gd name="T14" fmla="*/ 16 w 207"/>
                    <a:gd name="T15" fmla="*/ 247 h 564"/>
                    <a:gd name="T16" fmla="*/ 29 w 207"/>
                    <a:gd name="T17" fmla="*/ 287 h 564"/>
                    <a:gd name="T18" fmla="*/ 43 w 207"/>
                    <a:gd name="T19" fmla="*/ 325 h 564"/>
                    <a:gd name="T20" fmla="*/ 61 w 207"/>
                    <a:gd name="T21" fmla="*/ 364 h 564"/>
                    <a:gd name="T22" fmla="*/ 83 w 207"/>
                    <a:gd name="T23" fmla="*/ 406 h 564"/>
                    <a:gd name="T24" fmla="*/ 106 w 207"/>
                    <a:gd name="T25" fmla="*/ 446 h 564"/>
                    <a:gd name="T26" fmla="*/ 132 w 207"/>
                    <a:gd name="T27" fmla="*/ 483 h 564"/>
                    <a:gd name="T28" fmla="*/ 157 w 207"/>
                    <a:gd name="T29" fmla="*/ 516 h 564"/>
                    <a:gd name="T30" fmla="*/ 182 w 207"/>
                    <a:gd name="T31" fmla="*/ 544 h 564"/>
                    <a:gd name="T32" fmla="*/ 207 w 207"/>
                    <a:gd name="T33" fmla="*/ 564 h 564"/>
                    <a:gd name="T34" fmla="*/ 160 w 207"/>
                    <a:gd name="T35" fmla="*/ 501 h 564"/>
                    <a:gd name="T36" fmla="*/ 127 w 207"/>
                    <a:gd name="T37" fmla="*/ 448 h 564"/>
                    <a:gd name="T38" fmla="*/ 103 w 207"/>
                    <a:gd name="T39" fmla="*/ 405 h 564"/>
                    <a:gd name="T40" fmla="*/ 87 w 207"/>
                    <a:gd name="T41" fmla="*/ 368 h 564"/>
                    <a:gd name="T42" fmla="*/ 75 w 207"/>
                    <a:gd name="T43" fmla="*/ 337 h 564"/>
                    <a:gd name="T44" fmla="*/ 68 w 207"/>
                    <a:gd name="T45" fmla="*/ 309 h 564"/>
                    <a:gd name="T46" fmla="*/ 63 w 207"/>
                    <a:gd name="T47" fmla="*/ 285 h 564"/>
                    <a:gd name="T48" fmla="*/ 56 w 207"/>
                    <a:gd name="T49" fmla="*/ 261 h 564"/>
                    <a:gd name="T50" fmla="*/ 44 w 207"/>
                    <a:gd name="T51" fmla="*/ 205 h 564"/>
                    <a:gd name="T52" fmla="*/ 41 w 207"/>
                    <a:gd name="T53" fmla="*/ 140 h 564"/>
                    <a:gd name="T54" fmla="*/ 43 w 207"/>
                    <a:gd name="T55" fmla="*/ 68 h 564"/>
                    <a:gd name="T56" fmla="*/ 50 w 207"/>
                    <a:gd name="T57" fmla="*/ 0 h 564"/>
                    <a:gd name="T58" fmla="*/ 12 w 207"/>
                    <a:gd name="T59" fmla="*/ 44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TW" altLang="en-US" sz="2000">
                    <a:solidFill>
                      <a:srgbClr val="CC33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7825" name="Freeform 17"/>
                <p:cNvSpPr>
                  <a:spLocks/>
                </p:cNvSpPr>
                <p:nvPr userDrawn="1"/>
              </p:nvSpPr>
              <p:spPr bwMode="ltGray">
                <a:xfrm rot="4200091">
                  <a:off x="124" y="1761"/>
                  <a:ext cx="33" cy="160"/>
                </a:xfrm>
                <a:custGeom>
                  <a:avLst/>
                  <a:gdLst>
                    <a:gd name="T0" fmla="*/ 0 w 47"/>
                    <a:gd name="T1" fmla="*/ 19 h 232"/>
                    <a:gd name="T2" fmla="*/ 14 w 47"/>
                    <a:gd name="T3" fmla="*/ 55 h 232"/>
                    <a:gd name="T4" fmla="*/ 22 w 47"/>
                    <a:gd name="T5" fmla="*/ 101 h 232"/>
                    <a:gd name="T6" fmla="*/ 24 w 47"/>
                    <a:gd name="T7" fmla="*/ 159 h 232"/>
                    <a:gd name="T8" fmla="*/ 19 w 47"/>
                    <a:gd name="T9" fmla="*/ 232 h 232"/>
                    <a:gd name="T10" fmla="*/ 45 w 47"/>
                    <a:gd name="T11" fmla="*/ 217 h 232"/>
                    <a:gd name="T12" fmla="*/ 47 w 47"/>
                    <a:gd name="T13" fmla="*/ 178 h 232"/>
                    <a:gd name="T14" fmla="*/ 47 w 47"/>
                    <a:gd name="T15" fmla="*/ 140 h 232"/>
                    <a:gd name="T16" fmla="*/ 45 w 47"/>
                    <a:gd name="T17" fmla="*/ 103 h 232"/>
                    <a:gd name="T18" fmla="*/ 41 w 47"/>
                    <a:gd name="T19" fmla="*/ 71 h 232"/>
                    <a:gd name="T20" fmla="*/ 36 w 47"/>
                    <a:gd name="T21" fmla="*/ 52 h 232"/>
                    <a:gd name="T22" fmla="*/ 29 w 47"/>
                    <a:gd name="T23" fmla="*/ 34 h 232"/>
                    <a:gd name="T24" fmla="*/ 22 w 47"/>
                    <a:gd name="T25" fmla="*/ 17 h 232"/>
                    <a:gd name="T26" fmla="*/ 13 w 47"/>
                    <a:gd name="T27" fmla="*/ 0 h 232"/>
                    <a:gd name="T28" fmla="*/ 0 w 47"/>
                    <a:gd name="T29" fmla="*/ 19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TW" altLang="en-US" sz="2000">
                    <a:solidFill>
                      <a:srgbClr val="CC33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7826" name="Freeform 18"/>
                <p:cNvSpPr>
                  <a:spLocks/>
                </p:cNvSpPr>
                <p:nvPr userDrawn="1"/>
              </p:nvSpPr>
              <p:spPr bwMode="ltGray">
                <a:xfrm rot="4200091">
                  <a:off x="199" y="1720"/>
                  <a:ext cx="60" cy="27"/>
                </a:xfrm>
                <a:custGeom>
                  <a:avLst/>
                  <a:gdLst>
                    <a:gd name="T0" fmla="*/ 87 w 87"/>
                    <a:gd name="T1" fmla="*/ 22 h 40"/>
                    <a:gd name="T2" fmla="*/ 77 w 87"/>
                    <a:gd name="T3" fmla="*/ 17 h 40"/>
                    <a:gd name="T4" fmla="*/ 68 w 87"/>
                    <a:gd name="T5" fmla="*/ 12 h 40"/>
                    <a:gd name="T6" fmla="*/ 58 w 87"/>
                    <a:gd name="T7" fmla="*/ 7 h 40"/>
                    <a:gd name="T8" fmla="*/ 47 w 87"/>
                    <a:gd name="T9" fmla="*/ 5 h 40"/>
                    <a:gd name="T10" fmla="*/ 37 w 87"/>
                    <a:gd name="T11" fmla="*/ 3 h 40"/>
                    <a:gd name="T12" fmla="*/ 26 w 87"/>
                    <a:gd name="T13" fmla="*/ 2 h 40"/>
                    <a:gd name="T14" fmla="*/ 13 w 87"/>
                    <a:gd name="T15" fmla="*/ 0 h 40"/>
                    <a:gd name="T16" fmla="*/ 0 w 87"/>
                    <a:gd name="T17" fmla="*/ 2 h 40"/>
                    <a:gd name="T18" fmla="*/ 6 w 87"/>
                    <a:gd name="T19" fmla="*/ 6 h 40"/>
                    <a:gd name="T20" fmla="*/ 14 w 87"/>
                    <a:gd name="T21" fmla="*/ 10 h 40"/>
                    <a:gd name="T22" fmla="*/ 22 w 87"/>
                    <a:gd name="T23" fmla="*/ 14 h 40"/>
                    <a:gd name="T24" fmla="*/ 33 w 87"/>
                    <a:gd name="T25" fmla="*/ 18 h 40"/>
                    <a:gd name="T26" fmla="*/ 42 w 87"/>
                    <a:gd name="T27" fmla="*/ 22 h 40"/>
                    <a:gd name="T28" fmla="*/ 52 w 87"/>
                    <a:gd name="T29" fmla="*/ 27 h 40"/>
                    <a:gd name="T30" fmla="*/ 64 w 87"/>
                    <a:gd name="T31" fmla="*/ 33 h 40"/>
                    <a:gd name="T32" fmla="*/ 74 w 87"/>
                    <a:gd name="T33" fmla="*/ 40 h 40"/>
                    <a:gd name="T34" fmla="*/ 87 w 87"/>
                    <a:gd name="T35" fmla="*/ 2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TW" altLang="en-US" sz="2000">
                    <a:solidFill>
                      <a:srgbClr val="CC33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47827" name="Group 19"/>
            <p:cNvGrpSpPr>
              <a:grpSpLocks/>
            </p:cNvGrpSpPr>
            <p:nvPr/>
          </p:nvGrpSpPr>
          <p:grpSpPr bwMode="auto">
            <a:xfrm rot="-15351438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247828" name="Freeform 2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7829" name="Freeform 2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7830" name="Freeform 2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47831" name="Group 23"/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247832" name="Freeform 2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7833" name="Freeform 2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7834" name="Freeform 2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47835" name="Group 27"/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247836" name="Freeform 2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7837" name="Freeform 2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7838" name="Freeform 3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47839" name="Freeform 31"/>
            <p:cNvSpPr>
              <a:spLocks/>
            </p:cNvSpPr>
            <p:nvPr/>
          </p:nvSpPr>
          <p:spPr bwMode="ltGray">
            <a:xfrm>
              <a:off x="87" y="94"/>
              <a:ext cx="699" cy="756"/>
            </a:xfrm>
            <a:custGeom>
              <a:avLst/>
              <a:gdLst>
                <a:gd name="T0" fmla="*/ 1 w 699"/>
                <a:gd name="T1" fmla="*/ 392 h 756"/>
                <a:gd name="T2" fmla="*/ 3 w 699"/>
                <a:gd name="T3" fmla="*/ 252 h 756"/>
                <a:gd name="T4" fmla="*/ 21 w 699"/>
                <a:gd name="T5" fmla="*/ 210 h 756"/>
                <a:gd name="T6" fmla="*/ 29 w 699"/>
                <a:gd name="T7" fmla="*/ 182 h 756"/>
                <a:gd name="T8" fmla="*/ 39 w 699"/>
                <a:gd name="T9" fmla="*/ 154 h 756"/>
                <a:gd name="T10" fmla="*/ 51 w 699"/>
                <a:gd name="T11" fmla="*/ 138 h 756"/>
                <a:gd name="T12" fmla="*/ 111 w 699"/>
                <a:gd name="T13" fmla="*/ 74 h 756"/>
                <a:gd name="T14" fmla="*/ 169 w 699"/>
                <a:gd name="T15" fmla="*/ 30 h 756"/>
                <a:gd name="T16" fmla="*/ 225 w 699"/>
                <a:gd name="T17" fmla="*/ 10 h 756"/>
                <a:gd name="T18" fmla="*/ 249 w 699"/>
                <a:gd name="T19" fmla="*/ 4 h 756"/>
                <a:gd name="T20" fmla="*/ 265 w 699"/>
                <a:gd name="T21" fmla="*/ 0 h 756"/>
                <a:gd name="T22" fmla="*/ 357 w 699"/>
                <a:gd name="T23" fmla="*/ 2 h 756"/>
                <a:gd name="T24" fmla="*/ 385 w 699"/>
                <a:gd name="T25" fmla="*/ 6 h 756"/>
                <a:gd name="T26" fmla="*/ 489 w 699"/>
                <a:gd name="T27" fmla="*/ 40 h 756"/>
                <a:gd name="T28" fmla="*/ 619 w 699"/>
                <a:gd name="T29" fmla="*/ 128 h 756"/>
                <a:gd name="T30" fmla="*/ 653 w 699"/>
                <a:gd name="T31" fmla="*/ 178 h 756"/>
                <a:gd name="T32" fmla="*/ 693 w 699"/>
                <a:gd name="T33" fmla="*/ 322 h 756"/>
                <a:gd name="T34" fmla="*/ 687 w 699"/>
                <a:gd name="T35" fmla="*/ 434 h 756"/>
                <a:gd name="T36" fmla="*/ 665 w 699"/>
                <a:gd name="T37" fmla="*/ 538 h 756"/>
                <a:gd name="T38" fmla="*/ 639 w 699"/>
                <a:gd name="T39" fmla="*/ 564 h 756"/>
                <a:gd name="T40" fmla="*/ 631 w 699"/>
                <a:gd name="T41" fmla="*/ 580 h 756"/>
                <a:gd name="T42" fmla="*/ 607 w 699"/>
                <a:gd name="T43" fmla="*/ 588 h 756"/>
                <a:gd name="T44" fmla="*/ 473 w 699"/>
                <a:gd name="T45" fmla="*/ 664 h 756"/>
                <a:gd name="T46" fmla="*/ 449 w 699"/>
                <a:gd name="T47" fmla="*/ 678 h 756"/>
                <a:gd name="T48" fmla="*/ 405 w 699"/>
                <a:gd name="T49" fmla="*/ 684 h 756"/>
                <a:gd name="T50" fmla="*/ 375 w 699"/>
                <a:gd name="T51" fmla="*/ 690 h 756"/>
                <a:gd name="T52" fmla="*/ 267 w 699"/>
                <a:gd name="T53" fmla="*/ 684 h 756"/>
                <a:gd name="T54" fmla="*/ 259 w 699"/>
                <a:gd name="T55" fmla="*/ 722 h 756"/>
                <a:gd name="T56" fmla="*/ 241 w 699"/>
                <a:gd name="T57" fmla="*/ 756 h 756"/>
                <a:gd name="T58" fmla="*/ 185 w 699"/>
                <a:gd name="T59" fmla="*/ 728 h 756"/>
                <a:gd name="T60" fmla="*/ 163 w 699"/>
                <a:gd name="T61" fmla="*/ 720 h 756"/>
                <a:gd name="T62" fmla="*/ 151 w 699"/>
                <a:gd name="T63" fmla="*/ 716 h 756"/>
                <a:gd name="T64" fmla="*/ 195 w 699"/>
                <a:gd name="T65" fmla="*/ 674 h 756"/>
                <a:gd name="T66" fmla="*/ 211 w 699"/>
                <a:gd name="T67" fmla="*/ 644 h 756"/>
                <a:gd name="T68" fmla="*/ 209 w 699"/>
                <a:gd name="T69" fmla="*/ 626 h 756"/>
                <a:gd name="T70" fmla="*/ 195 w 699"/>
                <a:gd name="T71" fmla="*/ 620 h 756"/>
                <a:gd name="T72" fmla="*/ 165 w 699"/>
                <a:gd name="T73" fmla="*/ 596 h 756"/>
                <a:gd name="T74" fmla="*/ 99 w 699"/>
                <a:gd name="T75" fmla="*/ 534 h 756"/>
                <a:gd name="T76" fmla="*/ 61 w 699"/>
                <a:gd name="T77" fmla="*/ 506 h 756"/>
                <a:gd name="T78" fmla="*/ 23 w 699"/>
                <a:gd name="T79" fmla="*/ 470 h 756"/>
                <a:gd name="T80" fmla="*/ 7 w 699"/>
                <a:gd name="T81" fmla="*/ 434 h 756"/>
                <a:gd name="T82" fmla="*/ 5 w 699"/>
                <a:gd name="T83" fmla="*/ 396 h 756"/>
                <a:gd name="T84" fmla="*/ 1 w 699"/>
                <a:gd name="T85" fmla="*/ 392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7840" name="Freeform 32"/>
            <p:cNvSpPr>
              <a:spLocks/>
            </p:cNvSpPr>
            <p:nvPr/>
          </p:nvSpPr>
          <p:spPr bwMode="ltGray">
            <a:xfrm rot="828663">
              <a:off x="242" y="3404"/>
              <a:ext cx="132" cy="167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7841" name="Freeform 33"/>
            <p:cNvSpPr>
              <a:spLocks/>
            </p:cNvSpPr>
            <p:nvPr/>
          </p:nvSpPr>
          <p:spPr bwMode="ltGray">
            <a:xfrm rot="828663">
              <a:off x="266" y="3592"/>
              <a:ext cx="66" cy="43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7842" name="Freeform 34"/>
            <p:cNvSpPr>
              <a:spLocks/>
            </p:cNvSpPr>
            <p:nvPr/>
          </p:nvSpPr>
          <p:spPr bwMode="ltGray">
            <a:xfrm>
              <a:off x="11" y="4110"/>
              <a:ext cx="118" cy="209"/>
            </a:xfrm>
            <a:custGeom>
              <a:avLst/>
              <a:gdLst>
                <a:gd name="T0" fmla="*/ 0 w 118"/>
                <a:gd name="T1" fmla="*/ 0 h 209"/>
                <a:gd name="T2" fmla="*/ 6 w 118"/>
                <a:gd name="T3" fmla="*/ 8 h 209"/>
                <a:gd name="T4" fmla="*/ 15 w 118"/>
                <a:gd name="T5" fmla="*/ 19 h 209"/>
                <a:gd name="T6" fmla="*/ 26 w 118"/>
                <a:gd name="T7" fmla="*/ 33 h 209"/>
                <a:gd name="T8" fmla="*/ 38 w 118"/>
                <a:gd name="T9" fmla="*/ 51 h 209"/>
                <a:gd name="T10" fmla="*/ 54 w 118"/>
                <a:gd name="T11" fmla="*/ 72 h 209"/>
                <a:gd name="T12" fmla="*/ 67 w 118"/>
                <a:gd name="T13" fmla="*/ 94 h 209"/>
                <a:gd name="T14" fmla="*/ 79 w 118"/>
                <a:gd name="T15" fmla="*/ 119 h 209"/>
                <a:gd name="T16" fmla="*/ 87 w 118"/>
                <a:gd name="T17" fmla="*/ 146 h 209"/>
                <a:gd name="T18" fmla="*/ 94 w 118"/>
                <a:gd name="T19" fmla="*/ 175 h 209"/>
                <a:gd name="T20" fmla="*/ 91 w 118"/>
                <a:gd name="T21" fmla="*/ 209 h 209"/>
                <a:gd name="T22" fmla="*/ 118 w 118"/>
                <a:gd name="T23" fmla="*/ 209 h 209"/>
                <a:gd name="T24" fmla="*/ 117 w 118"/>
                <a:gd name="T25" fmla="*/ 177 h 209"/>
                <a:gd name="T26" fmla="*/ 104 w 118"/>
                <a:gd name="T27" fmla="*/ 119 h 209"/>
                <a:gd name="T28" fmla="*/ 82 w 118"/>
                <a:gd name="T29" fmla="*/ 69 h 209"/>
                <a:gd name="T30" fmla="*/ 47 w 118"/>
                <a:gd name="T31" fmla="*/ 27 h 209"/>
                <a:gd name="T32" fmla="*/ 0 w 118"/>
                <a:gd name="T3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7843" name="Freeform 35"/>
            <p:cNvSpPr>
              <a:spLocks/>
            </p:cNvSpPr>
            <p:nvPr/>
          </p:nvSpPr>
          <p:spPr bwMode="ltGray">
            <a:xfrm>
              <a:off x="0" y="3968"/>
              <a:ext cx="130" cy="128"/>
            </a:xfrm>
            <a:custGeom>
              <a:avLst/>
              <a:gdLst>
                <a:gd name="T0" fmla="*/ 103 w 130"/>
                <a:gd name="T1" fmla="*/ 0 h 128"/>
                <a:gd name="T2" fmla="*/ 130 w 130"/>
                <a:gd name="T3" fmla="*/ 128 h 128"/>
                <a:gd name="T4" fmla="*/ 125 w 130"/>
                <a:gd name="T5" fmla="*/ 126 h 128"/>
                <a:gd name="T6" fmla="*/ 111 w 130"/>
                <a:gd name="T7" fmla="*/ 121 h 128"/>
                <a:gd name="T8" fmla="*/ 92 w 130"/>
                <a:gd name="T9" fmla="*/ 111 h 128"/>
                <a:gd name="T10" fmla="*/ 68 w 130"/>
                <a:gd name="T11" fmla="*/ 103 h 128"/>
                <a:gd name="T12" fmla="*/ 41 w 130"/>
                <a:gd name="T13" fmla="*/ 94 h 128"/>
                <a:gd name="T14" fmla="*/ 19 w 130"/>
                <a:gd name="T15" fmla="*/ 90 h 128"/>
                <a:gd name="T16" fmla="*/ 0 w 130"/>
                <a:gd name="T17" fmla="*/ 93 h 128"/>
                <a:gd name="T18" fmla="*/ 0 w 130"/>
                <a:gd name="T19" fmla="*/ 72 h 128"/>
                <a:gd name="T20" fmla="*/ 12 w 130"/>
                <a:gd name="T21" fmla="*/ 70 h 128"/>
                <a:gd name="T22" fmla="*/ 24 w 130"/>
                <a:gd name="T23" fmla="*/ 66 h 128"/>
                <a:gd name="T24" fmla="*/ 38 w 130"/>
                <a:gd name="T25" fmla="*/ 66 h 128"/>
                <a:gd name="T26" fmla="*/ 51 w 130"/>
                <a:gd name="T27" fmla="*/ 67 h 128"/>
                <a:gd name="T28" fmla="*/ 65 w 130"/>
                <a:gd name="T29" fmla="*/ 70 h 128"/>
                <a:gd name="T30" fmla="*/ 78 w 130"/>
                <a:gd name="T31" fmla="*/ 78 h 128"/>
                <a:gd name="T32" fmla="*/ 81 w 130"/>
                <a:gd name="T33" fmla="*/ 74 h 128"/>
                <a:gd name="T34" fmla="*/ 81 w 130"/>
                <a:gd name="T35" fmla="*/ 58 h 128"/>
                <a:gd name="T36" fmla="*/ 82 w 130"/>
                <a:gd name="T37" fmla="*/ 37 h 128"/>
                <a:gd name="T38" fmla="*/ 82 w 130"/>
                <a:gd name="T39" fmla="*/ 29 h 128"/>
                <a:gd name="T40" fmla="*/ 80 w 130"/>
                <a:gd name="T41" fmla="*/ 29 h 128"/>
                <a:gd name="T42" fmla="*/ 77 w 130"/>
                <a:gd name="T43" fmla="*/ 27 h 128"/>
                <a:gd name="T44" fmla="*/ 76 w 130"/>
                <a:gd name="T45" fmla="*/ 22 h 128"/>
                <a:gd name="T46" fmla="*/ 75 w 130"/>
                <a:gd name="T47" fmla="*/ 19 h 128"/>
                <a:gd name="T48" fmla="*/ 76 w 130"/>
                <a:gd name="T49" fmla="*/ 15 h 128"/>
                <a:gd name="T50" fmla="*/ 79 w 130"/>
                <a:gd name="T51" fmla="*/ 10 h 128"/>
                <a:gd name="T52" fmla="*/ 89 w 130"/>
                <a:gd name="T53" fmla="*/ 6 h 128"/>
                <a:gd name="T54" fmla="*/ 103 w 130"/>
                <a:gd name="T5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7844" name="Freeform 36"/>
            <p:cNvSpPr>
              <a:spLocks/>
            </p:cNvSpPr>
            <p:nvPr/>
          </p:nvSpPr>
          <p:spPr bwMode="ltGray">
            <a:xfrm>
              <a:off x="0" y="3949"/>
              <a:ext cx="47" cy="86"/>
            </a:xfrm>
            <a:custGeom>
              <a:avLst/>
              <a:gdLst>
                <a:gd name="T0" fmla="*/ 37 w 47"/>
                <a:gd name="T1" fmla="*/ 0 h 86"/>
                <a:gd name="T2" fmla="*/ 15 w 47"/>
                <a:gd name="T3" fmla="*/ 37 h 86"/>
                <a:gd name="T4" fmla="*/ 0 w 47"/>
                <a:gd name="T5" fmla="*/ 59 h 86"/>
                <a:gd name="T6" fmla="*/ 0 w 47"/>
                <a:gd name="T7" fmla="*/ 86 h 86"/>
                <a:gd name="T8" fmla="*/ 8 w 47"/>
                <a:gd name="T9" fmla="*/ 82 h 86"/>
                <a:gd name="T10" fmla="*/ 20 w 47"/>
                <a:gd name="T11" fmla="*/ 73 h 86"/>
                <a:gd name="T12" fmla="*/ 33 w 47"/>
                <a:gd name="T13" fmla="*/ 63 h 86"/>
                <a:gd name="T14" fmla="*/ 42 w 47"/>
                <a:gd name="T15" fmla="*/ 51 h 86"/>
                <a:gd name="T16" fmla="*/ 47 w 47"/>
                <a:gd name="T17" fmla="*/ 36 h 86"/>
                <a:gd name="T18" fmla="*/ 46 w 47"/>
                <a:gd name="T19" fmla="*/ 19 h 86"/>
                <a:gd name="T20" fmla="*/ 37 w 47"/>
                <a:gd name="T2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7845" name="Freeform 37"/>
            <p:cNvSpPr>
              <a:spLocks/>
            </p:cNvSpPr>
            <p:nvPr/>
          </p:nvSpPr>
          <p:spPr bwMode="ltGray">
            <a:xfrm>
              <a:off x="0" y="3239"/>
              <a:ext cx="497" cy="740"/>
            </a:xfrm>
            <a:custGeom>
              <a:avLst/>
              <a:gdLst>
                <a:gd name="T0" fmla="*/ 0 w 497"/>
                <a:gd name="T1" fmla="*/ 13 h 740"/>
                <a:gd name="T2" fmla="*/ 41 w 497"/>
                <a:gd name="T3" fmla="*/ 4 h 740"/>
                <a:gd name="T4" fmla="*/ 101 w 497"/>
                <a:gd name="T5" fmla="*/ 0 h 740"/>
                <a:gd name="T6" fmla="*/ 170 w 497"/>
                <a:gd name="T7" fmla="*/ 4 h 740"/>
                <a:gd name="T8" fmla="*/ 248 w 497"/>
                <a:gd name="T9" fmla="*/ 21 h 740"/>
                <a:gd name="T10" fmla="*/ 323 w 497"/>
                <a:gd name="T11" fmla="*/ 50 h 740"/>
                <a:gd name="T12" fmla="*/ 382 w 497"/>
                <a:gd name="T13" fmla="*/ 90 h 740"/>
                <a:gd name="T14" fmla="*/ 428 w 497"/>
                <a:gd name="T15" fmla="*/ 141 h 740"/>
                <a:gd name="T16" fmla="*/ 463 w 497"/>
                <a:gd name="T17" fmla="*/ 199 h 740"/>
                <a:gd name="T18" fmla="*/ 485 w 497"/>
                <a:gd name="T19" fmla="*/ 262 h 740"/>
                <a:gd name="T20" fmla="*/ 496 w 497"/>
                <a:gd name="T21" fmla="*/ 327 h 740"/>
                <a:gd name="T22" fmla="*/ 497 w 497"/>
                <a:gd name="T23" fmla="*/ 396 h 740"/>
                <a:gd name="T24" fmla="*/ 487 w 497"/>
                <a:gd name="T25" fmla="*/ 462 h 740"/>
                <a:gd name="T26" fmla="*/ 470 w 497"/>
                <a:gd name="T27" fmla="*/ 527 h 740"/>
                <a:gd name="T28" fmla="*/ 443 w 497"/>
                <a:gd name="T29" fmla="*/ 586 h 740"/>
                <a:gd name="T30" fmla="*/ 406 w 497"/>
                <a:gd name="T31" fmla="*/ 639 h 740"/>
                <a:gd name="T32" fmla="*/ 364 w 497"/>
                <a:gd name="T33" fmla="*/ 683 h 740"/>
                <a:gd name="T34" fmla="*/ 315 w 497"/>
                <a:gd name="T35" fmla="*/ 715 h 740"/>
                <a:gd name="T36" fmla="*/ 259 w 497"/>
                <a:gd name="T37" fmla="*/ 736 h 740"/>
                <a:gd name="T38" fmla="*/ 198 w 497"/>
                <a:gd name="T39" fmla="*/ 740 h 740"/>
                <a:gd name="T40" fmla="*/ 131 w 497"/>
                <a:gd name="T41" fmla="*/ 727 h 740"/>
                <a:gd name="T42" fmla="*/ 167 w 497"/>
                <a:gd name="T43" fmla="*/ 728 h 740"/>
                <a:gd name="T44" fmla="*/ 204 w 497"/>
                <a:gd name="T45" fmla="*/ 718 h 740"/>
                <a:gd name="T46" fmla="*/ 238 w 497"/>
                <a:gd name="T47" fmla="*/ 700 h 740"/>
                <a:gd name="T48" fmla="*/ 272 w 497"/>
                <a:gd name="T49" fmla="*/ 670 h 740"/>
                <a:gd name="T50" fmla="*/ 304 w 497"/>
                <a:gd name="T51" fmla="*/ 635 h 740"/>
                <a:gd name="T52" fmla="*/ 333 w 497"/>
                <a:gd name="T53" fmla="*/ 594 h 740"/>
                <a:gd name="T54" fmla="*/ 358 w 497"/>
                <a:gd name="T55" fmla="*/ 549 h 740"/>
                <a:gd name="T56" fmla="*/ 381 w 497"/>
                <a:gd name="T57" fmla="*/ 500 h 740"/>
                <a:gd name="T58" fmla="*/ 396 w 497"/>
                <a:gd name="T59" fmla="*/ 449 h 740"/>
                <a:gd name="T60" fmla="*/ 408 w 497"/>
                <a:gd name="T61" fmla="*/ 397 h 740"/>
                <a:gd name="T62" fmla="*/ 414 w 497"/>
                <a:gd name="T63" fmla="*/ 346 h 740"/>
                <a:gd name="T64" fmla="*/ 412 w 497"/>
                <a:gd name="T65" fmla="*/ 296 h 740"/>
                <a:gd name="T66" fmla="*/ 402 w 497"/>
                <a:gd name="T67" fmla="*/ 251 h 740"/>
                <a:gd name="T68" fmla="*/ 384 w 497"/>
                <a:gd name="T69" fmla="*/ 208 h 740"/>
                <a:gd name="T70" fmla="*/ 357 w 497"/>
                <a:gd name="T71" fmla="*/ 172 h 740"/>
                <a:gd name="T72" fmla="*/ 320 w 497"/>
                <a:gd name="T73" fmla="*/ 142 h 740"/>
                <a:gd name="T74" fmla="*/ 260 w 497"/>
                <a:gd name="T75" fmla="*/ 107 h 740"/>
                <a:gd name="T76" fmla="*/ 203 w 497"/>
                <a:gd name="T77" fmla="*/ 82 h 740"/>
                <a:gd name="T78" fmla="*/ 154 w 497"/>
                <a:gd name="T79" fmla="*/ 65 h 740"/>
                <a:gd name="T80" fmla="*/ 108 w 497"/>
                <a:gd name="T81" fmla="*/ 56 h 740"/>
                <a:gd name="T82" fmla="*/ 68 w 497"/>
                <a:gd name="T83" fmla="*/ 55 h 740"/>
                <a:gd name="T84" fmla="*/ 32 w 497"/>
                <a:gd name="T85" fmla="*/ 61 h 740"/>
                <a:gd name="T86" fmla="*/ 0 w 497"/>
                <a:gd name="T87" fmla="*/ 70 h 740"/>
                <a:gd name="T88" fmla="*/ 0 w 497"/>
                <a:gd name="T89" fmla="*/ 13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7846" name="Freeform 38"/>
            <p:cNvSpPr>
              <a:spLocks/>
            </p:cNvSpPr>
            <p:nvPr/>
          </p:nvSpPr>
          <p:spPr bwMode="ltGray">
            <a:xfrm rot="1584153">
              <a:off x="20" y="410"/>
              <a:ext cx="344" cy="245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7847" name="Freeform 39"/>
            <p:cNvSpPr>
              <a:spLocks/>
            </p:cNvSpPr>
            <p:nvPr/>
          </p:nvSpPr>
          <p:spPr bwMode="ltGray">
            <a:xfrm rot="1584153">
              <a:off x="242" y="756"/>
              <a:ext cx="167" cy="115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7848" name="Freeform 40"/>
            <p:cNvSpPr>
              <a:spLocks/>
            </p:cNvSpPr>
            <p:nvPr/>
          </p:nvSpPr>
          <p:spPr bwMode="ltGray">
            <a:xfrm rot="1584153">
              <a:off x="574" y="286"/>
              <a:ext cx="147" cy="160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7849" name="Freeform 41"/>
            <p:cNvSpPr>
              <a:spLocks/>
            </p:cNvSpPr>
            <p:nvPr/>
          </p:nvSpPr>
          <p:spPr bwMode="ltGray">
            <a:xfrm rot="1584153">
              <a:off x="236" y="721"/>
              <a:ext cx="62" cy="97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7850" name="Freeform 42"/>
            <p:cNvSpPr>
              <a:spLocks/>
            </p:cNvSpPr>
            <p:nvPr/>
          </p:nvSpPr>
          <p:spPr bwMode="ltGray">
            <a:xfrm rot="1584153">
              <a:off x="585" y="466"/>
              <a:ext cx="72" cy="41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7851" name="Freeform 43"/>
            <p:cNvSpPr>
              <a:spLocks/>
            </p:cNvSpPr>
            <p:nvPr/>
          </p:nvSpPr>
          <p:spPr bwMode="ltGray">
            <a:xfrm>
              <a:off x="0" y="886"/>
              <a:ext cx="360" cy="650"/>
            </a:xfrm>
            <a:custGeom>
              <a:avLst/>
              <a:gdLst>
                <a:gd name="T0" fmla="*/ 264 w 360"/>
                <a:gd name="T1" fmla="*/ 0 h 650"/>
                <a:gd name="T2" fmla="*/ 269 w 360"/>
                <a:gd name="T3" fmla="*/ 9 h 650"/>
                <a:gd name="T4" fmla="*/ 277 w 360"/>
                <a:gd name="T5" fmla="*/ 22 h 650"/>
                <a:gd name="T6" fmla="*/ 286 w 360"/>
                <a:gd name="T7" fmla="*/ 39 h 650"/>
                <a:gd name="T8" fmla="*/ 297 w 360"/>
                <a:gd name="T9" fmla="*/ 58 h 650"/>
                <a:gd name="T10" fmla="*/ 309 w 360"/>
                <a:gd name="T11" fmla="*/ 83 h 650"/>
                <a:gd name="T12" fmla="*/ 319 w 360"/>
                <a:gd name="T13" fmla="*/ 108 h 650"/>
                <a:gd name="T14" fmla="*/ 329 w 360"/>
                <a:gd name="T15" fmla="*/ 136 h 650"/>
                <a:gd name="T16" fmla="*/ 333 w 360"/>
                <a:gd name="T17" fmla="*/ 163 h 650"/>
                <a:gd name="T18" fmla="*/ 336 w 360"/>
                <a:gd name="T19" fmla="*/ 193 h 650"/>
                <a:gd name="T20" fmla="*/ 332 w 360"/>
                <a:gd name="T21" fmla="*/ 223 h 650"/>
                <a:gd name="T22" fmla="*/ 323 w 360"/>
                <a:gd name="T23" fmla="*/ 255 h 650"/>
                <a:gd name="T24" fmla="*/ 310 w 360"/>
                <a:gd name="T25" fmla="*/ 285 h 650"/>
                <a:gd name="T26" fmla="*/ 287 w 360"/>
                <a:gd name="T27" fmla="*/ 315 h 650"/>
                <a:gd name="T28" fmla="*/ 257 w 360"/>
                <a:gd name="T29" fmla="*/ 343 h 650"/>
                <a:gd name="T30" fmla="*/ 218 w 360"/>
                <a:gd name="T31" fmla="*/ 370 h 650"/>
                <a:gd name="T32" fmla="*/ 167 w 360"/>
                <a:gd name="T33" fmla="*/ 396 h 650"/>
                <a:gd name="T34" fmla="*/ 111 w 360"/>
                <a:gd name="T35" fmla="*/ 425 h 650"/>
                <a:gd name="T36" fmla="*/ 69 w 360"/>
                <a:gd name="T37" fmla="*/ 457 h 650"/>
                <a:gd name="T38" fmla="*/ 35 w 360"/>
                <a:gd name="T39" fmla="*/ 490 h 650"/>
                <a:gd name="T40" fmla="*/ 12 w 360"/>
                <a:gd name="T41" fmla="*/ 526 h 650"/>
                <a:gd name="T42" fmla="*/ 0 w 360"/>
                <a:gd name="T43" fmla="*/ 553 h 650"/>
                <a:gd name="T44" fmla="*/ 0 w 360"/>
                <a:gd name="T45" fmla="*/ 650 h 650"/>
                <a:gd name="T46" fmla="*/ 6 w 360"/>
                <a:gd name="T47" fmla="*/ 628 h 650"/>
                <a:gd name="T48" fmla="*/ 19 w 360"/>
                <a:gd name="T49" fmla="*/ 594 h 650"/>
                <a:gd name="T50" fmla="*/ 43 w 360"/>
                <a:gd name="T51" fmla="*/ 551 h 650"/>
                <a:gd name="T52" fmla="*/ 76 w 360"/>
                <a:gd name="T53" fmla="*/ 503 h 650"/>
                <a:gd name="T54" fmla="*/ 125 w 360"/>
                <a:gd name="T55" fmla="*/ 454 h 650"/>
                <a:gd name="T56" fmla="*/ 190 w 360"/>
                <a:gd name="T57" fmla="*/ 408 h 650"/>
                <a:gd name="T58" fmla="*/ 275 w 360"/>
                <a:gd name="T59" fmla="*/ 365 h 650"/>
                <a:gd name="T60" fmla="*/ 308 w 360"/>
                <a:gd name="T61" fmla="*/ 342 h 650"/>
                <a:gd name="T62" fmla="*/ 335 w 360"/>
                <a:gd name="T63" fmla="*/ 305 h 650"/>
                <a:gd name="T64" fmla="*/ 352 w 360"/>
                <a:gd name="T65" fmla="*/ 255 h 650"/>
                <a:gd name="T66" fmla="*/ 360 w 360"/>
                <a:gd name="T67" fmla="*/ 201 h 650"/>
                <a:gd name="T68" fmla="*/ 356 w 360"/>
                <a:gd name="T69" fmla="*/ 144 h 650"/>
                <a:gd name="T70" fmla="*/ 341 w 360"/>
                <a:gd name="T71" fmla="*/ 88 h 650"/>
                <a:gd name="T72" fmla="*/ 311 w 360"/>
                <a:gd name="T73" fmla="*/ 39 h 650"/>
                <a:gd name="T74" fmla="*/ 264 w 360"/>
                <a:gd name="T75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7852" name="Freeform 44"/>
            <p:cNvSpPr>
              <a:spLocks/>
            </p:cNvSpPr>
            <p:nvPr/>
          </p:nvSpPr>
          <p:spPr bwMode="ltGray">
            <a:xfrm rot="1584153">
              <a:off x="56" y="84"/>
              <a:ext cx="804" cy="686"/>
            </a:xfrm>
            <a:custGeom>
              <a:avLst/>
              <a:gdLst>
                <a:gd name="T0" fmla="*/ 16 w 596"/>
                <a:gd name="T1" fmla="*/ 370 h 666"/>
                <a:gd name="T2" fmla="*/ 6 w 596"/>
                <a:gd name="T3" fmla="*/ 341 h 666"/>
                <a:gd name="T4" fmla="*/ 0 w 596"/>
                <a:gd name="T5" fmla="*/ 289 h 666"/>
                <a:gd name="T6" fmla="*/ 4 w 596"/>
                <a:gd name="T7" fmla="*/ 222 h 666"/>
                <a:gd name="T8" fmla="*/ 25 w 596"/>
                <a:gd name="T9" fmla="*/ 151 h 666"/>
                <a:gd name="T10" fmla="*/ 69 w 596"/>
                <a:gd name="T11" fmla="*/ 84 h 666"/>
                <a:gd name="T12" fmla="*/ 142 w 596"/>
                <a:gd name="T13" fmla="*/ 31 h 666"/>
                <a:gd name="T14" fmla="*/ 247 w 596"/>
                <a:gd name="T15" fmla="*/ 2 h 666"/>
                <a:gd name="T16" fmla="*/ 380 w 596"/>
                <a:gd name="T17" fmla="*/ 9 h 666"/>
                <a:gd name="T18" fmla="*/ 484 w 596"/>
                <a:gd name="T19" fmla="*/ 68 h 666"/>
                <a:gd name="T20" fmla="*/ 554 w 596"/>
                <a:gd name="T21" fmla="*/ 165 h 666"/>
                <a:gd name="T22" fmla="*/ 591 w 596"/>
                <a:gd name="T23" fmla="*/ 284 h 666"/>
                <a:gd name="T24" fmla="*/ 595 w 596"/>
                <a:gd name="T25" fmla="*/ 409 h 666"/>
                <a:gd name="T26" fmla="*/ 566 w 596"/>
                <a:gd name="T27" fmla="*/ 525 h 666"/>
                <a:gd name="T28" fmla="*/ 507 w 596"/>
                <a:gd name="T29" fmla="*/ 615 h 666"/>
                <a:gd name="T30" fmla="*/ 417 w 596"/>
                <a:gd name="T31" fmla="*/ 663 h 666"/>
                <a:gd name="T32" fmla="*/ 389 w 596"/>
                <a:gd name="T33" fmla="*/ 659 h 666"/>
                <a:gd name="T34" fmla="*/ 441 w 596"/>
                <a:gd name="T35" fmla="*/ 617 h 666"/>
                <a:gd name="T36" fmla="*/ 482 w 596"/>
                <a:gd name="T37" fmla="*/ 544 h 666"/>
                <a:gd name="T38" fmla="*/ 509 w 596"/>
                <a:gd name="T39" fmla="*/ 454 h 666"/>
                <a:gd name="T40" fmla="*/ 520 w 596"/>
                <a:gd name="T41" fmla="*/ 355 h 666"/>
                <a:gd name="T42" fmla="*/ 514 w 596"/>
                <a:gd name="T43" fmla="*/ 258 h 666"/>
                <a:gd name="T44" fmla="*/ 485 w 596"/>
                <a:gd name="T45" fmla="*/ 174 h 666"/>
                <a:gd name="T46" fmla="*/ 433 w 596"/>
                <a:gd name="T47" fmla="*/ 112 h 666"/>
                <a:gd name="T48" fmla="*/ 341 w 596"/>
                <a:gd name="T49" fmla="*/ 75 h 666"/>
                <a:gd name="T50" fmla="*/ 246 w 596"/>
                <a:gd name="T51" fmla="*/ 61 h 666"/>
                <a:gd name="T52" fmla="*/ 174 w 596"/>
                <a:gd name="T53" fmla="*/ 71 h 666"/>
                <a:gd name="T54" fmla="*/ 121 w 596"/>
                <a:gd name="T55" fmla="*/ 101 h 666"/>
                <a:gd name="T56" fmla="*/ 84 w 596"/>
                <a:gd name="T57" fmla="*/ 149 h 666"/>
                <a:gd name="T58" fmla="*/ 57 w 596"/>
                <a:gd name="T59" fmla="*/ 206 h 666"/>
                <a:gd name="T60" fmla="*/ 40 w 596"/>
                <a:gd name="T61" fmla="*/ 272 h 666"/>
                <a:gd name="T62" fmla="*/ 28 w 596"/>
                <a:gd name="T63" fmla="*/ 339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47853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590552" y="103188"/>
            <a:ext cx="10991849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47854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47855" name="Rectangle 4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tx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dirty="0">
              <a:solidFill>
                <a:srgbClr val="006699"/>
              </a:solidFill>
            </a:endParaRPr>
          </a:p>
        </p:txBody>
      </p:sp>
      <p:sp>
        <p:nvSpPr>
          <p:cNvPr id="247856" name="Rectangle 4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tx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>
                <a:solidFill>
                  <a:srgbClr val="006699"/>
                </a:solidFill>
              </a:rPr>
              <a:t>CHAPTER 1</a:t>
            </a:r>
          </a:p>
        </p:txBody>
      </p:sp>
      <p:sp>
        <p:nvSpPr>
          <p:cNvPr id="247857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tx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153A360-82A6-45A2-BA5A-B849645AC5F5}" type="slidenum">
              <a:rPr lang="en-US" altLang="zh-TW">
                <a:solidFill>
                  <a:srgbClr val="00669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85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10017 The Never Ending Towers of Hanoi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33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6699"/>
                </a:solidFill>
              </a:rPr>
              <a:t>Basic Concepts</a:t>
            </a:r>
            <a:endParaRPr lang="en-US" altLang="zh-TW">
              <a:solidFill>
                <a:srgbClr val="006699"/>
              </a:solidFill>
            </a:endParaRPr>
          </a:p>
        </p:txBody>
      </p:sp>
      <p:sp>
        <p:nvSpPr>
          <p:cNvPr id="2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15F8-5B04-4EBF-A115-74FC99DA4EE4}" type="slidenum">
              <a:rPr lang="en-US" altLang="zh-TW">
                <a:solidFill>
                  <a:srgbClr val="006699"/>
                </a:solidFill>
              </a:rPr>
              <a:pPr/>
              <a:t>10</a:t>
            </a:fld>
            <a:endParaRPr lang="en-US" altLang="zh-TW">
              <a:solidFill>
                <a:srgbClr val="006699"/>
              </a:solidFill>
            </a:endParaRPr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TW"/>
              <a:t>Towers of Hanoi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5613400"/>
            <a:ext cx="9067800" cy="5588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en-US" altLang="zh-TW" dirty="0"/>
              <a:t>-disk Towers Of Hanoi</a:t>
            </a:r>
          </a:p>
        </p:txBody>
      </p:sp>
      <p:grpSp>
        <p:nvGrpSpPr>
          <p:cNvPr id="187396" name="Group 4"/>
          <p:cNvGrpSpPr>
            <a:grpSpLocks/>
          </p:cNvGrpSpPr>
          <p:nvPr/>
        </p:nvGrpSpPr>
        <p:grpSpPr bwMode="auto">
          <a:xfrm>
            <a:off x="2216150" y="1073150"/>
            <a:ext cx="1816100" cy="4025900"/>
            <a:chOff x="436" y="676"/>
            <a:chExt cx="1144" cy="2536"/>
          </a:xfrm>
        </p:grpSpPr>
        <p:sp>
          <p:nvSpPr>
            <p:cNvPr id="187397" name="Rectangle 5"/>
            <p:cNvSpPr>
              <a:spLocks noChangeArrowheads="1"/>
            </p:cNvSpPr>
            <p:nvPr/>
          </p:nvSpPr>
          <p:spPr bwMode="auto">
            <a:xfrm>
              <a:off x="436" y="3076"/>
              <a:ext cx="114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7398" name="Rectangle 6"/>
            <p:cNvSpPr>
              <a:spLocks noChangeArrowheads="1"/>
            </p:cNvSpPr>
            <p:nvPr/>
          </p:nvSpPr>
          <p:spPr bwMode="auto">
            <a:xfrm>
              <a:off x="916" y="676"/>
              <a:ext cx="136" cy="23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87399" name="Rectangle 7"/>
          <p:cNvSpPr>
            <a:spLocks noChangeArrowheads="1"/>
          </p:cNvSpPr>
          <p:nvPr/>
        </p:nvSpPr>
        <p:spPr bwMode="auto">
          <a:xfrm>
            <a:off x="2895600" y="5029201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TW" sz="2800">
                <a:solidFill>
                  <a:srgbClr val="006666"/>
                </a:solidFill>
                <a:latin typeface="Times New Roman" panose="02020603050405020304" pitchFamily="18" charset="0"/>
              </a:rPr>
              <a:t>A</a:t>
            </a:r>
          </a:p>
        </p:txBody>
      </p:sp>
      <p:grpSp>
        <p:nvGrpSpPr>
          <p:cNvPr id="187400" name="Group 8"/>
          <p:cNvGrpSpPr>
            <a:grpSpLocks/>
          </p:cNvGrpSpPr>
          <p:nvPr/>
        </p:nvGrpSpPr>
        <p:grpSpPr bwMode="auto">
          <a:xfrm>
            <a:off x="4806950" y="1073151"/>
            <a:ext cx="1816100" cy="4475163"/>
            <a:chOff x="2068" y="676"/>
            <a:chExt cx="1144" cy="2819"/>
          </a:xfrm>
        </p:grpSpPr>
        <p:sp>
          <p:nvSpPr>
            <p:cNvPr id="187401" name="Rectangle 9"/>
            <p:cNvSpPr>
              <a:spLocks noChangeArrowheads="1"/>
            </p:cNvSpPr>
            <p:nvPr/>
          </p:nvSpPr>
          <p:spPr bwMode="auto">
            <a:xfrm>
              <a:off x="2068" y="3076"/>
              <a:ext cx="1144" cy="13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7402" name="Rectangle 10"/>
            <p:cNvSpPr>
              <a:spLocks noChangeArrowheads="1"/>
            </p:cNvSpPr>
            <p:nvPr/>
          </p:nvSpPr>
          <p:spPr bwMode="auto">
            <a:xfrm>
              <a:off x="2548" y="676"/>
              <a:ext cx="136" cy="239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7403" name="Rectangle 11"/>
            <p:cNvSpPr>
              <a:spLocks noChangeArrowheads="1"/>
            </p:cNvSpPr>
            <p:nvPr/>
          </p:nvSpPr>
          <p:spPr bwMode="auto">
            <a:xfrm>
              <a:off x="2496" y="3168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800" dirty="0">
                  <a:solidFill>
                    <a:srgbClr val="7030A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187404" name="Group 12"/>
          <p:cNvGrpSpPr>
            <a:grpSpLocks/>
          </p:cNvGrpSpPr>
          <p:nvPr/>
        </p:nvGrpSpPr>
        <p:grpSpPr bwMode="auto">
          <a:xfrm>
            <a:off x="7397750" y="1073151"/>
            <a:ext cx="1816100" cy="4475163"/>
            <a:chOff x="3700" y="676"/>
            <a:chExt cx="1144" cy="2819"/>
          </a:xfrm>
        </p:grpSpPr>
        <p:sp>
          <p:nvSpPr>
            <p:cNvPr id="187405" name="Rectangle 13"/>
            <p:cNvSpPr>
              <a:spLocks noChangeArrowheads="1"/>
            </p:cNvSpPr>
            <p:nvPr/>
          </p:nvSpPr>
          <p:spPr bwMode="auto">
            <a:xfrm>
              <a:off x="3700" y="3076"/>
              <a:ext cx="1144" cy="13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7406" name="Rectangle 14"/>
            <p:cNvSpPr>
              <a:spLocks noChangeArrowheads="1"/>
            </p:cNvSpPr>
            <p:nvPr/>
          </p:nvSpPr>
          <p:spPr bwMode="auto">
            <a:xfrm>
              <a:off x="4180" y="676"/>
              <a:ext cx="136" cy="239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7407" name="Rectangle 15"/>
            <p:cNvSpPr>
              <a:spLocks noChangeArrowheads="1"/>
            </p:cNvSpPr>
            <p:nvPr/>
          </p:nvSpPr>
          <p:spPr bwMode="auto">
            <a:xfrm>
              <a:off x="4128" y="3168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800" b="1" dirty="0">
                  <a:solidFill>
                    <a:srgbClr val="FFC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</p:grpSp>
      <p:grpSp>
        <p:nvGrpSpPr>
          <p:cNvPr id="187408" name="Group 16"/>
          <p:cNvGrpSpPr>
            <a:grpSpLocks/>
          </p:cNvGrpSpPr>
          <p:nvPr/>
        </p:nvGrpSpPr>
        <p:grpSpPr bwMode="auto">
          <a:xfrm>
            <a:off x="7473950" y="4572000"/>
            <a:ext cx="1663700" cy="400050"/>
            <a:chOff x="3748" y="2880"/>
            <a:chExt cx="1048" cy="252"/>
          </a:xfrm>
        </p:grpSpPr>
        <p:sp>
          <p:nvSpPr>
            <p:cNvPr id="187409" name="AutoShape 17"/>
            <p:cNvSpPr>
              <a:spLocks noChangeArrowheads="1"/>
            </p:cNvSpPr>
            <p:nvPr/>
          </p:nvSpPr>
          <p:spPr bwMode="auto">
            <a:xfrm>
              <a:off x="3748" y="2932"/>
              <a:ext cx="1048" cy="136"/>
            </a:xfrm>
            <a:prstGeom prst="roundRect">
              <a:avLst>
                <a:gd name="adj" fmla="val 12495"/>
              </a:avLst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7410" name="Rectangle 18"/>
            <p:cNvSpPr>
              <a:spLocks noChangeArrowheads="1"/>
            </p:cNvSpPr>
            <p:nvPr/>
          </p:nvSpPr>
          <p:spPr bwMode="auto">
            <a:xfrm>
              <a:off x="4176" y="2880"/>
              <a:ext cx="43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87411" name="Group 19"/>
          <p:cNvGrpSpPr>
            <a:grpSpLocks/>
          </p:cNvGrpSpPr>
          <p:nvPr/>
        </p:nvGrpSpPr>
        <p:grpSpPr bwMode="auto">
          <a:xfrm>
            <a:off x="4959350" y="4572000"/>
            <a:ext cx="1511300" cy="400050"/>
            <a:chOff x="2164" y="2880"/>
            <a:chExt cx="952" cy="252"/>
          </a:xfrm>
        </p:grpSpPr>
        <p:sp>
          <p:nvSpPr>
            <p:cNvPr id="187412" name="AutoShape 20"/>
            <p:cNvSpPr>
              <a:spLocks noChangeArrowheads="1"/>
            </p:cNvSpPr>
            <p:nvPr/>
          </p:nvSpPr>
          <p:spPr bwMode="auto">
            <a:xfrm>
              <a:off x="2164" y="2932"/>
              <a:ext cx="952" cy="136"/>
            </a:xfrm>
            <a:prstGeom prst="roundRect">
              <a:avLst>
                <a:gd name="adj" fmla="val 12495"/>
              </a:avLst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7413" name="Rectangle 21"/>
            <p:cNvSpPr>
              <a:spLocks noChangeArrowheads="1"/>
            </p:cNvSpPr>
            <p:nvPr/>
          </p:nvSpPr>
          <p:spPr bwMode="auto">
            <a:xfrm>
              <a:off x="2544" y="2880"/>
              <a:ext cx="43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87414" name="Group 22"/>
          <p:cNvGrpSpPr>
            <a:grpSpLocks/>
          </p:cNvGrpSpPr>
          <p:nvPr/>
        </p:nvGrpSpPr>
        <p:grpSpPr bwMode="auto">
          <a:xfrm>
            <a:off x="5035550" y="4343400"/>
            <a:ext cx="1358900" cy="400050"/>
            <a:chOff x="2212" y="2736"/>
            <a:chExt cx="856" cy="252"/>
          </a:xfrm>
        </p:grpSpPr>
        <p:sp>
          <p:nvSpPr>
            <p:cNvPr id="187415" name="AutoShape 23"/>
            <p:cNvSpPr>
              <a:spLocks noChangeArrowheads="1"/>
            </p:cNvSpPr>
            <p:nvPr/>
          </p:nvSpPr>
          <p:spPr bwMode="auto">
            <a:xfrm>
              <a:off x="2212" y="2788"/>
              <a:ext cx="856" cy="136"/>
            </a:xfrm>
            <a:prstGeom prst="roundRect">
              <a:avLst>
                <a:gd name="adj" fmla="val 12495"/>
              </a:avLst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7416" name="Rectangle 24"/>
            <p:cNvSpPr>
              <a:spLocks noChangeArrowheads="1"/>
            </p:cNvSpPr>
            <p:nvPr/>
          </p:nvSpPr>
          <p:spPr bwMode="auto">
            <a:xfrm>
              <a:off x="2544" y="2736"/>
              <a:ext cx="43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1B30C-8768-4E96-909D-EDAC84C23E23}" type="datetime1">
              <a:rPr lang="zh-TW" altLang="en-US" smtClean="0">
                <a:solidFill>
                  <a:srgbClr val="006699"/>
                </a:solidFill>
              </a:rPr>
              <a:pPr/>
              <a:t>2019/2/27</a:t>
            </a:fld>
            <a:endParaRPr lang="en-US" altLang="zh-TW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68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6699"/>
                </a:solidFill>
              </a:rPr>
              <a:t>Basic Concepts</a:t>
            </a:r>
            <a:endParaRPr lang="en-US" altLang="zh-TW">
              <a:solidFill>
                <a:srgbClr val="006699"/>
              </a:solidFill>
            </a:endParaRPr>
          </a:p>
        </p:txBody>
      </p:sp>
      <p:sp>
        <p:nvSpPr>
          <p:cNvPr id="2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EFED-E513-4D20-840D-99F4CA583D1D}" type="slidenum">
              <a:rPr lang="en-US" altLang="zh-TW">
                <a:solidFill>
                  <a:srgbClr val="006699"/>
                </a:solidFill>
              </a:rPr>
              <a:pPr/>
              <a:t>11</a:t>
            </a:fld>
            <a:endParaRPr lang="en-US" altLang="zh-TW">
              <a:solidFill>
                <a:srgbClr val="006699"/>
              </a:solidFill>
            </a:endParaRPr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TW"/>
              <a:t>Towers of Hanoi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5613400"/>
            <a:ext cx="9067800" cy="5588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en-US" altLang="zh-TW" dirty="0"/>
              <a:t>-disk Towers Of Hanoi</a:t>
            </a:r>
          </a:p>
        </p:txBody>
      </p:sp>
      <p:grpSp>
        <p:nvGrpSpPr>
          <p:cNvPr id="188420" name="Group 4"/>
          <p:cNvGrpSpPr>
            <a:grpSpLocks/>
          </p:cNvGrpSpPr>
          <p:nvPr/>
        </p:nvGrpSpPr>
        <p:grpSpPr bwMode="auto">
          <a:xfrm>
            <a:off x="2216150" y="1073150"/>
            <a:ext cx="1816100" cy="4025900"/>
            <a:chOff x="436" y="676"/>
            <a:chExt cx="1144" cy="2536"/>
          </a:xfrm>
        </p:grpSpPr>
        <p:sp>
          <p:nvSpPr>
            <p:cNvPr id="188421" name="Rectangle 5"/>
            <p:cNvSpPr>
              <a:spLocks noChangeArrowheads="1"/>
            </p:cNvSpPr>
            <p:nvPr/>
          </p:nvSpPr>
          <p:spPr bwMode="auto">
            <a:xfrm>
              <a:off x="436" y="3076"/>
              <a:ext cx="114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8422" name="Rectangle 6"/>
            <p:cNvSpPr>
              <a:spLocks noChangeArrowheads="1"/>
            </p:cNvSpPr>
            <p:nvPr/>
          </p:nvSpPr>
          <p:spPr bwMode="auto">
            <a:xfrm>
              <a:off x="916" y="676"/>
              <a:ext cx="136" cy="23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88423" name="Rectangle 7"/>
          <p:cNvSpPr>
            <a:spLocks noChangeArrowheads="1"/>
          </p:cNvSpPr>
          <p:nvPr/>
        </p:nvSpPr>
        <p:spPr bwMode="auto">
          <a:xfrm>
            <a:off x="2895600" y="5029201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TW" sz="2800">
                <a:solidFill>
                  <a:srgbClr val="006666"/>
                </a:solidFill>
                <a:latin typeface="Times New Roman" panose="02020603050405020304" pitchFamily="18" charset="0"/>
              </a:rPr>
              <a:t>A</a:t>
            </a:r>
          </a:p>
        </p:txBody>
      </p:sp>
      <p:grpSp>
        <p:nvGrpSpPr>
          <p:cNvPr id="188424" name="Group 8"/>
          <p:cNvGrpSpPr>
            <a:grpSpLocks/>
          </p:cNvGrpSpPr>
          <p:nvPr/>
        </p:nvGrpSpPr>
        <p:grpSpPr bwMode="auto">
          <a:xfrm>
            <a:off x="4806950" y="1073151"/>
            <a:ext cx="1816100" cy="4475163"/>
            <a:chOff x="2068" y="676"/>
            <a:chExt cx="1144" cy="2819"/>
          </a:xfrm>
        </p:grpSpPr>
        <p:sp>
          <p:nvSpPr>
            <p:cNvPr id="188425" name="Rectangle 9"/>
            <p:cNvSpPr>
              <a:spLocks noChangeArrowheads="1"/>
            </p:cNvSpPr>
            <p:nvPr/>
          </p:nvSpPr>
          <p:spPr bwMode="auto">
            <a:xfrm>
              <a:off x="2068" y="3076"/>
              <a:ext cx="1144" cy="13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8426" name="Rectangle 10"/>
            <p:cNvSpPr>
              <a:spLocks noChangeArrowheads="1"/>
            </p:cNvSpPr>
            <p:nvPr/>
          </p:nvSpPr>
          <p:spPr bwMode="auto">
            <a:xfrm>
              <a:off x="2548" y="676"/>
              <a:ext cx="136" cy="239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8427" name="Rectangle 11"/>
            <p:cNvSpPr>
              <a:spLocks noChangeArrowheads="1"/>
            </p:cNvSpPr>
            <p:nvPr/>
          </p:nvSpPr>
          <p:spPr bwMode="auto">
            <a:xfrm>
              <a:off x="2496" y="3168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800" dirty="0">
                  <a:solidFill>
                    <a:srgbClr val="7030A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188428" name="Group 12"/>
          <p:cNvGrpSpPr>
            <a:grpSpLocks/>
          </p:cNvGrpSpPr>
          <p:nvPr/>
        </p:nvGrpSpPr>
        <p:grpSpPr bwMode="auto">
          <a:xfrm>
            <a:off x="7397750" y="1073151"/>
            <a:ext cx="1816100" cy="4475163"/>
            <a:chOff x="3700" y="676"/>
            <a:chExt cx="1144" cy="2819"/>
          </a:xfrm>
        </p:grpSpPr>
        <p:sp>
          <p:nvSpPr>
            <p:cNvPr id="188429" name="Rectangle 13"/>
            <p:cNvSpPr>
              <a:spLocks noChangeArrowheads="1"/>
            </p:cNvSpPr>
            <p:nvPr/>
          </p:nvSpPr>
          <p:spPr bwMode="auto">
            <a:xfrm>
              <a:off x="3700" y="3076"/>
              <a:ext cx="1144" cy="13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8430" name="Rectangle 14"/>
            <p:cNvSpPr>
              <a:spLocks noChangeArrowheads="1"/>
            </p:cNvSpPr>
            <p:nvPr/>
          </p:nvSpPr>
          <p:spPr bwMode="auto">
            <a:xfrm>
              <a:off x="4180" y="676"/>
              <a:ext cx="136" cy="239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8431" name="Rectangle 15"/>
            <p:cNvSpPr>
              <a:spLocks noChangeArrowheads="1"/>
            </p:cNvSpPr>
            <p:nvPr/>
          </p:nvSpPr>
          <p:spPr bwMode="auto">
            <a:xfrm>
              <a:off x="4128" y="3168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800" b="1" dirty="0">
                  <a:solidFill>
                    <a:srgbClr val="FFC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</p:grpSp>
      <p:grpSp>
        <p:nvGrpSpPr>
          <p:cNvPr id="188432" name="Group 16"/>
          <p:cNvGrpSpPr>
            <a:grpSpLocks/>
          </p:cNvGrpSpPr>
          <p:nvPr/>
        </p:nvGrpSpPr>
        <p:grpSpPr bwMode="auto">
          <a:xfrm>
            <a:off x="7473950" y="4572000"/>
            <a:ext cx="1663700" cy="400050"/>
            <a:chOff x="3748" y="2880"/>
            <a:chExt cx="1048" cy="252"/>
          </a:xfrm>
        </p:grpSpPr>
        <p:sp>
          <p:nvSpPr>
            <p:cNvPr id="188433" name="AutoShape 17"/>
            <p:cNvSpPr>
              <a:spLocks noChangeArrowheads="1"/>
            </p:cNvSpPr>
            <p:nvPr/>
          </p:nvSpPr>
          <p:spPr bwMode="auto">
            <a:xfrm>
              <a:off x="3748" y="2932"/>
              <a:ext cx="1048" cy="136"/>
            </a:xfrm>
            <a:prstGeom prst="roundRect">
              <a:avLst>
                <a:gd name="adj" fmla="val 12495"/>
              </a:avLst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8434" name="Rectangle 18"/>
            <p:cNvSpPr>
              <a:spLocks noChangeArrowheads="1"/>
            </p:cNvSpPr>
            <p:nvPr/>
          </p:nvSpPr>
          <p:spPr bwMode="auto">
            <a:xfrm>
              <a:off x="4176" y="2880"/>
              <a:ext cx="43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88435" name="Group 19"/>
          <p:cNvGrpSpPr>
            <a:grpSpLocks/>
          </p:cNvGrpSpPr>
          <p:nvPr/>
        </p:nvGrpSpPr>
        <p:grpSpPr bwMode="auto">
          <a:xfrm>
            <a:off x="4959350" y="4572000"/>
            <a:ext cx="1511300" cy="400050"/>
            <a:chOff x="2164" y="2880"/>
            <a:chExt cx="952" cy="252"/>
          </a:xfrm>
        </p:grpSpPr>
        <p:sp>
          <p:nvSpPr>
            <p:cNvPr id="188436" name="AutoShape 20"/>
            <p:cNvSpPr>
              <a:spLocks noChangeArrowheads="1"/>
            </p:cNvSpPr>
            <p:nvPr/>
          </p:nvSpPr>
          <p:spPr bwMode="auto">
            <a:xfrm>
              <a:off x="2164" y="2932"/>
              <a:ext cx="952" cy="136"/>
            </a:xfrm>
            <a:prstGeom prst="roundRect">
              <a:avLst>
                <a:gd name="adj" fmla="val 12495"/>
              </a:avLst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8437" name="Rectangle 21"/>
            <p:cNvSpPr>
              <a:spLocks noChangeArrowheads="1"/>
            </p:cNvSpPr>
            <p:nvPr/>
          </p:nvSpPr>
          <p:spPr bwMode="auto">
            <a:xfrm>
              <a:off x="2544" y="2880"/>
              <a:ext cx="43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88438" name="Group 22"/>
          <p:cNvGrpSpPr>
            <a:grpSpLocks/>
          </p:cNvGrpSpPr>
          <p:nvPr/>
        </p:nvGrpSpPr>
        <p:grpSpPr bwMode="auto">
          <a:xfrm>
            <a:off x="2444750" y="4572000"/>
            <a:ext cx="1358900" cy="400050"/>
            <a:chOff x="580" y="2880"/>
            <a:chExt cx="856" cy="252"/>
          </a:xfrm>
        </p:grpSpPr>
        <p:sp>
          <p:nvSpPr>
            <p:cNvPr id="188439" name="AutoShape 23"/>
            <p:cNvSpPr>
              <a:spLocks noChangeArrowheads="1"/>
            </p:cNvSpPr>
            <p:nvPr/>
          </p:nvSpPr>
          <p:spPr bwMode="auto">
            <a:xfrm>
              <a:off x="580" y="2932"/>
              <a:ext cx="856" cy="136"/>
            </a:xfrm>
            <a:prstGeom prst="roundRect">
              <a:avLst>
                <a:gd name="adj" fmla="val 12495"/>
              </a:avLst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8440" name="Rectangle 24"/>
            <p:cNvSpPr>
              <a:spLocks noChangeArrowheads="1"/>
            </p:cNvSpPr>
            <p:nvPr/>
          </p:nvSpPr>
          <p:spPr bwMode="auto">
            <a:xfrm>
              <a:off x="912" y="2880"/>
              <a:ext cx="43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7E6-3EE5-455B-AA1A-CD78529E5E51}" type="datetime1">
              <a:rPr lang="zh-TW" altLang="en-US" smtClean="0">
                <a:solidFill>
                  <a:srgbClr val="006699"/>
                </a:solidFill>
              </a:rPr>
              <a:pPr/>
              <a:t>2019/2/27</a:t>
            </a:fld>
            <a:endParaRPr lang="en-US" altLang="zh-TW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58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6699"/>
                </a:solidFill>
              </a:rPr>
              <a:t>Basic Concepts</a:t>
            </a:r>
            <a:endParaRPr lang="en-US" altLang="zh-TW">
              <a:solidFill>
                <a:srgbClr val="006699"/>
              </a:solidFill>
            </a:endParaRPr>
          </a:p>
        </p:txBody>
      </p:sp>
      <p:sp>
        <p:nvSpPr>
          <p:cNvPr id="2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E15A-7A86-437B-8817-105D2895BAC5}" type="slidenum">
              <a:rPr lang="en-US" altLang="zh-TW">
                <a:solidFill>
                  <a:srgbClr val="006699"/>
                </a:solidFill>
              </a:rPr>
              <a:pPr/>
              <a:t>12</a:t>
            </a:fld>
            <a:endParaRPr lang="en-US" altLang="zh-TW">
              <a:solidFill>
                <a:srgbClr val="006699"/>
              </a:solidFill>
            </a:endParaRPr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TW"/>
              <a:t>Towers of Hanoi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5613400"/>
            <a:ext cx="9067800" cy="5588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en-US" altLang="zh-TW" dirty="0"/>
              <a:t>-disk Towers Of Hanoi</a:t>
            </a:r>
          </a:p>
        </p:txBody>
      </p:sp>
      <p:grpSp>
        <p:nvGrpSpPr>
          <p:cNvPr id="189444" name="Group 4"/>
          <p:cNvGrpSpPr>
            <a:grpSpLocks/>
          </p:cNvGrpSpPr>
          <p:nvPr/>
        </p:nvGrpSpPr>
        <p:grpSpPr bwMode="auto">
          <a:xfrm>
            <a:off x="2216150" y="1073150"/>
            <a:ext cx="1816100" cy="4025900"/>
            <a:chOff x="436" y="676"/>
            <a:chExt cx="1144" cy="2536"/>
          </a:xfrm>
        </p:grpSpPr>
        <p:sp>
          <p:nvSpPr>
            <p:cNvPr id="189445" name="Rectangle 5"/>
            <p:cNvSpPr>
              <a:spLocks noChangeArrowheads="1"/>
            </p:cNvSpPr>
            <p:nvPr/>
          </p:nvSpPr>
          <p:spPr bwMode="auto">
            <a:xfrm>
              <a:off x="436" y="3076"/>
              <a:ext cx="114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9446" name="Rectangle 6"/>
            <p:cNvSpPr>
              <a:spLocks noChangeArrowheads="1"/>
            </p:cNvSpPr>
            <p:nvPr/>
          </p:nvSpPr>
          <p:spPr bwMode="auto">
            <a:xfrm>
              <a:off x="916" y="676"/>
              <a:ext cx="136" cy="23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89447" name="Rectangle 7"/>
          <p:cNvSpPr>
            <a:spLocks noChangeArrowheads="1"/>
          </p:cNvSpPr>
          <p:nvPr/>
        </p:nvSpPr>
        <p:spPr bwMode="auto">
          <a:xfrm>
            <a:off x="2895600" y="5029201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TW" sz="2800">
                <a:solidFill>
                  <a:srgbClr val="006666"/>
                </a:solidFill>
                <a:latin typeface="Times New Roman" panose="02020603050405020304" pitchFamily="18" charset="0"/>
              </a:rPr>
              <a:t>A</a:t>
            </a:r>
          </a:p>
        </p:txBody>
      </p:sp>
      <p:grpSp>
        <p:nvGrpSpPr>
          <p:cNvPr id="189448" name="Group 8"/>
          <p:cNvGrpSpPr>
            <a:grpSpLocks/>
          </p:cNvGrpSpPr>
          <p:nvPr/>
        </p:nvGrpSpPr>
        <p:grpSpPr bwMode="auto">
          <a:xfrm>
            <a:off x="4806950" y="1073151"/>
            <a:ext cx="1816100" cy="4475163"/>
            <a:chOff x="2068" y="676"/>
            <a:chExt cx="1144" cy="2819"/>
          </a:xfrm>
        </p:grpSpPr>
        <p:sp>
          <p:nvSpPr>
            <p:cNvPr id="189449" name="Rectangle 9"/>
            <p:cNvSpPr>
              <a:spLocks noChangeArrowheads="1"/>
            </p:cNvSpPr>
            <p:nvPr/>
          </p:nvSpPr>
          <p:spPr bwMode="auto">
            <a:xfrm>
              <a:off x="2068" y="3076"/>
              <a:ext cx="1144" cy="13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9450" name="Rectangle 10"/>
            <p:cNvSpPr>
              <a:spLocks noChangeArrowheads="1"/>
            </p:cNvSpPr>
            <p:nvPr/>
          </p:nvSpPr>
          <p:spPr bwMode="auto">
            <a:xfrm>
              <a:off x="2548" y="676"/>
              <a:ext cx="136" cy="239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9451" name="Rectangle 11"/>
            <p:cNvSpPr>
              <a:spLocks noChangeArrowheads="1"/>
            </p:cNvSpPr>
            <p:nvPr/>
          </p:nvSpPr>
          <p:spPr bwMode="auto">
            <a:xfrm>
              <a:off x="2496" y="3168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800" dirty="0">
                  <a:solidFill>
                    <a:srgbClr val="7030A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189452" name="Group 12"/>
          <p:cNvGrpSpPr>
            <a:grpSpLocks/>
          </p:cNvGrpSpPr>
          <p:nvPr/>
        </p:nvGrpSpPr>
        <p:grpSpPr bwMode="auto">
          <a:xfrm>
            <a:off x="7397750" y="1073151"/>
            <a:ext cx="1816100" cy="4475163"/>
            <a:chOff x="3700" y="676"/>
            <a:chExt cx="1144" cy="2819"/>
          </a:xfrm>
        </p:grpSpPr>
        <p:sp>
          <p:nvSpPr>
            <p:cNvPr id="189453" name="Rectangle 13"/>
            <p:cNvSpPr>
              <a:spLocks noChangeArrowheads="1"/>
            </p:cNvSpPr>
            <p:nvPr/>
          </p:nvSpPr>
          <p:spPr bwMode="auto">
            <a:xfrm>
              <a:off x="3700" y="3076"/>
              <a:ext cx="1144" cy="13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9454" name="Rectangle 14"/>
            <p:cNvSpPr>
              <a:spLocks noChangeArrowheads="1"/>
            </p:cNvSpPr>
            <p:nvPr/>
          </p:nvSpPr>
          <p:spPr bwMode="auto">
            <a:xfrm>
              <a:off x="4180" y="676"/>
              <a:ext cx="136" cy="239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9455" name="Rectangle 15"/>
            <p:cNvSpPr>
              <a:spLocks noChangeArrowheads="1"/>
            </p:cNvSpPr>
            <p:nvPr/>
          </p:nvSpPr>
          <p:spPr bwMode="auto">
            <a:xfrm>
              <a:off x="4128" y="3168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800" b="1" dirty="0">
                  <a:solidFill>
                    <a:srgbClr val="FFC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</p:grpSp>
      <p:grpSp>
        <p:nvGrpSpPr>
          <p:cNvPr id="189456" name="Group 16"/>
          <p:cNvGrpSpPr>
            <a:grpSpLocks/>
          </p:cNvGrpSpPr>
          <p:nvPr/>
        </p:nvGrpSpPr>
        <p:grpSpPr bwMode="auto">
          <a:xfrm>
            <a:off x="7473950" y="4572000"/>
            <a:ext cx="1663700" cy="400050"/>
            <a:chOff x="3748" y="2880"/>
            <a:chExt cx="1048" cy="252"/>
          </a:xfrm>
        </p:grpSpPr>
        <p:sp>
          <p:nvSpPr>
            <p:cNvPr id="189457" name="AutoShape 17"/>
            <p:cNvSpPr>
              <a:spLocks noChangeArrowheads="1"/>
            </p:cNvSpPr>
            <p:nvPr/>
          </p:nvSpPr>
          <p:spPr bwMode="auto">
            <a:xfrm>
              <a:off x="3748" y="2932"/>
              <a:ext cx="1048" cy="136"/>
            </a:xfrm>
            <a:prstGeom prst="roundRect">
              <a:avLst>
                <a:gd name="adj" fmla="val 12495"/>
              </a:avLst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9458" name="Rectangle 18"/>
            <p:cNvSpPr>
              <a:spLocks noChangeArrowheads="1"/>
            </p:cNvSpPr>
            <p:nvPr/>
          </p:nvSpPr>
          <p:spPr bwMode="auto">
            <a:xfrm>
              <a:off x="4176" y="2880"/>
              <a:ext cx="43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89459" name="Group 19"/>
          <p:cNvGrpSpPr>
            <a:grpSpLocks/>
          </p:cNvGrpSpPr>
          <p:nvPr/>
        </p:nvGrpSpPr>
        <p:grpSpPr bwMode="auto">
          <a:xfrm>
            <a:off x="7550150" y="4343400"/>
            <a:ext cx="1511300" cy="400050"/>
            <a:chOff x="3796" y="2736"/>
            <a:chExt cx="952" cy="252"/>
          </a:xfrm>
        </p:grpSpPr>
        <p:sp>
          <p:nvSpPr>
            <p:cNvPr id="189460" name="AutoShape 20"/>
            <p:cNvSpPr>
              <a:spLocks noChangeArrowheads="1"/>
            </p:cNvSpPr>
            <p:nvPr/>
          </p:nvSpPr>
          <p:spPr bwMode="auto">
            <a:xfrm>
              <a:off x="3796" y="2788"/>
              <a:ext cx="952" cy="136"/>
            </a:xfrm>
            <a:prstGeom prst="roundRect">
              <a:avLst>
                <a:gd name="adj" fmla="val 12495"/>
              </a:avLst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9461" name="Rectangle 21"/>
            <p:cNvSpPr>
              <a:spLocks noChangeArrowheads="1"/>
            </p:cNvSpPr>
            <p:nvPr/>
          </p:nvSpPr>
          <p:spPr bwMode="auto">
            <a:xfrm>
              <a:off x="4176" y="2736"/>
              <a:ext cx="43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89462" name="Group 22"/>
          <p:cNvGrpSpPr>
            <a:grpSpLocks/>
          </p:cNvGrpSpPr>
          <p:nvPr/>
        </p:nvGrpSpPr>
        <p:grpSpPr bwMode="auto">
          <a:xfrm>
            <a:off x="2444750" y="4572000"/>
            <a:ext cx="1358900" cy="400050"/>
            <a:chOff x="580" y="2880"/>
            <a:chExt cx="856" cy="252"/>
          </a:xfrm>
        </p:grpSpPr>
        <p:sp>
          <p:nvSpPr>
            <p:cNvPr id="189463" name="AutoShape 23"/>
            <p:cNvSpPr>
              <a:spLocks noChangeArrowheads="1"/>
            </p:cNvSpPr>
            <p:nvPr/>
          </p:nvSpPr>
          <p:spPr bwMode="auto">
            <a:xfrm>
              <a:off x="580" y="2932"/>
              <a:ext cx="856" cy="136"/>
            </a:xfrm>
            <a:prstGeom prst="roundRect">
              <a:avLst>
                <a:gd name="adj" fmla="val 12495"/>
              </a:avLst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9464" name="Rectangle 24"/>
            <p:cNvSpPr>
              <a:spLocks noChangeArrowheads="1"/>
            </p:cNvSpPr>
            <p:nvPr/>
          </p:nvSpPr>
          <p:spPr bwMode="auto">
            <a:xfrm>
              <a:off x="912" y="2880"/>
              <a:ext cx="43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D505-6709-43A9-A4ED-8DC15448E8F7}" type="datetime1">
              <a:rPr lang="zh-TW" altLang="en-US" smtClean="0">
                <a:solidFill>
                  <a:srgbClr val="006699"/>
                </a:solidFill>
              </a:rPr>
              <a:pPr/>
              <a:t>2019/2/27</a:t>
            </a:fld>
            <a:endParaRPr lang="en-US" altLang="zh-TW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22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EF47F-7F86-4CC5-A8A4-ECD4C80B53F0}" type="slidenum">
              <a:rPr lang="en-US" altLang="zh-TW">
                <a:solidFill>
                  <a:srgbClr val="006699"/>
                </a:solidFill>
              </a:rPr>
              <a:pPr/>
              <a:t>13</a:t>
            </a:fld>
            <a:endParaRPr lang="en-US" altLang="zh-TW">
              <a:solidFill>
                <a:srgbClr val="006699"/>
              </a:solidFill>
            </a:endParaRPr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TW"/>
              <a:t>Towers of Hanoi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5613400"/>
            <a:ext cx="9067800" cy="5588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en-US" altLang="zh-TW" dirty="0"/>
              <a:t>-disk Towers Of Hanoi</a:t>
            </a:r>
          </a:p>
        </p:txBody>
      </p:sp>
      <p:grpSp>
        <p:nvGrpSpPr>
          <p:cNvPr id="190468" name="Group 4"/>
          <p:cNvGrpSpPr>
            <a:grpSpLocks/>
          </p:cNvGrpSpPr>
          <p:nvPr/>
        </p:nvGrpSpPr>
        <p:grpSpPr bwMode="auto">
          <a:xfrm>
            <a:off x="2216150" y="1073150"/>
            <a:ext cx="1816100" cy="4025900"/>
            <a:chOff x="436" y="676"/>
            <a:chExt cx="1144" cy="2536"/>
          </a:xfrm>
        </p:grpSpPr>
        <p:sp>
          <p:nvSpPr>
            <p:cNvPr id="190469" name="Rectangle 5"/>
            <p:cNvSpPr>
              <a:spLocks noChangeArrowheads="1"/>
            </p:cNvSpPr>
            <p:nvPr/>
          </p:nvSpPr>
          <p:spPr bwMode="auto">
            <a:xfrm>
              <a:off x="436" y="3076"/>
              <a:ext cx="114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470" name="Rectangle 6"/>
            <p:cNvSpPr>
              <a:spLocks noChangeArrowheads="1"/>
            </p:cNvSpPr>
            <p:nvPr/>
          </p:nvSpPr>
          <p:spPr bwMode="auto">
            <a:xfrm>
              <a:off x="916" y="676"/>
              <a:ext cx="136" cy="23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90471" name="Rectangle 7"/>
          <p:cNvSpPr>
            <a:spLocks noChangeArrowheads="1"/>
          </p:cNvSpPr>
          <p:nvPr/>
        </p:nvSpPr>
        <p:spPr bwMode="auto">
          <a:xfrm>
            <a:off x="2895600" y="5029201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TW" sz="2800">
                <a:solidFill>
                  <a:srgbClr val="006666"/>
                </a:solidFill>
                <a:latin typeface="Times New Roman" panose="02020603050405020304" pitchFamily="18" charset="0"/>
              </a:rPr>
              <a:t>A</a:t>
            </a:r>
          </a:p>
        </p:txBody>
      </p:sp>
      <p:grpSp>
        <p:nvGrpSpPr>
          <p:cNvPr id="190472" name="Group 8"/>
          <p:cNvGrpSpPr>
            <a:grpSpLocks/>
          </p:cNvGrpSpPr>
          <p:nvPr/>
        </p:nvGrpSpPr>
        <p:grpSpPr bwMode="auto">
          <a:xfrm>
            <a:off x="4806950" y="1073151"/>
            <a:ext cx="1816100" cy="4475163"/>
            <a:chOff x="2068" y="676"/>
            <a:chExt cx="1144" cy="2819"/>
          </a:xfrm>
        </p:grpSpPr>
        <p:sp>
          <p:nvSpPr>
            <p:cNvPr id="190473" name="Rectangle 9"/>
            <p:cNvSpPr>
              <a:spLocks noChangeArrowheads="1"/>
            </p:cNvSpPr>
            <p:nvPr/>
          </p:nvSpPr>
          <p:spPr bwMode="auto">
            <a:xfrm>
              <a:off x="2068" y="3076"/>
              <a:ext cx="1144" cy="13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474" name="Rectangle 10"/>
            <p:cNvSpPr>
              <a:spLocks noChangeArrowheads="1"/>
            </p:cNvSpPr>
            <p:nvPr/>
          </p:nvSpPr>
          <p:spPr bwMode="auto">
            <a:xfrm>
              <a:off x="2548" y="676"/>
              <a:ext cx="136" cy="239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475" name="Rectangle 11"/>
            <p:cNvSpPr>
              <a:spLocks noChangeArrowheads="1"/>
            </p:cNvSpPr>
            <p:nvPr/>
          </p:nvSpPr>
          <p:spPr bwMode="auto">
            <a:xfrm>
              <a:off x="2496" y="3168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800" dirty="0">
                  <a:solidFill>
                    <a:srgbClr val="7030A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190476" name="Group 12"/>
          <p:cNvGrpSpPr>
            <a:grpSpLocks/>
          </p:cNvGrpSpPr>
          <p:nvPr/>
        </p:nvGrpSpPr>
        <p:grpSpPr bwMode="auto">
          <a:xfrm>
            <a:off x="7397750" y="1073151"/>
            <a:ext cx="1816100" cy="4475163"/>
            <a:chOff x="3700" y="676"/>
            <a:chExt cx="1144" cy="2819"/>
          </a:xfrm>
        </p:grpSpPr>
        <p:sp>
          <p:nvSpPr>
            <p:cNvPr id="190477" name="Rectangle 13"/>
            <p:cNvSpPr>
              <a:spLocks noChangeArrowheads="1"/>
            </p:cNvSpPr>
            <p:nvPr/>
          </p:nvSpPr>
          <p:spPr bwMode="auto">
            <a:xfrm>
              <a:off x="3700" y="3076"/>
              <a:ext cx="1144" cy="13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478" name="Rectangle 14"/>
            <p:cNvSpPr>
              <a:spLocks noChangeArrowheads="1"/>
            </p:cNvSpPr>
            <p:nvPr/>
          </p:nvSpPr>
          <p:spPr bwMode="auto">
            <a:xfrm>
              <a:off x="4180" y="676"/>
              <a:ext cx="136" cy="239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479" name="Rectangle 15"/>
            <p:cNvSpPr>
              <a:spLocks noChangeArrowheads="1"/>
            </p:cNvSpPr>
            <p:nvPr/>
          </p:nvSpPr>
          <p:spPr bwMode="auto">
            <a:xfrm>
              <a:off x="4128" y="3168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800" b="1" dirty="0">
                  <a:solidFill>
                    <a:srgbClr val="FFC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</p:grpSp>
      <p:grpSp>
        <p:nvGrpSpPr>
          <p:cNvPr id="190480" name="Group 16"/>
          <p:cNvGrpSpPr>
            <a:grpSpLocks/>
          </p:cNvGrpSpPr>
          <p:nvPr/>
        </p:nvGrpSpPr>
        <p:grpSpPr bwMode="auto">
          <a:xfrm>
            <a:off x="7473950" y="4572000"/>
            <a:ext cx="1663700" cy="400050"/>
            <a:chOff x="3748" y="2880"/>
            <a:chExt cx="1048" cy="252"/>
          </a:xfrm>
        </p:grpSpPr>
        <p:sp>
          <p:nvSpPr>
            <p:cNvPr id="190481" name="AutoShape 17"/>
            <p:cNvSpPr>
              <a:spLocks noChangeArrowheads="1"/>
            </p:cNvSpPr>
            <p:nvPr/>
          </p:nvSpPr>
          <p:spPr bwMode="auto">
            <a:xfrm>
              <a:off x="3748" y="2932"/>
              <a:ext cx="1048" cy="136"/>
            </a:xfrm>
            <a:prstGeom prst="roundRect">
              <a:avLst>
                <a:gd name="adj" fmla="val 12495"/>
              </a:avLst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482" name="Rectangle 18"/>
            <p:cNvSpPr>
              <a:spLocks noChangeArrowheads="1"/>
            </p:cNvSpPr>
            <p:nvPr/>
          </p:nvSpPr>
          <p:spPr bwMode="auto">
            <a:xfrm>
              <a:off x="4176" y="2880"/>
              <a:ext cx="43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90483" name="Group 19"/>
          <p:cNvGrpSpPr>
            <a:grpSpLocks/>
          </p:cNvGrpSpPr>
          <p:nvPr/>
        </p:nvGrpSpPr>
        <p:grpSpPr bwMode="auto">
          <a:xfrm>
            <a:off x="7550150" y="4343400"/>
            <a:ext cx="1511300" cy="400050"/>
            <a:chOff x="3796" y="2736"/>
            <a:chExt cx="952" cy="252"/>
          </a:xfrm>
        </p:grpSpPr>
        <p:sp>
          <p:nvSpPr>
            <p:cNvPr id="190484" name="AutoShape 20"/>
            <p:cNvSpPr>
              <a:spLocks noChangeArrowheads="1"/>
            </p:cNvSpPr>
            <p:nvPr/>
          </p:nvSpPr>
          <p:spPr bwMode="auto">
            <a:xfrm>
              <a:off x="3796" y="2788"/>
              <a:ext cx="952" cy="136"/>
            </a:xfrm>
            <a:prstGeom prst="roundRect">
              <a:avLst>
                <a:gd name="adj" fmla="val 12495"/>
              </a:avLst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485" name="Rectangle 21"/>
            <p:cNvSpPr>
              <a:spLocks noChangeArrowheads="1"/>
            </p:cNvSpPr>
            <p:nvPr/>
          </p:nvSpPr>
          <p:spPr bwMode="auto">
            <a:xfrm>
              <a:off x="4176" y="2736"/>
              <a:ext cx="43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90486" name="Group 22"/>
          <p:cNvGrpSpPr>
            <a:grpSpLocks/>
          </p:cNvGrpSpPr>
          <p:nvPr/>
        </p:nvGrpSpPr>
        <p:grpSpPr bwMode="auto">
          <a:xfrm>
            <a:off x="7626350" y="4114800"/>
            <a:ext cx="1358900" cy="400050"/>
            <a:chOff x="3844" y="2592"/>
            <a:chExt cx="856" cy="252"/>
          </a:xfrm>
        </p:grpSpPr>
        <p:sp>
          <p:nvSpPr>
            <p:cNvPr id="190487" name="AutoShape 23"/>
            <p:cNvSpPr>
              <a:spLocks noChangeArrowheads="1"/>
            </p:cNvSpPr>
            <p:nvPr/>
          </p:nvSpPr>
          <p:spPr bwMode="auto">
            <a:xfrm>
              <a:off x="3844" y="2644"/>
              <a:ext cx="856" cy="136"/>
            </a:xfrm>
            <a:prstGeom prst="roundRect">
              <a:avLst>
                <a:gd name="adj" fmla="val 12495"/>
              </a:avLst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488" name="Rectangle 24"/>
            <p:cNvSpPr>
              <a:spLocks noChangeArrowheads="1"/>
            </p:cNvSpPr>
            <p:nvPr/>
          </p:nvSpPr>
          <p:spPr bwMode="auto">
            <a:xfrm>
              <a:off x="4176" y="2592"/>
              <a:ext cx="43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190489" name="Rectangle 25"/>
          <p:cNvSpPr>
            <a:spLocks noChangeArrowheads="1"/>
          </p:cNvSpPr>
          <p:nvPr/>
        </p:nvSpPr>
        <p:spPr bwMode="auto">
          <a:xfrm>
            <a:off x="1525588" y="6146800"/>
            <a:ext cx="90678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FontTx/>
              <a:buChar char="•"/>
            </a:pPr>
            <a:r>
              <a:rPr kumimoji="0" lang="en-US" altLang="zh-TW" sz="3200" dirty="0">
                <a:solidFill>
                  <a:srgbClr val="FF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r>
              <a:rPr kumimoji="0" lang="en-US" altLang="zh-TW" sz="3200" dirty="0">
                <a:solidFill>
                  <a:srgbClr val="006699"/>
                </a:solidFill>
              </a:rPr>
              <a:t> disk moves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6699"/>
                </a:solidFill>
              </a:rPr>
              <a:t>Basic Concepts</a:t>
            </a:r>
            <a:endParaRPr lang="en-US" altLang="zh-TW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60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8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88640"/>
            <a:ext cx="7772400" cy="1143000"/>
          </a:xfrm>
        </p:spPr>
        <p:txBody>
          <a:bodyPr/>
          <a:lstStyle/>
          <a:p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Towers of Hanoi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219200"/>
            <a:ext cx="8153400" cy="11430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disk moves: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where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(1)=1</a:t>
            </a:r>
          </a:p>
          <a:p>
            <a:r>
              <a:rPr lang="en-US" altLang="zh-TW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+ 1= 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i="1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</a:t>
            </a:r>
          </a:p>
          <a:p>
            <a:endParaRPr lang="en-US" altLang="zh-TW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5C57-2003-4D13-973E-C063055F7CBF}" type="datetime1">
              <a:rPr lang="zh-TW" altLang="en-US" smtClean="0"/>
              <a:t>2019/2/27</a:t>
            </a:fld>
            <a:endParaRPr lang="en-US" altLang="zh-TW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0166-5BE8-4B1B-8976-7D9043A07E06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198660" name="Rectangle 4"/>
          <p:cNvSpPr>
            <a:spLocks noChangeArrowheads="1"/>
          </p:cNvSpPr>
          <p:nvPr/>
        </p:nvSpPr>
        <p:spPr bwMode="auto">
          <a:xfrm>
            <a:off x="1524001" y="19536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graphicFrame>
        <p:nvGraphicFramePr>
          <p:cNvPr id="198661" name="Object 5"/>
          <p:cNvGraphicFramePr>
            <a:graphicFrameLocks noChangeAspect="1"/>
          </p:cNvGraphicFramePr>
          <p:nvPr/>
        </p:nvGraphicFramePr>
        <p:xfrm>
          <a:off x="3810001" y="2438401"/>
          <a:ext cx="4695825" cy="426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方程式" r:id="rId4" imgW="2844720" imgH="2577960" progId="Equation.3">
                  <p:embed/>
                </p:oleObj>
              </mc:Choice>
              <mc:Fallback>
                <p:oleObj name="方程式" r:id="rId4" imgW="2844720" imgH="257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1" y="2438401"/>
                        <a:ext cx="4695825" cy="426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62" name="Text Box 6"/>
          <p:cNvSpPr txBox="1">
            <a:spLocks noChangeArrowheads="1"/>
          </p:cNvSpPr>
          <p:nvPr/>
        </p:nvSpPr>
        <p:spPr bwMode="auto">
          <a:xfrm>
            <a:off x="2639616" y="234888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>
                <a:cs typeface="Times New Roman" panose="02020603050405020304" pitchFamily="18" charset="0"/>
              </a:rPr>
              <a:t>Proof:</a:t>
            </a:r>
          </a:p>
        </p:txBody>
      </p:sp>
    </p:spTree>
    <p:extLst>
      <p:ext uri="{BB962C8B-B14F-4D97-AF65-F5344CB8AC3E}">
        <p14:creationId xmlns:p14="http://schemas.microsoft.com/office/powerpoint/2010/main" val="111313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740490" y="441400"/>
            <a:ext cx="1124224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#include &lt;</a:t>
            </a:r>
            <a:r>
              <a:rPr lang="en-US" altLang="zh-TW" sz="2400" dirty="0" err="1"/>
              <a:t>iostream</a:t>
            </a:r>
            <a:r>
              <a:rPr lang="en-US" altLang="zh-TW" sz="2400" dirty="0"/>
              <a:t>&gt;</a:t>
            </a:r>
          </a:p>
          <a:p>
            <a:endParaRPr lang="en-US" altLang="zh-TW" sz="2400" dirty="0"/>
          </a:p>
          <a:p>
            <a:r>
              <a:rPr lang="en-US" altLang="zh-TW" sz="2400" dirty="0"/>
              <a:t>using namespace </a:t>
            </a:r>
            <a:r>
              <a:rPr lang="en-US" altLang="zh-TW" sz="2400" dirty="0" err="1"/>
              <a:t>std</a:t>
            </a:r>
            <a:r>
              <a:rPr lang="en-US" altLang="zh-TW" sz="2400" dirty="0"/>
              <a:t>;</a:t>
            </a:r>
          </a:p>
          <a:p>
            <a:endParaRPr lang="en-US" altLang="zh-TW" sz="2400" dirty="0"/>
          </a:p>
          <a:p>
            <a:r>
              <a:rPr lang="en-US" altLang="zh-TW" sz="2400" dirty="0"/>
              <a:t>#define A 1</a:t>
            </a:r>
          </a:p>
          <a:p>
            <a:r>
              <a:rPr lang="en-US" altLang="zh-TW" sz="2400" dirty="0"/>
              <a:t>#define B 2</a:t>
            </a:r>
          </a:p>
          <a:p>
            <a:r>
              <a:rPr lang="en-US" altLang="zh-TW" sz="2400" dirty="0"/>
              <a:t>#define C 3</a:t>
            </a:r>
          </a:p>
          <a:p>
            <a:endParaRPr lang="en-US" altLang="zh-TW" sz="2400" dirty="0"/>
          </a:p>
          <a:p>
            <a:r>
              <a:rPr lang="en-US" altLang="zh-TW" sz="2400" dirty="0"/>
              <a:t>#define MAXDISKS 251</a:t>
            </a:r>
          </a:p>
          <a:p>
            <a:r>
              <a:rPr lang="en-US" altLang="zh-TW" sz="2400" dirty="0"/>
              <a:t>#define MAXPEGS 4</a:t>
            </a:r>
          </a:p>
          <a:p>
            <a:endParaRPr lang="en-US" altLang="zh-TW" sz="2400" dirty="0"/>
          </a:p>
          <a:p>
            <a:r>
              <a:rPr lang="en-US" altLang="zh-TW" sz="2400" dirty="0" err="1"/>
              <a:t>int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nDisks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nLastMove</a:t>
            </a:r>
            <a:r>
              <a:rPr lang="en-US" altLang="zh-TW" sz="2400" dirty="0"/>
              <a:t>, steps;</a:t>
            </a:r>
          </a:p>
          <a:p>
            <a:r>
              <a:rPr lang="en-US" altLang="zh-TW" sz="2400" dirty="0"/>
              <a:t>bool </a:t>
            </a:r>
            <a:r>
              <a:rPr lang="en-US" altLang="zh-TW" sz="2400" dirty="0">
                <a:solidFill>
                  <a:srgbClr val="FF0000"/>
                </a:solidFill>
              </a:rPr>
              <a:t>pegs[MAXPEGS][MAXDISKS], </a:t>
            </a:r>
            <a:r>
              <a:rPr lang="en-US" altLang="zh-TW" sz="2400" dirty="0" err="1"/>
              <a:t>stepsReached</a:t>
            </a:r>
            <a:r>
              <a:rPr lang="en-US" altLang="zh-TW" sz="2400" dirty="0" smtClean="0"/>
              <a:t>;</a:t>
            </a:r>
            <a:r>
              <a:rPr lang="zh-TW" altLang="en-US" sz="2400" dirty="0" smtClean="0"/>
              <a:t>   </a:t>
            </a:r>
            <a:endParaRPr lang="en-US" altLang="zh-TW" sz="2400" dirty="0" smtClean="0"/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peg A</a:t>
            </a:r>
            <a:r>
              <a:rPr lang="zh-TW" altLang="en-US" sz="2400" dirty="0" smtClean="0">
                <a:solidFill>
                  <a:srgbClr val="0070C0"/>
                </a:solidFill>
              </a:rPr>
              <a:t>相當於</a:t>
            </a:r>
            <a:r>
              <a:rPr lang="en-US" altLang="zh-TW" sz="2400" dirty="0" smtClean="0">
                <a:solidFill>
                  <a:srgbClr val="0070C0"/>
                </a:solidFill>
              </a:rPr>
              <a:t>array pegs[1]</a:t>
            </a: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                 // </a:t>
            </a:r>
            <a:r>
              <a:rPr lang="en-US" altLang="zh-TW" sz="2400" dirty="0">
                <a:solidFill>
                  <a:srgbClr val="0070C0"/>
                </a:solidFill>
              </a:rPr>
              <a:t>peg </a:t>
            </a:r>
            <a:r>
              <a:rPr lang="en-US" altLang="zh-TW" sz="2400" dirty="0" smtClean="0">
                <a:solidFill>
                  <a:srgbClr val="0070C0"/>
                </a:solidFill>
              </a:rPr>
              <a:t>B</a:t>
            </a:r>
            <a:r>
              <a:rPr lang="zh-TW" altLang="en-US" sz="2400" dirty="0" smtClean="0">
                <a:solidFill>
                  <a:srgbClr val="0070C0"/>
                </a:solidFill>
              </a:rPr>
              <a:t>相當於</a:t>
            </a:r>
            <a:r>
              <a:rPr lang="en-US" altLang="zh-TW" sz="2400" dirty="0">
                <a:solidFill>
                  <a:srgbClr val="0070C0"/>
                </a:solidFill>
              </a:rPr>
              <a:t>array </a:t>
            </a:r>
            <a:r>
              <a:rPr lang="en-US" altLang="zh-TW" sz="2400" dirty="0" smtClean="0">
                <a:solidFill>
                  <a:srgbClr val="0070C0"/>
                </a:solidFill>
              </a:rPr>
              <a:t>pegs[2]</a:t>
            </a:r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                 // </a:t>
            </a:r>
            <a:r>
              <a:rPr lang="en-US" altLang="zh-TW" sz="2400" dirty="0">
                <a:solidFill>
                  <a:srgbClr val="0070C0"/>
                </a:solidFill>
              </a:rPr>
              <a:t>peg </a:t>
            </a:r>
            <a:r>
              <a:rPr lang="en-US" altLang="zh-TW" sz="2400" dirty="0" smtClean="0">
                <a:solidFill>
                  <a:srgbClr val="0070C0"/>
                </a:solidFill>
              </a:rPr>
              <a:t>C</a:t>
            </a:r>
            <a:r>
              <a:rPr lang="zh-TW" altLang="en-US" sz="2400" dirty="0" smtClean="0">
                <a:solidFill>
                  <a:srgbClr val="0070C0"/>
                </a:solidFill>
              </a:rPr>
              <a:t>相當於</a:t>
            </a:r>
            <a:r>
              <a:rPr lang="en-US" altLang="zh-TW" sz="2400" dirty="0">
                <a:solidFill>
                  <a:srgbClr val="0070C0"/>
                </a:solidFill>
              </a:rPr>
              <a:t>array </a:t>
            </a:r>
            <a:r>
              <a:rPr lang="en-US" altLang="zh-TW" sz="2400" dirty="0" smtClean="0">
                <a:solidFill>
                  <a:srgbClr val="0070C0"/>
                </a:solidFill>
              </a:rPr>
              <a:t>pegs[3]</a:t>
            </a:r>
            <a:endParaRPr lang="en-US" altLang="zh-TW" sz="2400" dirty="0">
              <a:solidFill>
                <a:srgbClr val="0070C0"/>
              </a:solidFill>
            </a:endParaRPr>
          </a:p>
          <a:p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9576816" y="0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UVa</a:t>
            </a:r>
            <a:r>
              <a:rPr lang="en-US" altLang="zh-TW" sz="2800" dirty="0" smtClean="0"/>
              <a:t> 10017 Code (1/4)</a:t>
            </a:r>
            <a:endParaRPr lang="zh-TW" altLang="en-US" sz="280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0779-B108-4E45-A36F-1603ABEA5DD2}" type="datetime1">
              <a:rPr lang="zh-TW" altLang="en-US" smtClean="0"/>
              <a:t>2019/2/27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10017 The Never Ending Towers of Hanoi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A444C-8732-489C-B42F-B3C58743F214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37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7056" y="117693"/>
            <a:ext cx="1164324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void </a:t>
            </a:r>
            <a:r>
              <a:rPr lang="en-US" altLang="zh-TW" sz="2400" dirty="0" err="1">
                <a:solidFill>
                  <a:srgbClr val="FF0000"/>
                </a:solidFill>
              </a:rPr>
              <a:t>printStatus</a:t>
            </a:r>
            <a:r>
              <a:rPr lang="en-US" altLang="zh-TW" sz="2400" dirty="0" smtClean="0">
                <a:solidFill>
                  <a:srgbClr val="FF0000"/>
                </a:solidFill>
              </a:rPr>
              <a:t>()</a:t>
            </a:r>
            <a:r>
              <a:rPr lang="zh-TW" altLang="en-US" sz="2400" dirty="0" smtClean="0">
                <a:solidFill>
                  <a:srgbClr val="FF0000"/>
                </a:solidFill>
              </a:rPr>
              <a:t>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>
                <a:solidFill>
                  <a:srgbClr val="0070C0"/>
                </a:solidFill>
              </a:rPr>
              <a:t>印出</a:t>
            </a:r>
            <a:r>
              <a:rPr lang="en-US" altLang="zh-TW" sz="2400" dirty="0">
                <a:solidFill>
                  <a:srgbClr val="0070C0"/>
                </a:solidFill>
              </a:rPr>
              <a:t>3</a:t>
            </a:r>
            <a:r>
              <a:rPr lang="zh-TW" altLang="en-US" sz="2400" dirty="0">
                <a:solidFill>
                  <a:srgbClr val="0070C0"/>
                </a:solidFill>
              </a:rPr>
              <a:t>個</a:t>
            </a:r>
            <a:r>
              <a:rPr lang="en-US" altLang="zh-TW" sz="2400" dirty="0">
                <a:solidFill>
                  <a:srgbClr val="0070C0"/>
                </a:solidFill>
              </a:rPr>
              <a:t>peg</a:t>
            </a:r>
            <a:r>
              <a:rPr lang="zh-TW" altLang="en-US" sz="2400" dirty="0">
                <a:solidFill>
                  <a:srgbClr val="0070C0"/>
                </a:solidFill>
              </a:rPr>
              <a:t>的狀態</a:t>
            </a: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en-US" altLang="zh-TW" sz="2400" dirty="0"/>
              <a:t>{</a:t>
            </a:r>
          </a:p>
          <a:p>
            <a:r>
              <a:rPr lang="en-US" altLang="zh-TW" sz="2400" dirty="0"/>
              <a:t>	if (steps &gt; </a:t>
            </a:r>
            <a:r>
              <a:rPr lang="en-US" altLang="zh-TW" sz="2400" dirty="0" err="1"/>
              <a:t>nLastMove</a:t>
            </a:r>
            <a:r>
              <a:rPr lang="en-US" altLang="zh-TW" sz="2400" dirty="0" smtClean="0"/>
              <a:t>)  { </a:t>
            </a:r>
            <a:r>
              <a:rPr lang="en-US" altLang="zh-TW" sz="2400" dirty="0" err="1" smtClean="0"/>
              <a:t>stepsReached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= </a:t>
            </a:r>
            <a:r>
              <a:rPr lang="en-US" altLang="zh-TW" sz="2400" dirty="0" smtClean="0"/>
              <a:t>true; return; }</a:t>
            </a:r>
            <a:r>
              <a:rPr lang="zh-TW" altLang="en-US" sz="2400" dirty="0" smtClean="0"/>
              <a:t>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>
                <a:solidFill>
                  <a:srgbClr val="0070C0"/>
                </a:solidFill>
              </a:rPr>
              <a:t>到達搬移次數則</a:t>
            </a:r>
            <a:r>
              <a:rPr lang="zh-TW" altLang="en-US" sz="2400" dirty="0" smtClean="0">
                <a:solidFill>
                  <a:srgbClr val="0070C0"/>
                </a:solidFill>
              </a:rPr>
              <a:t>停止</a:t>
            </a:r>
            <a:endParaRPr lang="en-US" altLang="zh-TW" sz="2400" dirty="0"/>
          </a:p>
          <a:p>
            <a:r>
              <a:rPr lang="en-US" altLang="zh-TW" sz="2400" dirty="0"/>
              <a:t>	for 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i = A; i &lt;= C; i</a:t>
            </a:r>
            <a:r>
              <a:rPr lang="en-US" altLang="zh-TW" sz="2400" dirty="0" smtClean="0"/>
              <a:t>++)  {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</a:rPr>
              <a:t>印出</a:t>
            </a:r>
            <a:r>
              <a:rPr lang="en-US" altLang="zh-TW" sz="2400" dirty="0" smtClean="0">
                <a:solidFill>
                  <a:srgbClr val="0070C0"/>
                </a:solidFill>
              </a:rPr>
              <a:t>peg</a:t>
            </a:r>
            <a:r>
              <a:rPr lang="zh-TW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A,</a:t>
            </a:r>
            <a:r>
              <a:rPr lang="zh-TW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B,</a:t>
            </a:r>
            <a:r>
              <a:rPr lang="zh-TW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C</a:t>
            </a:r>
            <a:r>
              <a:rPr lang="zh-TW" altLang="en-US" sz="2400" dirty="0" smtClean="0">
                <a:solidFill>
                  <a:srgbClr val="0070C0"/>
                </a:solidFill>
              </a:rPr>
              <a:t>狀態</a:t>
            </a:r>
            <a:endParaRPr lang="en-US" altLang="zh-TW" sz="2400" dirty="0" smtClean="0">
              <a:solidFill>
                <a:srgbClr val="0070C0"/>
              </a:solidFill>
            </a:endParaRP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                   </a:t>
            </a:r>
            <a:r>
              <a:rPr lang="en-US" altLang="zh-TW" sz="2400" dirty="0" err="1" smtClean="0"/>
              <a:t>cout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&lt;&lt; (char) ('A' + i - 1) &lt;&lt; </a:t>
            </a:r>
            <a:r>
              <a:rPr lang="en-US" altLang="zh-TW" sz="2400" dirty="0" smtClean="0"/>
              <a:t>"=&gt;";</a:t>
            </a:r>
            <a:endParaRPr lang="en-US" altLang="zh-TW" sz="2400" dirty="0"/>
          </a:p>
          <a:p>
            <a:r>
              <a:rPr lang="en-US" altLang="zh-TW" sz="2400" dirty="0"/>
              <a:t>		bool </a:t>
            </a:r>
            <a:r>
              <a:rPr lang="en-US" altLang="zh-TW" sz="2400" dirty="0" err="1"/>
              <a:t>printSpace</a:t>
            </a:r>
            <a:r>
              <a:rPr lang="en-US" altLang="zh-TW" sz="2400" dirty="0"/>
              <a:t> = false;</a:t>
            </a:r>
          </a:p>
          <a:p>
            <a:r>
              <a:rPr lang="en-US" altLang="zh-TW" sz="2400" dirty="0"/>
              <a:t>		for 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j = </a:t>
            </a:r>
            <a:r>
              <a:rPr lang="en-US" altLang="zh-TW" sz="2400" dirty="0" err="1"/>
              <a:t>nDisks</a:t>
            </a:r>
            <a:r>
              <a:rPr lang="en-US" altLang="zh-TW" sz="2400" dirty="0"/>
              <a:t>; j &gt;= 1; j--)</a:t>
            </a:r>
          </a:p>
          <a:p>
            <a:r>
              <a:rPr lang="en-US" altLang="zh-TW" sz="2400" dirty="0"/>
              <a:t>			if (pegs[i][j</a:t>
            </a:r>
            <a:r>
              <a:rPr lang="en-US" altLang="zh-TW" sz="2400" dirty="0" smtClean="0"/>
              <a:t>])  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                                    {</a:t>
            </a:r>
            <a:endParaRPr lang="en-US" altLang="zh-TW" sz="2400" dirty="0"/>
          </a:p>
          <a:p>
            <a:r>
              <a:rPr lang="en-US" altLang="zh-TW" sz="2400" dirty="0"/>
              <a:t>				if (</a:t>
            </a:r>
            <a:r>
              <a:rPr lang="en-US" altLang="zh-TW" sz="2400" dirty="0" err="1"/>
              <a:t>printSpace</a:t>
            </a:r>
            <a:r>
              <a:rPr lang="en-US" altLang="zh-TW" sz="2400" dirty="0"/>
              <a:t> == false)</a:t>
            </a:r>
          </a:p>
          <a:p>
            <a:r>
              <a:rPr lang="en-US" altLang="zh-TW" sz="2400" dirty="0"/>
              <a:t>				</a:t>
            </a:r>
            <a:r>
              <a:rPr lang="en-US" altLang="zh-TW" sz="2400" dirty="0" smtClean="0"/>
              <a:t>   {  </a:t>
            </a:r>
            <a:r>
              <a:rPr lang="en-US" altLang="zh-TW" sz="2400" dirty="0" err="1" smtClean="0"/>
              <a:t>cout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&lt;&lt; "  </a:t>
            </a:r>
            <a:r>
              <a:rPr lang="en-US" altLang="zh-TW" sz="2400" dirty="0" smtClean="0"/>
              <a:t>";  </a:t>
            </a:r>
            <a:r>
              <a:rPr lang="en-US" altLang="zh-TW" sz="2400" dirty="0" err="1" smtClean="0"/>
              <a:t>printSpace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= true</a:t>
            </a:r>
            <a:r>
              <a:rPr lang="en-US" altLang="zh-TW" sz="2400" dirty="0" smtClean="0"/>
              <a:t>; }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                                              </a:t>
            </a:r>
            <a:r>
              <a:rPr lang="en-US" altLang="zh-TW" sz="2400" dirty="0" err="1" smtClean="0"/>
              <a:t>cout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&lt;&lt; " " &lt;&lt; j;</a:t>
            </a:r>
          </a:p>
          <a:p>
            <a:r>
              <a:rPr lang="en-US" altLang="zh-TW" sz="2400" dirty="0"/>
              <a:t>			</a:t>
            </a:r>
            <a:r>
              <a:rPr lang="en-US" altLang="zh-TW" sz="2400" dirty="0" smtClean="0"/>
              <a:t>    }</a:t>
            </a:r>
            <a:endParaRPr lang="en-US" altLang="zh-TW" sz="2400" dirty="0"/>
          </a:p>
          <a:p>
            <a:r>
              <a:rPr lang="en-US" altLang="zh-TW" sz="2400" dirty="0"/>
              <a:t>		</a:t>
            </a:r>
            <a:r>
              <a:rPr lang="en-US" altLang="zh-TW" sz="2400" dirty="0" err="1"/>
              <a:t>cout</a:t>
            </a:r>
            <a:r>
              <a:rPr lang="en-US" altLang="zh-TW" sz="2400" dirty="0"/>
              <a:t> &lt;&lt; "\n";</a:t>
            </a:r>
          </a:p>
          <a:p>
            <a:r>
              <a:rPr lang="en-US" altLang="zh-TW" sz="2400" dirty="0"/>
              <a:t>	}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err="1"/>
              <a:t>cout</a:t>
            </a:r>
            <a:r>
              <a:rPr lang="en-US" altLang="zh-TW" sz="2400" dirty="0"/>
              <a:t> &lt;&lt; "\n</a:t>
            </a:r>
            <a:r>
              <a:rPr lang="en-US" altLang="zh-TW" sz="2400" dirty="0" smtClean="0"/>
              <a:t>";</a:t>
            </a:r>
            <a:endParaRPr lang="en-US" altLang="zh-TW" sz="2400" dirty="0"/>
          </a:p>
          <a:p>
            <a:r>
              <a:rPr lang="en-US" altLang="zh-TW" sz="2400" dirty="0"/>
              <a:t>	steps</a:t>
            </a:r>
            <a:r>
              <a:rPr lang="en-US" altLang="zh-TW" sz="2400" dirty="0" smtClean="0"/>
              <a:t>++;</a:t>
            </a:r>
            <a:r>
              <a:rPr lang="zh-TW" altLang="en-US" sz="2400" dirty="0" smtClean="0"/>
              <a:t>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</a:rPr>
              <a:t>步驟數加</a:t>
            </a:r>
            <a:r>
              <a:rPr lang="en-US" altLang="zh-TW" sz="2400" dirty="0" smtClean="0">
                <a:solidFill>
                  <a:srgbClr val="0070C0"/>
                </a:solidFill>
              </a:rPr>
              <a:t>1</a:t>
            </a:r>
            <a:endParaRPr lang="en-US" altLang="zh-TW" sz="2400" dirty="0"/>
          </a:p>
          <a:p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9576816" y="0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UVa</a:t>
            </a:r>
            <a:r>
              <a:rPr lang="en-US" altLang="zh-TW" sz="2800" dirty="0" smtClean="0"/>
              <a:t> 10017 Code (2/4)</a:t>
            </a:r>
            <a:endParaRPr lang="zh-TW" altLang="en-US" sz="2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EC44-1DC0-488B-82B7-443F0A4D0023}" type="datetime1">
              <a:rPr lang="zh-TW" altLang="en-US" smtClean="0"/>
              <a:t>2019/2/27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10017 The Never Ending Towers of Hanoi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A444C-8732-489C-B42F-B3C58743F214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3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0" y="117693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void move(</a:t>
            </a:r>
            <a:r>
              <a:rPr lang="en-US" altLang="zh-TW" sz="2400" dirty="0" err="1">
                <a:solidFill>
                  <a:srgbClr val="FF0000"/>
                </a:solidFill>
              </a:rPr>
              <a:t>int</a:t>
            </a:r>
            <a:r>
              <a:rPr lang="en-US" altLang="zh-TW" sz="2400" dirty="0">
                <a:solidFill>
                  <a:srgbClr val="FF0000"/>
                </a:solidFill>
              </a:rPr>
              <a:t> n, </a:t>
            </a:r>
            <a:r>
              <a:rPr lang="en-US" altLang="zh-TW" sz="2400" dirty="0" err="1">
                <a:solidFill>
                  <a:srgbClr val="FF0000"/>
                </a:solidFill>
              </a:rPr>
              <a:t>int</a:t>
            </a:r>
            <a:r>
              <a:rPr lang="en-US" altLang="zh-TW" sz="2400" dirty="0">
                <a:solidFill>
                  <a:srgbClr val="FF0000"/>
                </a:solidFill>
              </a:rPr>
              <a:t> from, </a:t>
            </a:r>
            <a:r>
              <a:rPr lang="en-US" altLang="zh-TW" sz="2400" dirty="0" err="1">
                <a:solidFill>
                  <a:srgbClr val="FF0000"/>
                </a:solidFill>
              </a:rPr>
              <a:t>int</a:t>
            </a:r>
            <a:r>
              <a:rPr lang="en-US" altLang="zh-TW" sz="2400" dirty="0">
                <a:solidFill>
                  <a:srgbClr val="FF0000"/>
                </a:solidFill>
              </a:rPr>
              <a:t> middle, </a:t>
            </a:r>
            <a:r>
              <a:rPr lang="en-US" altLang="zh-TW" sz="2400" dirty="0" err="1">
                <a:solidFill>
                  <a:srgbClr val="FF0000"/>
                </a:solidFill>
              </a:rPr>
              <a:t>int</a:t>
            </a:r>
            <a:r>
              <a:rPr lang="en-US" altLang="zh-TW" sz="2400" dirty="0">
                <a:solidFill>
                  <a:srgbClr val="FF0000"/>
                </a:solidFill>
              </a:rPr>
              <a:t> to</a:t>
            </a:r>
            <a:r>
              <a:rPr lang="en-US" altLang="zh-TW" sz="2400" dirty="0" smtClean="0">
                <a:solidFill>
                  <a:srgbClr val="FF0000"/>
                </a:solidFill>
              </a:rPr>
              <a:t>)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</a:rPr>
              <a:t>從</a:t>
            </a:r>
            <a:r>
              <a:rPr lang="en-US" altLang="zh-TW" sz="2400" dirty="0" smtClean="0">
                <a:solidFill>
                  <a:srgbClr val="0070C0"/>
                </a:solidFill>
              </a:rPr>
              <a:t>peg from</a:t>
            </a:r>
            <a:r>
              <a:rPr lang="zh-TW" altLang="en-US" sz="2400" dirty="0" smtClean="0">
                <a:solidFill>
                  <a:srgbClr val="0070C0"/>
                </a:solidFill>
              </a:rPr>
              <a:t>搬</a:t>
            </a:r>
            <a:r>
              <a:rPr lang="en-US" altLang="zh-TW" sz="2400" dirty="0" smtClean="0">
                <a:solidFill>
                  <a:srgbClr val="0070C0"/>
                </a:solidFill>
              </a:rPr>
              <a:t>disk n</a:t>
            </a:r>
            <a:r>
              <a:rPr lang="zh-TW" altLang="en-US" sz="2400" dirty="0" smtClean="0">
                <a:solidFill>
                  <a:srgbClr val="0070C0"/>
                </a:solidFill>
              </a:rPr>
              <a:t>到</a:t>
            </a:r>
            <a:r>
              <a:rPr lang="en-US" altLang="zh-TW" sz="2400" dirty="0" smtClean="0">
                <a:solidFill>
                  <a:srgbClr val="0070C0"/>
                </a:solidFill>
              </a:rPr>
              <a:t>peg to</a:t>
            </a:r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sz="2400" dirty="0" smtClean="0"/>
              <a:t>  {</a:t>
            </a:r>
            <a:endParaRPr lang="en-US" altLang="zh-TW" sz="2400" dirty="0"/>
          </a:p>
          <a:p>
            <a:r>
              <a:rPr lang="en-US" altLang="zh-TW" sz="2400" dirty="0"/>
              <a:t>	pegs[from][n] = false</a:t>
            </a:r>
            <a:r>
              <a:rPr lang="en-US" altLang="zh-TW" sz="2400" dirty="0" smtClean="0"/>
              <a:t>;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disk n</a:t>
            </a:r>
            <a:r>
              <a:rPr lang="zh-TW" altLang="en-US" sz="2400" dirty="0" smtClean="0">
                <a:solidFill>
                  <a:srgbClr val="0070C0"/>
                </a:solidFill>
              </a:rPr>
              <a:t>從</a:t>
            </a:r>
            <a:r>
              <a:rPr lang="en-US" altLang="zh-TW" sz="2400" dirty="0" smtClean="0">
                <a:solidFill>
                  <a:srgbClr val="0070C0"/>
                </a:solidFill>
              </a:rPr>
              <a:t>peg from</a:t>
            </a:r>
            <a:r>
              <a:rPr lang="zh-TW" altLang="en-US" sz="2400" dirty="0" smtClean="0">
                <a:solidFill>
                  <a:srgbClr val="0070C0"/>
                </a:solidFill>
              </a:rPr>
              <a:t>搬移</a:t>
            </a:r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sz="2400" dirty="0"/>
              <a:t>	pegs[to][n] = true</a:t>
            </a:r>
            <a:r>
              <a:rPr lang="en-US" altLang="zh-TW" sz="2400" dirty="0" smtClean="0"/>
              <a:t>;</a:t>
            </a:r>
            <a:r>
              <a:rPr lang="zh-TW" altLang="en-US" sz="2400" dirty="0" smtClean="0"/>
              <a:t>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disk n </a:t>
            </a:r>
            <a:r>
              <a:rPr lang="zh-TW" altLang="en-US" sz="2400" dirty="0" smtClean="0">
                <a:solidFill>
                  <a:srgbClr val="0070C0"/>
                </a:solidFill>
              </a:rPr>
              <a:t>放入</a:t>
            </a:r>
            <a:r>
              <a:rPr lang="en-US" altLang="zh-TW" sz="2400" dirty="0" smtClean="0">
                <a:solidFill>
                  <a:srgbClr val="0070C0"/>
                </a:solidFill>
              </a:rPr>
              <a:t>peg to</a:t>
            </a:r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sz="2400" dirty="0"/>
              <a:t>	</a:t>
            </a:r>
            <a:r>
              <a:rPr lang="en-US" altLang="zh-TW" sz="2400" dirty="0" err="1"/>
              <a:t>printStatus</a:t>
            </a:r>
            <a:r>
              <a:rPr lang="en-US" altLang="zh-TW" sz="2400" dirty="0" smtClean="0"/>
              <a:t>();       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</a:rPr>
              <a:t>印出</a:t>
            </a:r>
            <a:r>
              <a:rPr lang="en-US" altLang="zh-TW" sz="2400" dirty="0" smtClean="0">
                <a:solidFill>
                  <a:srgbClr val="0070C0"/>
                </a:solidFill>
              </a:rPr>
              <a:t>3</a:t>
            </a:r>
            <a:r>
              <a:rPr lang="zh-TW" altLang="en-US" sz="2400" dirty="0" smtClean="0">
                <a:solidFill>
                  <a:srgbClr val="0070C0"/>
                </a:solidFill>
              </a:rPr>
              <a:t>個</a:t>
            </a:r>
            <a:r>
              <a:rPr lang="en-US" altLang="zh-TW" sz="2400" dirty="0" smtClean="0">
                <a:solidFill>
                  <a:srgbClr val="0070C0"/>
                </a:solidFill>
              </a:rPr>
              <a:t>peg</a:t>
            </a:r>
            <a:r>
              <a:rPr lang="zh-TW" altLang="en-US" sz="2400" dirty="0" smtClean="0">
                <a:solidFill>
                  <a:srgbClr val="0070C0"/>
                </a:solidFill>
              </a:rPr>
              <a:t>的狀態</a:t>
            </a:r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sz="2400" dirty="0" smtClean="0"/>
              <a:t>  }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>
                <a:solidFill>
                  <a:srgbClr val="FF0000"/>
                </a:solidFill>
              </a:rPr>
              <a:t>void </a:t>
            </a:r>
            <a:r>
              <a:rPr lang="en-US" altLang="zh-TW" sz="2400" dirty="0" err="1">
                <a:solidFill>
                  <a:srgbClr val="FF0000"/>
                </a:solidFill>
              </a:rPr>
              <a:t>hanoi</a:t>
            </a:r>
            <a:r>
              <a:rPr lang="en-US" altLang="zh-TW" sz="2400" dirty="0">
                <a:solidFill>
                  <a:srgbClr val="FF0000"/>
                </a:solidFill>
              </a:rPr>
              <a:t>(</a:t>
            </a:r>
            <a:r>
              <a:rPr lang="en-US" altLang="zh-TW" sz="2400" dirty="0" err="1">
                <a:solidFill>
                  <a:srgbClr val="FF0000"/>
                </a:solidFill>
              </a:rPr>
              <a:t>int</a:t>
            </a:r>
            <a:r>
              <a:rPr lang="en-US" altLang="zh-TW" sz="2400" dirty="0">
                <a:solidFill>
                  <a:srgbClr val="FF0000"/>
                </a:solidFill>
              </a:rPr>
              <a:t> n, </a:t>
            </a:r>
            <a:r>
              <a:rPr lang="en-US" altLang="zh-TW" sz="2400" dirty="0" err="1">
                <a:solidFill>
                  <a:srgbClr val="FF0000"/>
                </a:solidFill>
              </a:rPr>
              <a:t>int</a:t>
            </a:r>
            <a:r>
              <a:rPr lang="en-US" altLang="zh-TW" sz="2400" dirty="0">
                <a:solidFill>
                  <a:srgbClr val="FF0000"/>
                </a:solidFill>
              </a:rPr>
              <a:t> from, </a:t>
            </a:r>
            <a:r>
              <a:rPr lang="en-US" altLang="zh-TW" sz="2400" dirty="0" err="1">
                <a:solidFill>
                  <a:srgbClr val="FF0000"/>
                </a:solidFill>
              </a:rPr>
              <a:t>int</a:t>
            </a:r>
            <a:r>
              <a:rPr lang="en-US" altLang="zh-TW" sz="2400" dirty="0">
                <a:solidFill>
                  <a:srgbClr val="FF0000"/>
                </a:solidFill>
              </a:rPr>
              <a:t> middle, </a:t>
            </a:r>
            <a:r>
              <a:rPr lang="en-US" altLang="zh-TW" sz="2400" dirty="0" err="1">
                <a:solidFill>
                  <a:srgbClr val="FF0000"/>
                </a:solidFill>
              </a:rPr>
              <a:t>int</a:t>
            </a:r>
            <a:r>
              <a:rPr lang="en-US" altLang="zh-TW" sz="2400" dirty="0">
                <a:solidFill>
                  <a:srgbClr val="FF0000"/>
                </a:solidFill>
              </a:rPr>
              <a:t> to</a:t>
            </a:r>
            <a:r>
              <a:rPr lang="en-US" altLang="zh-TW" sz="2400" dirty="0" smtClean="0">
                <a:solidFill>
                  <a:srgbClr val="FF0000"/>
                </a:solidFill>
              </a:rPr>
              <a:t>)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</a:rPr>
              <a:t>解決河內塔問題</a:t>
            </a:r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sz="2400" dirty="0" smtClean="0"/>
              <a:t>  {</a:t>
            </a:r>
            <a:endParaRPr lang="en-US" altLang="zh-TW" sz="2400" dirty="0"/>
          </a:p>
          <a:p>
            <a:r>
              <a:rPr lang="zh-TW" altLang="en-US" sz="2400" dirty="0" smtClean="0"/>
              <a:t>       </a:t>
            </a:r>
            <a:r>
              <a:rPr lang="en-US" altLang="zh-TW" sz="2400" dirty="0" smtClean="0"/>
              <a:t>if </a:t>
            </a:r>
            <a:r>
              <a:rPr lang="en-US" altLang="zh-TW" sz="2400" dirty="0"/>
              <a:t>(</a:t>
            </a:r>
            <a:r>
              <a:rPr lang="en-US" altLang="zh-TW" sz="2400" dirty="0" err="1" smtClean="0"/>
              <a:t>stepsReached</a:t>
            </a:r>
            <a:r>
              <a:rPr lang="en-US" altLang="zh-TW" sz="2400" dirty="0" smtClean="0"/>
              <a:t>) return;</a:t>
            </a:r>
            <a:r>
              <a:rPr lang="zh-TW" altLang="en-US" sz="2400" dirty="0" smtClean="0"/>
              <a:t>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</a:rPr>
              <a:t>到達搬移次數則停止</a:t>
            </a:r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zh-TW" altLang="en-US" sz="2400" dirty="0" smtClean="0"/>
              <a:t>       </a:t>
            </a:r>
            <a:r>
              <a:rPr lang="en-US" altLang="zh-TW" sz="2400" dirty="0" smtClean="0"/>
              <a:t>if </a:t>
            </a:r>
            <a:r>
              <a:rPr lang="en-US" altLang="zh-TW" sz="2400" dirty="0"/>
              <a:t>(n == 1</a:t>
            </a:r>
            <a:r>
              <a:rPr lang="en-US" altLang="zh-TW" sz="2400" dirty="0" smtClean="0"/>
              <a:t>)  { move(n, from, middle, to);  return; }</a:t>
            </a:r>
          </a:p>
          <a:p>
            <a:r>
              <a:rPr lang="zh-TW" altLang="en-US" sz="2400" dirty="0" smtClean="0"/>
              <a:t>         </a:t>
            </a:r>
            <a:r>
              <a:rPr lang="en-US" altLang="zh-TW" sz="2400" dirty="0" smtClean="0"/>
              <a:t> else {   </a:t>
            </a:r>
            <a:r>
              <a:rPr lang="en-US" altLang="zh-TW" sz="2400" dirty="0" err="1" smtClean="0"/>
              <a:t>hanoi</a:t>
            </a:r>
            <a:r>
              <a:rPr lang="en-US" altLang="zh-TW" sz="2400" dirty="0" smtClean="0"/>
              <a:t>(n - 1, from, to, middle);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step1:</a:t>
            </a:r>
            <a:r>
              <a:rPr lang="zh-TW" altLang="en-US" sz="2400" dirty="0" smtClean="0">
                <a:solidFill>
                  <a:srgbClr val="0070C0"/>
                </a:solidFill>
              </a:rPr>
              <a:t>從</a:t>
            </a:r>
            <a:r>
              <a:rPr lang="en-US" altLang="zh-TW" sz="2400" dirty="0" smtClean="0">
                <a:solidFill>
                  <a:srgbClr val="0070C0"/>
                </a:solidFill>
              </a:rPr>
              <a:t>peg</a:t>
            </a:r>
            <a:r>
              <a:rPr lang="zh-TW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from</a:t>
            </a:r>
            <a:r>
              <a:rPr lang="zh-TW" altLang="en-US" sz="2400" dirty="0" smtClean="0">
                <a:solidFill>
                  <a:srgbClr val="0070C0"/>
                </a:solidFill>
              </a:rPr>
              <a:t> 搬上面</a:t>
            </a:r>
            <a:r>
              <a:rPr lang="en-US" altLang="zh-TW" sz="2400" dirty="0" smtClean="0">
                <a:solidFill>
                  <a:srgbClr val="0070C0"/>
                </a:solidFill>
              </a:rPr>
              <a:t>n-1 Disks </a:t>
            </a:r>
            <a:r>
              <a:rPr lang="zh-TW" altLang="en-US" sz="2400" dirty="0" smtClean="0">
                <a:solidFill>
                  <a:srgbClr val="0070C0"/>
                </a:solidFill>
              </a:rPr>
              <a:t>到</a:t>
            </a:r>
            <a:r>
              <a:rPr lang="en-US" altLang="zh-TW" sz="2400" dirty="0" smtClean="0">
                <a:solidFill>
                  <a:srgbClr val="0070C0"/>
                </a:solidFill>
              </a:rPr>
              <a:t>peg middle,</a:t>
            </a:r>
          </a:p>
          <a:p>
            <a:r>
              <a:rPr lang="zh-TW" altLang="en-US" sz="2400" dirty="0" smtClean="0"/>
              <a:t>                                                                    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</a:rPr>
              <a:t>以</a:t>
            </a:r>
            <a:r>
              <a:rPr lang="en-US" altLang="zh-TW" sz="2400" dirty="0" smtClean="0">
                <a:solidFill>
                  <a:srgbClr val="0070C0"/>
                </a:solidFill>
              </a:rPr>
              <a:t>peg</a:t>
            </a:r>
            <a:r>
              <a:rPr lang="zh-TW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to</a:t>
            </a:r>
            <a:r>
              <a:rPr lang="zh-TW" altLang="en-US" sz="2400" dirty="0" smtClean="0">
                <a:solidFill>
                  <a:srgbClr val="0070C0"/>
                </a:solidFill>
              </a:rPr>
              <a:t> 當暫放</a:t>
            </a:r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sz="2400" dirty="0"/>
              <a:t>	</a:t>
            </a:r>
            <a:r>
              <a:rPr lang="en-US" altLang="zh-TW" sz="2400" dirty="0" smtClean="0"/>
              <a:t>         move(n</a:t>
            </a:r>
            <a:r>
              <a:rPr lang="en-US" altLang="zh-TW" sz="2400" dirty="0"/>
              <a:t>, from, middle, to</a:t>
            </a:r>
            <a:r>
              <a:rPr lang="en-US" altLang="zh-TW" sz="2400" dirty="0" smtClean="0"/>
              <a:t>);</a:t>
            </a:r>
            <a:r>
              <a:rPr lang="zh-TW" altLang="en-US" sz="2400" dirty="0" smtClean="0"/>
              <a:t>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step 2:</a:t>
            </a:r>
            <a:r>
              <a:rPr lang="zh-TW" altLang="en-US" sz="2400" dirty="0" smtClean="0">
                <a:solidFill>
                  <a:srgbClr val="0070C0"/>
                </a:solidFill>
              </a:rPr>
              <a:t>搬</a:t>
            </a:r>
            <a:r>
              <a:rPr lang="en-US" altLang="zh-TW" sz="2400" dirty="0" smtClean="0">
                <a:solidFill>
                  <a:srgbClr val="0070C0"/>
                </a:solidFill>
              </a:rPr>
              <a:t>peg from</a:t>
            </a:r>
            <a:r>
              <a:rPr lang="zh-TW" altLang="en-US" sz="2400" dirty="0" smtClean="0">
                <a:solidFill>
                  <a:srgbClr val="0070C0"/>
                </a:solidFill>
              </a:rPr>
              <a:t>最底層</a:t>
            </a:r>
            <a:r>
              <a:rPr lang="en-US" altLang="zh-TW" sz="2400" dirty="0" smtClean="0">
                <a:solidFill>
                  <a:srgbClr val="0070C0"/>
                </a:solidFill>
              </a:rPr>
              <a:t>disk n</a:t>
            </a:r>
            <a:r>
              <a:rPr lang="zh-TW" altLang="en-US" sz="2400" dirty="0" smtClean="0">
                <a:solidFill>
                  <a:srgbClr val="0070C0"/>
                </a:solidFill>
              </a:rPr>
              <a:t>到</a:t>
            </a:r>
            <a:r>
              <a:rPr lang="en-US" altLang="zh-TW" sz="2400" dirty="0" smtClean="0">
                <a:solidFill>
                  <a:srgbClr val="0070C0"/>
                </a:solidFill>
              </a:rPr>
              <a:t>peg to</a:t>
            </a:r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sz="2400" dirty="0"/>
              <a:t>	</a:t>
            </a:r>
            <a:r>
              <a:rPr lang="en-US" altLang="zh-TW" sz="2400" dirty="0" smtClean="0"/>
              <a:t>         </a:t>
            </a:r>
            <a:r>
              <a:rPr lang="en-US" altLang="zh-TW" sz="2400" dirty="0" err="1" smtClean="0"/>
              <a:t>hanoi</a:t>
            </a:r>
            <a:r>
              <a:rPr lang="en-US" altLang="zh-TW" sz="2400" dirty="0" smtClean="0"/>
              <a:t>(n </a:t>
            </a:r>
            <a:r>
              <a:rPr lang="en-US" altLang="zh-TW" sz="2400" dirty="0"/>
              <a:t>- 1, middle, from, to</a:t>
            </a:r>
            <a:r>
              <a:rPr lang="en-US" altLang="zh-TW" sz="2400" dirty="0" smtClean="0"/>
              <a:t>); </a:t>
            </a:r>
            <a:r>
              <a:rPr lang="en-US" altLang="zh-TW" sz="2400" dirty="0">
                <a:solidFill>
                  <a:srgbClr val="0070C0"/>
                </a:solidFill>
              </a:rPr>
              <a:t>// </a:t>
            </a:r>
            <a:r>
              <a:rPr lang="en-US" altLang="zh-TW" sz="2400" dirty="0" smtClean="0">
                <a:solidFill>
                  <a:srgbClr val="0070C0"/>
                </a:solidFill>
              </a:rPr>
              <a:t>step3:</a:t>
            </a:r>
            <a:r>
              <a:rPr lang="zh-TW" altLang="en-US" sz="2400" dirty="0">
                <a:solidFill>
                  <a:srgbClr val="0070C0"/>
                </a:solidFill>
              </a:rPr>
              <a:t>從</a:t>
            </a:r>
            <a:r>
              <a:rPr lang="en-US" altLang="zh-TW" sz="2400" dirty="0">
                <a:solidFill>
                  <a:srgbClr val="0070C0"/>
                </a:solidFill>
              </a:rPr>
              <a:t>peg</a:t>
            </a:r>
            <a:r>
              <a:rPr lang="zh-TW" altLang="en-US" sz="2400" dirty="0">
                <a:solidFill>
                  <a:srgbClr val="0070C0"/>
                </a:solidFill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middle</a:t>
            </a:r>
            <a:r>
              <a:rPr lang="zh-TW" altLang="en-US" sz="2400" dirty="0" smtClean="0">
                <a:solidFill>
                  <a:srgbClr val="0070C0"/>
                </a:solidFill>
              </a:rPr>
              <a:t> </a:t>
            </a:r>
            <a:r>
              <a:rPr lang="zh-TW" altLang="en-US" sz="2400" dirty="0">
                <a:solidFill>
                  <a:srgbClr val="0070C0"/>
                </a:solidFill>
              </a:rPr>
              <a:t>搬上面</a:t>
            </a:r>
            <a:r>
              <a:rPr lang="en-US" altLang="zh-TW" sz="2400" dirty="0">
                <a:solidFill>
                  <a:srgbClr val="0070C0"/>
                </a:solidFill>
              </a:rPr>
              <a:t>n-1 Disks </a:t>
            </a:r>
            <a:r>
              <a:rPr lang="zh-TW" altLang="en-US" sz="2400" dirty="0">
                <a:solidFill>
                  <a:srgbClr val="0070C0"/>
                </a:solidFill>
              </a:rPr>
              <a:t>到</a:t>
            </a:r>
            <a:r>
              <a:rPr lang="en-US" altLang="zh-TW" sz="2400" dirty="0">
                <a:solidFill>
                  <a:srgbClr val="0070C0"/>
                </a:solidFill>
              </a:rPr>
              <a:t>peg </a:t>
            </a:r>
            <a:r>
              <a:rPr lang="en-US" altLang="zh-TW" sz="2400" dirty="0" smtClean="0">
                <a:solidFill>
                  <a:srgbClr val="0070C0"/>
                </a:solidFill>
              </a:rPr>
              <a:t>to,</a:t>
            </a:r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sz="2400" dirty="0" smtClean="0"/>
              <a:t>                                                                  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>
                <a:solidFill>
                  <a:srgbClr val="0070C0"/>
                </a:solidFill>
              </a:rPr>
              <a:t>以</a:t>
            </a:r>
            <a:r>
              <a:rPr lang="en-US" altLang="zh-TW" sz="2400" dirty="0">
                <a:solidFill>
                  <a:srgbClr val="0070C0"/>
                </a:solidFill>
              </a:rPr>
              <a:t>peg</a:t>
            </a:r>
            <a:r>
              <a:rPr lang="zh-TW" altLang="en-US" sz="2400" dirty="0">
                <a:solidFill>
                  <a:srgbClr val="0070C0"/>
                </a:solidFill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from</a:t>
            </a:r>
            <a:r>
              <a:rPr lang="zh-TW" altLang="en-US" sz="2400" dirty="0" smtClean="0">
                <a:solidFill>
                  <a:srgbClr val="0070C0"/>
                </a:solidFill>
              </a:rPr>
              <a:t> </a:t>
            </a:r>
            <a:r>
              <a:rPr lang="zh-TW" altLang="en-US" sz="2400" dirty="0">
                <a:solidFill>
                  <a:srgbClr val="0070C0"/>
                </a:solidFill>
              </a:rPr>
              <a:t>當暫</a:t>
            </a:r>
            <a:r>
              <a:rPr lang="zh-TW" altLang="en-US" sz="2400" dirty="0" smtClean="0">
                <a:solidFill>
                  <a:srgbClr val="0070C0"/>
                </a:solidFill>
              </a:rPr>
              <a:t>放</a:t>
            </a:r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sz="2400" dirty="0"/>
              <a:t>	</a:t>
            </a:r>
            <a:r>
              <a:rPr lang="en-US" altLang="zh-TW" sz="2400" dirty="0" smtClean="0"/>
              <a:t>     }</a:t>
            </a:r>
            <a:endParaRPr lang="en-US" altLang="zh-TW" sz="2400" dirty="0"/>
          </a:p>
          <a:p>
            <a:r>
              <a:rPr lang="en-US" altLang="zh-TW" sz="2400" dirty="0" smtClean="0"/>
              <a:t>  }</a:t>
            </a:r>
            <a:endParaRPr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9576816" y="0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UVa</a:t>
            </a:r>
            <a:r>
              <a:rPr lang="en-US" altLang="zh-TW" sz="2800" dirty="0" smtClean="0"/>
              <a:t> 10017 Code (3/4)</a:t>
            </a:r>
            <a:endParaRPr lang="zh-TW" altLang="en-US" sz="2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0EE36-0463-404A-A57D-EBE47C97D0B0}" type="datetime1">
              <a:rPr lang="zh-TW" altLang="en-US" smtClean="0"/>
              <a:t>2019/2/27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10017 The Never Ending Towers of Hanoi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A444C-8732-489C-B42F-B3C58743F21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33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18124" y="172075"/>
            <a:ext cx="1157387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int</a:t>
            </a:r>
            <a:r>
              <a:rPr lang="en-US" altLang="zh-TW" sz="2400" dirty="0">
                <a:solidFill>
                  <a:srgbClr val="FF0000"/>
                </a:solidFill>
              </a:rPr>
              <a:t> main(</a:t>
            </a:r>
            <a:r>
              <a:rPr lang="en-US" altLang="zh-TW" sz="2400" dirty="0" err="1">
                <a:solidFill>
                  <a:srgbClr val="FF0000"/>
                </a:solidFill>
              </a:rPr>
              <a:t>int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</a:rPr>
              <a:t>argc</a:t>
            </a:r>
            <a:r>
              <a:rPr lang="en-US" altLang="zh-TW" sz="2400" dirty="0">
                <a:solidFill>
                  <a:srgbClr val="FF0000"/>
                </a:solidFill>
              </a:rPr>
              <a:t>, char </a:t>
            </a:r>
            <a:r>
              <a:rPr lang="en-US" altLang="zh-TW" sz="2400" dirty="0" err="1">
                <a:solidFill>
                  <a:srgbClr val="FF0000"/>
                </a:solidFill>
              </a:rPr>
              <a:t>const</a:t>
            </a:r>
            <a:r>
              <a:rPr lang="en-US" altLang="zh-TW" sz="2400" dirty="0">
                <a:solidFill>
                  <a:srgbClr val="FF0000"/>
                </a:solidFill>
              </a:rPr>
              <a:t> *</a:t>
            </a:r>
            <a:r>
              <a:rPr lang="en-US" altLang="zh-TW" sz="2400" dirty="0" err="1">
                <a:solidFill>
                  <a:srgbClr val="FF0000"/>
                </a:solidFill>
              </a:rPr>
              <a:t>argv</a:t>
            </a:r>
            <a:r>
              <a:rPr lang="en-US" altLang="zh-TW" sz="2400" dirty="0">
                <a:solidFill>
                  <a:srgbClr val="FF0000"/>
                </a:solidFill>
              </a:rPr>
              <a:t>[])</a:t>
            </a:r>
          </a:p>
          <a:p>
            <a:r>
              <a:rPr lang="en-US" altLang="zh-TW" sz="2400" dirty="0"/>
              <a:t>{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cases = 1</a:t>
            </a:r>
            <a:r>
              <a:rPr lang="en-US" altLang="zh-TW" sz="2400" dirty="0" smtClean="0"/>
              <a:t>;</a:t>
            </a:r>
            <a:endParaRPr lang="en-US" altLang="zh-TW" sz="2400" dirty="0"/>
          </a:p>
          <a:p>
            <a:r>
              <a:rPr lang="en-US" altLang="zh-TW" sz="2400" dirty="0"/>
              <a:t>	while (</a:t>
            </a:r>
            <a:r>
              <a:rPr lang="en-US" altLang="zh-TW" sz="2400" dirty="0" err="1"/>
              <a:t>cin</a:t>
            </a:r>
            <a:r>
              <a:rPr lang="en-US" altLang="zh-TW" sz="2400" dirty="0"/>
              <a:t> &gt;&gt; </a:t>
            </a:r>
            <a:r>
              <a:rPr lang="en-US" altLang="zh-TW" sz="2400" dirty="0" err="1"/>
              <a:t>nDisks</a:t>
            </a:r>
            <a:r>
              <a:rPr lang="en-US" altLang="zh-TW" sz="2400" dirty="0"/>
              <a:t> &gt;&gt; </a:t>
            </a:r>
            <a:r>
              <a:rPr lang="en-US" altLang="zh-TW" sz="2400" dirty="0" err="1"/>
              <a:t>nLastMove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nDisks</a:t>
            </a:r>
            <a:r>
              <a:rPr lang="en-US" altLang="zh-TW" sz="2400" dirty="0"/>
              <a:t> || </a:t>
            </a:r>
            <a:r>
              <a:rPr lang="en-US" altLang="zh-TW" sz="2400" dirty="0" err="1"/>
              <a:t>nLastMove</a:t>
            </a:r>
            <a:r>
              <a:rPr lang="en-US" altLang="zh-TW" sz="2400" dirty="0" smtClean="0"/>
              <a:t>)  {</a:t>
            </a:r>
            <a:endParaRPr lang="en-US" altLang="zh-TW" sz="2400" dirty="0"/>
          </a:p>
          <a:p>
            <a:r>
              <a:rPr lang="en-US" altLang="zh-TW" sz="2400" dirty="0"/>
              <a:t>		</a:t>
            </a:r>
            <a:r>
              <a:rPr lang="en-US" altLang="zh-TW" sz="2400" dirty="0" err="1"/>
              <a:t>cout</a:t>
            </a:r>
            <a:r>
              <a:rPr lang="en-US" altLang="zh-TW" sz="2400" dirty="0"/>
              <a:t> &lt;&lt; "Problem #" &lt;&lt; cases++ &lt;&lt; "\n\n</a:t>
            </a:r>
            <a:r>
              <a:rPr lang="en-US" altLang="zh-TW" sz="2400" dirty="0" smtClean="0"/>
              <a:t>";</a:t>
            </a:r>
            <a:endParaRPr lang="en-US" altLang="zh-TW" sz="2400" dirty="0"/>
          </a:p>
          <a:p>
            <a:r>
              <a:rPr lang="en-US" altLang="zh-TW" sz="2400" dirty="0"/>
              <a:t>		steps = 0;</a:t>
            </a:r>
          </a:p>
          <a:p>
            <a:r>
              <a:rPr lang="en-US" altLang="zh-TW" sz="2400" dirty="0"/>
              <a:t>		</a:t>
            </a:r>
            <a:r>
              <a:rPr lang="en-US" altLang="zh-TW" sz="2400" dirty="0" err="1"/>
              <a:t>stepsReached</a:t>
            </a:r>
            <a:r>
              <a:rPr lang="en-US" altLang="zh-TW" sz="2400" dirty="0"/>
              <a:t> = false</a:t>
            </a:r>
            <a:r>
              <a:rPr lang="en-US" altLang="zh-TW" sz="2400" dirty="0" smtClean="0"/>
              <a:t>;</a:t>
            </a:r>
            <a:endParaRPr lang="en-US" altLang="zh-TW" sz="2400" dirty="0"/>
          </a:p>
          <a:p>
            <a:r>
              <a:rPr lang="en-US" altLang="zh-TW" sz="2400" dirty="0"/>
              <a:t>		for 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i = 1; i &lt; MAXPEGS; i</a:t>
            </a:r>
            <a:r>
              <a:rPr lang="en-US" altLang="zh-TW" sz="2400" dirty="0" smtClean="0"/>
              <a:t>++)</a:t>
            </a:r>
            <a:r>
              <a:rPr lang="zh-TW" altLang="en-US" sz="2400" dirty="0" smtClean="0"/>
              <a:t>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</a:rPr>
              <a:t>起始化</a:t>
            </a:r>
            <a:r>
              <a:rPr lang="en-US" altLang="zh-TW" sz="2400" dirty="0" smtClean="0">
                <a:solidFill>
                  <a:srgbClr val="0070C0"/>
                </a:solidFill>
              </a:rPr>
              <a:t>:3</a:t>
            </a:r>
            <a:r>
              <a:rPr lang="zh-TW" altLang="en-US" sz="2400" dirty="0" smtClean="0">
                <a:solidFill>
                  <a:srgbClr val="0070C0"/>
                </a:solidFill>
              </a:rPr>
              <a:t>個</a:t>
            </a:r>
            <a:r>
              <a:rPr lang="en-US" altLang="zh-TW" sz="2400" dirty="0" smtClean="0">
                <a:solidFill>
                  <a:srgbClr val="0070C0"/>
                </a:solidFill>
              </a:rPr>
              <a:t>pegs[1],pegs[2],pegs[3]</a:t>
            </a:r>
            <a:r>
              <a:rPr lang="zh-TW" altLang="en-US" sz="2400" dirty="0" smtClean="0">
                <a:solidFill>
                  <a:srgbClr val="0070C0"/>
                </a:solidFill>
              </a:rPr>
              <a:t>清</a:t>
            </a:r>
            <a:r>
              <a:rPr lang="zh-TW" altLang="en-US" sz="2400" dirty="0" smtClean="0">
                <a:solidFill>
                  <a:srgbClr val="0070C0"/>
                </a:solidFill>
              </a:rPr>
              <a:t>空</a:t>
            </a:r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sz="2400" dirty="0"/>
              <a:t>			for 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j = 1; j &lt;= </a:t>
            </a:r>
            <a:r>
              <a:rPr lang="en-US" altLang="zh-TW" sz="2400" dirty="0" err="1"/>
              <a:t>nDisks</a:t>
            </a:r>
            <a:r>
              <a:rPr lang="en-US" altLang="zh-TW" sz="2400" dirty="0"/>
              <a:t>; </a:t>
            </a:r>
            <a:r>
              <a:rPr lang="en-US" altLang="zh-TW" sz="2400" dirty="0" err="1"/>
              <a:t>j++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				pegs[i][j] = false;</a:t>
            </a:r>
          </a:p>
          <a:p>
            <a:r>
              <a:rPr lang="en-US" altLang="zh-TW" sz="2400" dirty="0"/>
              <a:t>		for 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i = 1; i &lt;= </a:t>
            </a:r>
            <a:r>
              <a:rPr lang="en-US" altLang="zh-TW" sz="2400" dirty="0" err="1"/>
              <a:t>nDisks</a:t>
            </a:r>
            <a:r>
              <a:rPr lang="en-US" altLang="zh-TW" sz="2400" dirty="0"/>
              <a:t>; i</a:t>
            </a:r>
            <a:r>
              <a:rPr lang="en-US" altLang="zh-TW" sz="2400" dirty="0" smtClean="0"/>
              <a:t>++)  pegs[</a:t>
            </a:r>
            <a:r>
              <a:rPr lang="en-US" altLang="zh-TW" sz="2400" dirty="0" smtClean="0">
                <a:solidFill>
                  <a:srgbClr val="0070C0"/>
                </a:solidFill>
              </a:rPr>
              <a:t>1</a:t>
            </a:r>
            <a:r>
              <a:rPr lang="en-US" altLang="zh-TW" sz="2400" dirty="0"/>
              <a:t>][i] = true</a:t>
            </a:r>
            <a:r>
              <a:rPr lang="en-US" altLang="zh-TW" sz="2400" dirty="0" smtClean="0"/>
              <a:t>;</a:t>
            </a:r>
            <a:r>
              <a:rPr lang="zh-TW" altLang="en-US" sz="2400" dirty="0" smtClean="0"/>
              <a:t>  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nDisks</a:t>
            </a:r>
            <a:r>
              <a:rPr lang="zh-TW" altLang="en-US" sz="2400" dirty="0" smtClean="0">
                <a:solidFill>
                  <a:srgbClr val="0070C0"/>
                </a:solidFill>
              </a:rPr>
              <a:t>放入</a:t>
            </a:r>
            <a:r>
              <a:rPr lang="en-US" altLang="zh-TW" sz="2400" dirty="0" smtClean="0">
                <a:solidFill>
                  <a:srgbClr val="0070C0"/>
                </a:solidFill>
              </a:rPr>
              <a:t>peg A</a:t>
            </a:r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sz="2400" dirty="0"/>
              <a:t>		</a:t>
            </a:r>
            <a:r>
              <a:rPr lang="en-US" altLang="zh-TW" sz="2400" dirty="0" err="1"/>
              <a:t>printStatus</a:t>
            </a:r>
            <a:r>
              <a:rPr lang="en-US" altLang="zh-TW" sz="2400" dirty="0" smtClean="0"/>
              <a:t>();   </a:t>
            </a:r>
            <a:r>
              <a:rPr lang="zh-TW" altLang="en-US" sz="2400" dirty="0" smtClean="0"/>
              <a:t>      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</a:rPr>
              <a:t>印出</a:t>
            </a:r>
            <a:r>
              <a:rPr lang="en-US" altLang="zh-TW" sz="2400" dirty="0" smtClean="0">
                <a:solidFill>
                  <a:srgbClr val="0070C0"/>
                </a:solidFill>
              </a:rPr>
              <a:t>3</a:t>
            </a:r>
            <a:r>
              <a:rPr lang="zh-TW" altLang="en-US" sz="2400" dirty="0" smtClean="0">
                <a:solidFill>
                  <a:srgbClr val="0070C0"/>
                </a:solidFill>
              </a:rPr>
              <a:t>個</a:t>
            </a:r>
            <a:r>
              <a:rPr lang="en-US" altLang="zh-TW" sz="2400" dirty="0" smtClean="0">
                <a:solidFill>
                  <a:srgbClr val="0070C0"/>
                </a:solidFill>
              </a:rPr>
              <a:t>peg</a:t>
            </a:r>
            <a:r>
              <a:rPr lang="zh-TW" altLang="en-US" sz="2400" dirty="0" smtClean="0">
                <a:solidFill>
                  <a:srgbClr val="0070C0"/>
                </a:solidFill>
              </a:rPr>
              <a:t>的起始狀態</a:t>
            </a:r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sz="2400" dirty="0"/>
              <a:t>		</a:t>
            </a:r>
            <a:r>
              <a:rPr lang="en-US" altLang="zh-TW" sz="2400" b="1" dirty="0" err="1">
                <a:solidFill>
                  <a:srgbClr val="FF0000"/>
                </a:solidFill>
              </a:rPr>
              <a:t>hanoi</a:t>
            </a:r>
            <a:r>
              <a:rPr lang="en-US" altLang="zh-TW" sz="2400" b="1" dirty="0">
                <a:solidFill>
                  <a:srgbClr val="FF0000"/>
                </a:solidFill>
              </a:rPr>
              <a:t>(</a:t>
            </a:r>
            <a:r>
              <a:rPr lang="en-US" altLang="zh-TW" sz="2400" b="1" dirty="0" err="1">
                <a:solidFill>
                  <a:srgbClr val="FF0000"/>
                </a:solidFill>
              </a:rPr>
              <a:t>nDisks</a:t>
            </a:r>
            <a:r>
              <a:rPr lang="en-US" altLang="zh-TW" sz="2400" b="1" dirty="0">
                <a:solidFill>
                  <a:srgbClr val="FF0000"/>
                </a:solidFill>
              </a:rPr>
              <a:t>, A, B, C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);  </a:t>
            </a:r>
            <a:r>
              <a:rPr lang="en-US" altLang="zh-TW" sz="2400" dirty="0" smtClean="0">
                <a:solidFill>
                  <a:srgbClr val="0070C0"/>
                </a:solidFill>
              </a:rPr>
              <a:t>//</a:t>
            </a:r>
            <a:r>
              <a:rPr lang="zh-TW" altLang="en-US" sz="2400" dirty="0" smtClean="0">
                <a:solidFill>
                  <a:srgbClr val="0070C0"/>
                </a:solidFill>
              </a:rPr>
              <a:t>從</a:t>
            </a:r>
            <a:r>
              <a:rPr lang="en-US" altLang="zh-TW" sz="2400" dirty="0" smtClean="0">
                <a:solidFill>
                  <a:srgbClr val="0070C0"/>
                </a:solidFill>
              </a:rPr>
              <a:t>peg A</a:t>
            </a:r>
            <a:r>
              <a:rPr lang="zh-TW" altLang="en-US" sz="2400" dirty="0" smtClean="0">
                <a:solidFill>
                  <a:srgbClr val="0070C0"/>
                </a:solidFill>
              </a:rPr>
              <a:t>搬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nDisks</a:t>
            </a:r>
            <a:r>
              <a:rPr lang="zh-TW" altLang="en-US" sz="2400" dirty="0" smtClean="0">
                <a:solidFill>
                  <a:srgbClr val="0070C0"/>
                </a:solidFill>
              </a:rPr>
              <a:t>個</a:t>
            </a:r>
            <a:r>
              <a:rPr lang="en-US" altLang="zh-TW" sz="2400" dirty="0" smtClean="0">
                <a:solidFill>
                  <a:srgbClr val="0070C0"/>
                </a:solidFill>
              </a:rPr>
              <a:t>disks</a:t>
            </a:r>
            <a:r>
              <a:rPr lang="zh-TW" altLang="en-US" sz="2400" dirty="0" smtClean="0">
                <a:solidFill>
                  <a:srgbClr val="0070C0"/>
                </a:solidFill>
              </a:rPr>
              <a:t>到</a:t>
            </a:r>
            <a:r>
              <a:rPr lang="en-US" altLang="zh-TW" sz="2400" dirty="0" smtClean="0">
                <a:solidFill>
                  <a:srgbClr val="0070C0"/>
                </a:solidFill>
              </a:rPr>
              <a:t>peg C</a:t>
            </a:r>
            <a:r>
              <a:rPr lang="zh-TW" altLang="en-US" sz="2400" dirty="0" smtClean="0">
                <a:solidFill>
                  <a:srgbClr val="0070C0"/>
                </a:solidFill>
              </a:rPr>
              <a:t>以</a:t>
            </a:r>
            <a:r>
              <a:rPr lang="en-US" altLang="zh-TW" sz="2400" dirty="0" smtClean="0">
                <a:solidFill>
                  <a:srgbClr val="0070C0"/>
                </a:solidFill>
              </a:rPr>
              <a:t>peg B</a:t>
            </a:r>
            <a:r>
              <a:rPr lang="zh-TW" altLang="en-US" sz="2400" dirty="0" smtClean="0">
                <a:solidFill>
                  <a:srgbClr val="0070C0"/>
                </a:solidFill>
              </a:rPr>
              <a:t>暫放</a:t>
            </a:r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sz="2400" dirty="0"/>
              <a:t>	}</a:t>
            </a:r>
          </a:p>
          <a:p>
            <a:endParaRPr lang="en-US" altLang="zh-TW" sz="2400" dirty="0"/>
          </a:p>
          <a:p>
            <a:r>
              <a:rPr lang="en-US" altLang="zh-TW" sz="2400" dirty="0"/>
              <a:t>	return 0;</a:t>
            </a:r>
          </a:p>
          <a:p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9576816" y="0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UVa</a:t>
            </a:r>
            <a:r>
              <a:rPr lang="en-US" altLang="zh-TW" sz="2800" dirty="0" smtClean="0"/>
              <a:t> 10017 Code (4/4)</a:t>
            </a:r>
            <a:endParaRPr lang="zh-TW" altLang="en-US" sz="2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1226-E8D1-4A23-AFA7-4CA98E8E6B48}" type="datetime1">
              <a:rPr lang="zh-TW" altLang="en-US" smtClean="0"/>
              <a:t>2019/2/27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10017 The Never Ending Towers of Hanoi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A444C-8732-489C-B42F-B3C58743F214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78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10017 The Never Ending Towers of Hanoi</a:t>
            </a:r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(Time Limit: 3 seconds)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89707" y="1634836"/>
            <a:ext cx="100999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河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內塔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問題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有三根桿子</a:t>
            </a:r>
            <a:r>
              <a:rPr lang="en-US" altLang="zh-TW" sz="2800" dirty="0" smtClean="0">
                <a:ea typeface="標楷體" panose="03000509000000000000" pitchFamily="65" charset="-120"/>
              </a:rPr>
              <a:t>peg A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en-US" altLang="zh-TW" sz="2800" dirty="0" smtClean="0">
                <a:ea typeface="標楷體" panose="03000509000000000000" pitchFamily="65" charset="-120"/>
              </a:rPr>
              <a:t>peg B, peg C 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從左至右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),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剛開始</a:t>
            </a:r>
            <a:r>
              <a:rPr lang="en-US" altLang="zh-TW" sz="2800" dirty="0" smtClean="0">
                <a:ea typeface="標楷體" panose="03000509000000000000" pitchFamily="65" charset="-120"/>
              </a:rPr>
              <a:t>peg A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上有</a:t>
            </a:r>
            <a:r>
              <a:rPr lang="en-US" altLang="zh-TW" sz="2800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sz="2800" dirty="0" smtClean="0">
                <a:ea typeface="標楷體" panose="03000509000000000000" pitchFamily="65" charset="-120"/>
              </a:rPr>
              <a:t>disk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從上而下</a:t>
            </a:r>
            <a:r>
              <a:rPr lang="en-US" altLang="zh-TW" sz="2800" dirty="0" smtClean="0">
                <a:ea typeface="標楷體" panose="03000509000000000000" pitchFamily="65" charset="-120"/>
              </a:rPr>
              <a:t>disk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大小由小至大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現在要把</a:t>
            </a:r>
            <a:r>
              <a:rPr lang="en-US" altLang="zh-TW" sz="2800" dirty="0" smtClean="0">
                <a:ea typeface="標楷體" panose="03000509000000000000" pitchFamily="65" charset="-120"/>
              </a:rPr>
              <a:t>peg A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上的所有</a:t>
            </a:r>
            <a:r>
              <a:rPr lang="en-US" altLang="zh-TW" sz="2800" dirty="0" smtClean="0">
                <a:ea typeface="標楷體" panose="03000509000000000000" pitchFamily="65" charset="-120"/>
              </a:rPr>
              <a:t>dis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k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搬移至</a:t>
            </a:r>
            <a:r>
              <a:rPr lang="en-US" altLang="zh-TW" sz="2800" dirty="0" smtClean="0">
                <a:ea typeface="標楷體" panose="03000509000000000000" pitchFamily="65" charset="-120"/>
              </a:rPr>
              <a:t>peg</a:t>
            </a:r>
            <a:r>
              <a:rPr lang="zh-TW" altLang="en-US" sz="2800" dirty="0" smtClean="0">
                <a:ea typeface="標楷體" panose="03000509000000000000" pitchFamily="65" charset="-120"/>
              </a:rPr>
              <a:t> </a:t>
            </a:r>
            <a:r>
              <a:rPr lang="en-US" altLang="zh-TW" sz="2800" dirty="0" smtClean="0">
                <a:ea typeface="標楷體" panose="03000509000000000000" pitchFamily="65" charset="-120"/>
              </a:rPr>
              <a:t>C</a:t>
            </a:r>
            <a:r>
              <a:rPr lang="zh-TW" altLang="en-US" sz="2800" dirty="0" smtClean="0">
                <a:ea typeface="標楷體" panose="03000509000000000000" pitchFamily="65" charset="-120"/>
              </a:rPr>
              <a:t> </a:t>
            </a:r>
            <a:r>
              <a:rPr lang="en-US" altLang="zh-TW" sz="2800" dirty="0" smtClean="0">
                <a:ea typeface="+mj-ea"/>
              </a:rPr>
              <a:t>(peg</a:t>
            </a:r>
            <a:r>
              <a:rPr lang="zh-TW" altLang="en-US" sz="2800" dirty="0" smtClean="0">
                <a:ea typeface="+mj-ea"/>
              </a:rPr>
              <a:t> </a:t>
            </a:r>
            <a:r>
              <a:rPr lang="en-US" altLang="zh-TW" sz="2800" dirty="0" smtClean="0">
                <a:ea typeface="+mj-ea"/>
              </a:rPr>
              <a:t>B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作為搬移中暫時擺放處</a:t>
            </a:r>
            <a:r>
              <a:rPr lang="en-US" altLang="zh-TW" sz="2800" dirty="0" smtClean="0">
                <a:ea typeface="標楷體" panose="03000509000000000000" pitchFamily="65" charset="-120"/>
              </a:rPr>
              <a:t>)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而且在</a:t>
            </a:r>
            <a:r>
              <a:rPr lang="en-US" altLang="zh-TW" sz="2800" dirty="0" smtClean="0">
                <a:ea typeface="+mj-ea"/>
              </a:rPr>
              <a:t>peg C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en-US" altLang="zh-TW" sz="2800" dirty="0" smtClean="0">
                <a:ea typeface="標楷體" panose="03000509000000000000" pitchFamily="65" charset="-120"/>
              </a:rPr>
              <a:t>disk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順序與</a:t>
            </a:r>
            <a:r>
              <a:rPr lang="en-US" altLang="zh-TW" sz="2800" dirty="0" smtClean="0">
                <a:ea typeface="標楷體" panose="03000509000000000000" pitchFamily="65" charset="-120"/>
              </a:rPr>
              <a:t>peg</a:t>
            </a:r>
            <a:r>
              <a:rPr lang="zh-TW" altLang="en-US" sz="2800" dirty="0" smtClean="0">
                <a:ea typeface="標楷體" panose="03000509000000000000" pitchFamily="65" charset="-120"/>
              </a:rPr>
              <a:t> </a:t>
            </a:r>
            <a:r>
              <a:rPr lang="en-US" altLang="zh-TW" sz="2800" dirty="0" smtClean="0">
                <a:ea typeface="標楷體" panose="03000509000000000000" pitchFamily="65" charset="-120"/>
              </a:rPr>
              <a:t>A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上的順序一樣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在搬移過程中有一個限制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---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大的</a:t>
            </a:r>
            <a:r>
              <a:rPr lang="en-US" altLang="zh-TW" sz="28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disk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不可以放在</a:t>
            </a:r>
            <a:r>
              <a:rPr lang="en-US" altLang="zh-TW" sz="28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disk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小的上面</a:t>
            </a:r>
            <a:r>
              <a:rPr lang="en-US" altLang="zh-TW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endParaRPr lang="zh-TW" altLang="en-US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637309" y="4073237"/>
                <a:ext cx="1041861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請找出有效率的方法搬移</a:t>
                </a:r>
                <a:r>
                  <a:rPr lang="en-US" altLang="zh-TW" sz="2800" dirty="0" smtClean="0">
                    <a:ea typeface="標楷體" panose="03000509000000000000" pitchFamily="65" charset="-120"/>
                  </a:rPr>
                  <a:t>disk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從</a:t>
                </a:r>
                <a:r>
                  <a:rPr lang="en-US" altLang="zh-TW" sz="2800" dirty="0" smtClean="0">
                    <a:ea typeface="標楷體" panose="03000509000000000000" pitchFamily="65" charset="-120"/>
                  </a:rPr>
                  <a:t>peg</a:t>
                </a:r>
                <a:r>
                  <a:rPr lang="zh-TW" altLang="en-US" sz="2800" dirty="0" smtClean="0">
                    <a:ea typeface="標楷體" panose="03000509000000000000" pitchFamily="65" charset="-120"/>
                  </a:rPr>
                  <a:t> </a:t>
                </a:r>
                <a:r>
                  <a:rPr lang="en-US" altLang="zh-TW" sz="2800" dirty="0" smtClean="0">
                    <a:ea typeface="標楷體" panose="03000509000000000000" pitchFamily="65" charset="-120"/>
                  </a:rPr>
                  <a:t>A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至</a:t>
                </a:r>
                <a:r>
                  <a:rPr lang="en-US" altLang="zh-TW" sz="2800" dirty="0" smtClean="0">
                    <a:ea typeface="標楷體" panose="03000509000000000000" pitchFamily="65" charset="-120"/>
                  </a:rPr>
                  <a:t>peg C</a:t>
                </a:r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,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已知搬移最少的步驟數是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8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-1</a:t>
                </a:r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,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此題要求輸出前</a:t>
                </a:r>
                <a:r>
                  <a:rPr lang="en-US" altLang="zh-TW" sz="2800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</a:t>
                </a:r>
                <a:r>
                  <a:rPr lang="zh-TW" altLang="en-US" sz="2800" dirty="0" smtClean="0">
                    <a:ea typeface="標楷體" panose="03000509000000000000" pitchFamily="65" charset="-120"/>
                  </a:rPr>
                  <a:t> </a:t>
                </a:r>
                <a:r>
                  <a:rPr lang="en-US" altLang="zh-TW" sz="2800" dirty="0" smtClean="0">
                    <a:ea typeface="標楷體" panose="03000509000000000000" pitchFamily="65" charset="-120"/>
                  </a:rPr>
                  <a:t>(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輸入資料</a:t>
                </a:r>
                <a:r>
                  <a:rPr lang="en-US" altLang="zh-TW" sz="2800" dirty="0" smtClean="0">
                    <a:ea typeface="標楷體" panose="03000509000000000000" pitchFamily="65" charset="-120"/>
                  </a:rPr>
                  <a:t>)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步驟的搬移過程</a:t>
                </a:r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. </a:t>
                </a:r>
                <a:endPara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09" y="4073237"/>
                <a:ext cx="10418618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1229" t="-7006" r="-527" b="-17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E879-8186-4FC3-A30B-2EAE6DDD474F}" type="datetime1">
              <a:rPr lang="zh-TW" altLang="en-US" smtClean="0"/>
              <a:t>2019/2/27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10017 The Never Ending Towers of Hanoi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A444C-8732-489C-B42F-B3C58743F21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622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17694" y="-159306"/>
            <a:ext cx="2202281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altLang="zh-TW" sz="2400" dirty="0"/>
          </a:p>
          <a:p>
            <a:r>
              <a:rPr lang="pt-BR" altLang="zh-TW" sz="2400" dirty="0"/>
              <a:t>Problem #1</a:t>
            </a:r>
          </a:p>
          <a:p>
            <a:endParaRPr lang="pt-BR" altLang="zh-TW" sz="2400" dirty="0"/>
          </a:p>
          <a:p>
            <a:r>
              <a:rPr lang="pt-BR" altLang="zh-TW" sz="2400" dirty="0"/>
              <a:t>A=&gt;   3 2 1</a:t>
            </a:r>
          </a:p>
          <a:p>
            <a:r>
              <a:rPr lang="pt-BR" altLang="zh-TW" sz="2400" dirty="0"/>
              <a:t>B=&gt;</a:t>
            </a:r>
          </a:p>
          <a:p>
            <a:r>
              <a:rPr lang="pt-BR" altLang="zh-TW" sz="2400" dirty="0"/>
              <a:t>C=&gt;</a:t>
            </a:r>
          </a:p>
          <a:p>
            <a:endParaRPr lang="pt-BR" altLang="zh-TW" sz="2400" dirty="0"/>
          </a:p>
          <a:p>
            <a:r>
              <a:rPr lang="pt-BR" altLang="zh-TW" sz="2400" dirty="0"/>
              <a:t>A=&gt;   3 2</a:t>
            </a:r>
          </a:p>
          <a:p>
            <a:r>
              <a:rPr lang="pt-BR" altLang="zh-TW" sz="2400" dirty="0"/>
              <a:t>B=&gt;</a:t>
            </a:r>
          </a:p>
          <a:p>
            <a:r>
              <a:rPr lang="pt-BR" altLang="zh-TW" sz="2400" dirty="0"/>
              <a:t>C=&gt;   1</a:t>
            </a:r>
          </a:p>
          <a:p>
            <a:endParaRPr lang="pt-BR" altLang="zh-TW" sz="2400" dirty="0"/>
          </a:p>
          <a:p>
            <a:r>
              <a:rPr lang="pt-BR" altLang="zh-TW" sz="2400" dirty="0"/>
              <a:t>A=&gt;   3</a:t>
            </a:r>
          </a:p>
          <a:p>
            <a:r>
              <a:rPr lang="pt-BR" altLang="zh-TW" sz="2400" dirty="0"/>
              <a:t>B=&gt;   2</a:t>
            </a:r>
          </a:p>
          <a:p>
            <a:r>
              <a:rPr lang="pt-BR" altLang="zh-TW" sz="2400" dirty="0"/>
              <a:t>C=&gt;   1</a:t>
            </a:r>
          </a:p>
          <a:p>
            <a:endParaRPr lang="pt-BR" altLang="zh-TW" sz="2400" dirty="0"/>
          </a:p>
          <a:p>
            <a:r>
              <a:rPr lang="pt-BR" altLang="zh-TW" sz="2400" dirty="0"/>
              <a:t>A=&gt;   3</a:t>
            </a:r>
          </a:p>
          <a:p>
            <a:r>
              <a:rPr lang="pt-BR" altLang="zh-TW" sz="2400" dirty="0"/>
              <a:t>B=&gt;   2 1</a:t>
            </a:r>
          </a:p>
          <a:p>
            <a:r>
              <a:rPr lang="pt-BR" altLang="zh-TW" sz="2400" dirty="0"/>
              <a:t>C=&gt;</a:t>
            </a:r>
          </a:p>
          <a:p>
            <a:endParaRPr lang="pt-BR" altLang="zh-TW" dirty="0"/>
          </a:p>
        </p:txBody>
      </p:sp>
      <p:sp>
        <p:nvSpPr>
          <p:cNvPr id="3" name="文字方塊 2"/>
          <p:cNvSpPr txBox="1"/>
          <p:nvPr/>
        </p:nvSpPr>
        <p:spPr>
          <a:xfrm>
            <a:off x="8307053" y="667602"/>
            <a:ext cx="219425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altLang="zh-TW" dirty="0"/>
          </a:p>
          <a:p>
            <a:r>
              <a:rPr lang="pt-BR" altLang="zh-TW" sz="2400" dirty="0"/>
              <a:t>A=&gt;</a:t>
            </a:r>
          </a:p>
          <a:p>
            <a:r>
              <a:rPr lang="pt-BR" altLang="zh-TW" sz="2400" dirty="0"/>
              <a:t>B=&gt;   2 1</a:t>
            </a:r>
          </a:p>
          <a:p>
            <a:r>
              <a:rPr lang="pt-BR" altLang="zh-TW" sz="2400" dirty="0"/>
              <a:t>C=&gt;   3</a:t>
            </a:r>
          </a:p>
          <a:p>
            <a:endParaRPr lang="pt-BR" altLang="zh-TW" sz="2400" dirty="0"/>
          </a:p>
          <a:p>
            <a:r>
              <a:rPr lang="pt-BR" altLang="zh-TW" sz="2400" dirty="0"/>
              <a:t>A=&gt;   1</a:t>
            </a:r>
          </a:p>
          <a:p>
            <a:r>
              <a:rPr lang="pt-BR" altLang="zh-TW" sz="2400" dirty="0"/>
              <a:t>B=&gt;   2</a:t>
            </a:r>
          </a:p>
          <a:p>
            <a:r>
              <a:rPr lang="pt-BR" altLang="zh-TW" sz="2400" dirty="0"/>
              <a:t>C=&gt;   3</a:t>
            </a:r>
          </a:p>
          <a:p>
            <a:endParaRPr lang="pt-BR" altLang="zh-TW" sz="2400" dirty="0"/>
          </a:p>
          <a:p>
            <a:r>
              <a:rPr lang="pt-BR" altLang="zh-TW" sz="2400" dirty="0"/>
              <a:t>A=&gt;   1</a:t>
            </a:r>
          </a:p>
          <a:p>
            <a:r>
              <a:rPr lang="pt-BR" altLang="zh-TW" sz="2400" dirty="0"/>
              <a:t>B=&gt;</a:t>
            </a:r>
          </a:p>
          <a:p>
            <a:r>
              <a:rPr lang="pt-BR" altLang="zh-TW" sz="2400" dirty="0"/>
              <a:t>C=&gt;   3 2</a:t>
            </a:r>
          </a:p>
          <a:p>
            <a:endParaRPr lang="pt-BR" altLang="zh-TW" sz="2400" dirty="0"/>
          </a:p>
          <a:p>
            <a:r>
              <a:rPr lang="pt-BR" altLang="zh-TW" sz="2400" dirty="0"/>
              <a:t>A=&gt;</a:t>
            </a:r>
          </a:p>
          <a:p>
            <a:r>
              <a:rPr lang="pt-BR" altLang="zh-TW" sz="2400" dirty="0"/>
              <a:t>B=&gt;</a:t>
            </a:r>
          </a:p>
          <a:p>
            <a:r>
              <a:rPr lang="pt-BR" altLang="zh-TW" sz="2400" dirty="0"/>
              <a:t>C=&gt;   3 2 1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40924" y="1148985"/>
            <a:ext cx="27111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n</a:t>
            </a:r>
            <a:r>
              <a:rPr lang="en-US" altLang="zh-TW" sz="3200" dirty="0" smtClean="0"/>
              <a:t> = 3 (disk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數目</a:t>
            </a:r>
            <a:r>
              <a:rPr lang="en-US" altLang="zh-TW" sz="3200" dirty="0" smtClean="0"/>
              <a:t>) </a:t>
            </a:r>
          </a:p>
          <a:p>
            <a:r>
              <a:rPr lang="en-US" altLang="zh-TW" sz="3200" dirty="0" smtClean="0"/>
              <a:t>m=7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步驟數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28600" y="214313"/>
            <a:ext cx="2943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Example</a:t>
            </a:r>
            <a:endParaRPr lang="zh-TW" altLang="en-US" sz="36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3971925" y="2743200"/>
            <a:ext cx="1185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Step 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967163" y="4167187"/>
            <a:ext cx="1185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Step 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967162" y="5653088"/>
            <a:ext cx="1185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Step 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867900" y="1395412"/>
            <a:ext cx="1185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Step 4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891713" y="2719387"/>
            <a:ext cx="1185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Step 5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891712" y="4219574"/>
            <a:ext cx="1185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Step 6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891712" y="5605462"/>
            <a:ext cx="1185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Step 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日期版面配置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F9D4-07FF-499F-BA46-8025FF4913F4}" type="datetime1">
              <a:rPr lang="zh-TW" altLang="en-US" smtClean="0"/>
              <a:t>2019/2/27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10017 The Never Ending Towers of Hanoi</a:t>
            </a:r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A444C-8732-489C-B42F-B3C58743F21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89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0" y="193963"/>
            <a:ext cx="2770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Input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020291" y="-138545"/>
            <a:ext cx="325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</a:t>
            </a:r>
            <a:r>
              <a:rPr lang="en-US" altLang="zh-TW" sz="3600" dirty="0" smtClean="0">
                <a:solidFill>
                  <a:srgbClr val="FF0000"/>
                </a:solidFill>
              </a:rPr>
              <a:t>Output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66256" y="928254"/>
            <a:ext cx="2244436" cy="156966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64 2</a:t>
            </a:r>
          </a:p>
          <a:p>
            <a:r>
              <a:rPr lang="en-US" altLang="zh-TW" sz="3200" dirty="0"/>
              <a:t>8 45</a:t>
            </a:r>
          </a:p>
          <a:p>
            <a:r>
              <a:rPr lang="en-US" altLang="zh-TW" sz="3200" dirty="0"/>
              <a:t>0 0</a:t>
            </a:r>
            <a:endParaRPr lang="zh-TW" altLang="en-US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343891" y="840730"/>
            <a:ext cx="425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</a:t>
            </a:r>
            <a:r>
              <a:rPr lang="en-US" altLang="zh-TW" sz="2400" dirty="0" smtClean="0"/>
              <a:t> (disk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數目</a:t>
            </a:r>
            <a:r>
              <a:rPr lang="en-US" altLang="zh-TW" sz="2400" dirty="0" smtClean="0"/>
              <a:t>), m 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搬移的步驟數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01782" y="2673927"/>
            <a:ext cx="1842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End of input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096000" y="86916"/>
            <a:ext cx="5971309" cy="677108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zh-TW" sz="1400" b="1" dirty="0"/>
              <a:t>Problem #</a:t>
            </a:r>
            <a:r>
              <a:rPr lang="pt-BR" altLang="zh-TW" sz="1400" b="1" dirty="0" smtClean="0"/>
              <a:t>1</a:t>
            </a:r>
          </a:p>
          <a:p>
            <a:endParaRPr lang="pt-BR" altLang="zh-TW" sz="1400" b="1" dirty="0"/>
          </a:p>
          <a:p>
            <a:r>
              <a:rPr lang="pt-BR" altLang="zh-TW" sz="1400" b="1" dirty="0"/>
              <a:t>A=&gt; </a:t>
            </a:r>
            <a:r>
              <a:rPr lang="pt-BR" altLang="zh-TW" sz="1400" b="1" dirty="0" smtClean="0"/>
              <a:t>   64 </a:t>
            </a:r>
            <a:r>
              <a:rPr lang="pt-BR" altLang="zh-TW" sz="1400" b="1" dirty="0"/>
              <a:t>63 62 61 60 59 58 57 56 55 54 53 52 51 50 49 48 47 46 45 44 43 42 41</a:t>
            </a:r>
          </a:p>
          <a:p>
            <a:r>
              <a:rPr lang="pt-BR" altLang="zh-TW" sz="1400" b="1" dirty="0"/>
              <a:t>40 39 38 37 36 35 34 33 32 31 30 29 28 27 26 25 24 23 22 21 20 19 18 17 16 15</a:t>
            </a:r>
          </a:p>
          <a:p>
            <a:r>
              <a:rPr lang="pt-BR" altLang="zh-TW" sz="1400" b="1" dirty="0"/>
              <a:t>14 13 12 11 10 9 8 7 6 5 4 3 2 1</a:t>
            </a:r>
          </a:p>
          <a:p>
            <a:r>
              <a:rPr lang="pt-BR" altLang="zh-TW" sz="1400" b="1" dirty="0"/>
              <a:t>B=&gt;</a:t>
            </a:r>
          </a:p>
          <a:p>
            <a:r>
              <a:rPr lang="pt-BR" altLang="zh-TW" sz="1400" b="1" dirty="0"/>
              <a:t>C</a:t>
            </a:r>
            <a:r>
              <a:rPr lang="pt-BR" altLang="zh-TW" sz="1400" b="1" dirty="0" smtClean="0"/>
              <a:t>=&gt;</a:t>
            </a:r>
          </a:p>
          <a:p>
            <a:endParaRPr lang="pt-BR" altLang="zh-TW" sz="1400" b="1" dirty="0"/>
          </a:p>
          <a:p>
            <a:r>
              <a:rPr lang="pt-BR" altLang="zh-TW" sz="1400" b="1" dirty="0"/>
              <a:t>A=&gt; </a:t>
            </a:r>
            <a:r>
              <a:rPr lang="pt-BR" altLang="zh-TW" sz="1400" b="1" dirty="0" smtClean="0"/>
              <a:t>   64 </a:t>
            </a:r>
            <a:r>
              <a:rPr lang="pt-BR" altLang="zh-TW" sz="1400" b="1" dirty="0"/>
              <a:t>63 62 61 60 59 58 57 56 55 54 53 52 51 50 49 48 47 46 45 44 43 42 41</a:t>
            </a:r>
          </a:p>
          <a:p>
            <a:r>
              <a:rPr lang="pt-BR" altLang="zh-TW" sz="1400" b="1" dirty="0"/>
              <a:t>40 39 38 37 36 35 34 33 32 31 30 29 28 27 26 25 24 23 22 21 20 19 18 17 16 15</a:t>
            </a:r>
          </a:p>
          <a:p>
            <a:r>
              <a:rPr lang="pt-BR" altLang="zh-TW" sz="1400" b="1" dirty="0"/>
              <a:t>14 13 12 11 10 9 8 7 6 5 4 3 2</a:t>
            </a:r>
          </a:p>
          <a:p>
            <a:r>
              <a:rPr lang="pt-BR" altLang="zh-TW" sz="1400" b="1" dirty="0"/>
              <a:t>B=&gt; 1</a:t>
            </a:r>
          </a:p>
          <a:p>
            <a:r>
              <a:rPr lang="pt-BR" altLang="zh-TW" sz="1400" b="1" dirty="0"/>
              <a:t>C</a:t>
            </a:r>
            <a:r>
              <a:rPr lang="pt-BR" altLang="zh-TW" sz="1400" b="1" dirty="0" smtClean="0"/>
              <a:t>=&gt;</a:t>
            </a:r>
          </a:p>
          <a:p>
            <a:endParaRPr lang="pt-BR" altLang="zh-TW" sz="1400" b="1" dirty="0"/>
          </a:p>
          <a:p>
            <a:r>
              <a:rPr lang="pt-BR" altLang="zh-TW" sz="1400" b="1" dirty="0"/>
              <a:t>A=&gt; </a:t>
            </a:r>
            <a:r>
              <a:rPr lang="pt-BR" altLang="zh-TW" sz="1400" b="1" dirty="0" smtClean="0"/>
              <a:t>   64 </a:t>
            </a:r>
            <a:r>
              <a:rPr lang="pt-BR" altLang="zh-TW" sz="1400" b="1" dirty="0"/>
              <a:t>63 62 61 60 59 58 57 56 55 54 53 52 51 50 49 48 47 46 45 44 43 42 41</a:t>
            </a:r>
          </a:p>
          <a:p>
            <a:r>
              <a:rPr lang="pt-BR" altLang="zh-TW" sz="1400" b="1" dirty="0"/>
              <a:t>40 39 38 37 36 35 34 33 32 31 30 29 28 27 26 25 24 23 22 21 20 19 18 17 16 15</a:t>
            </a:r>
          </a:p>
          <a:p>
            <a:r>
              <a:rPr lang="pt-BR" altLang="zh-TW" sz="1400" b="1" dirty="0"/>
              <a:t>14 13 12 11 10 9 8 7 6 5 4 3</a:t>
            </a:r>
          </a:p>
          <a:p>
            <a:r>
              <a:rPr lang="pt-BR" altLang="zh-TW" sz="1400" b="1" dirty="0"/>
              <a:t>B=&gt; 1</a:t>
            </a:r>
          </a:p>
          <a:p>
            <a:r>
              <a:rPr lang="pt-BR" altLang="zh-TW" sz="1400" b="1" dirty="0"/>
              <a:t>C=&gt; </a:t>
            </a:r>
            <a:r>
              <a:rPr lang="pt-BR" altLang="zh-TW" sz="1400" b="1" dirty="0" smtClean="0"/>
              <a:t>2</a:t>
            </a:r>
          </a:p>
          <a:p>
            <a:endParaRPr lang="pt-BR" altLang="zh-TW" sz="1400" b="1" dirty="0"/>
          </a:p>
          <a:p>
            <a:r>
              <a:rPr lang="pt-BR" altLang="zh-TW" sz="1400" b="1" dirty="0"/>
              <a:t>Problem #</a:t>
            </a:r>
            <a:r>
              <a:rPr lang="pt-BR" altLang="zh-TW" sz="1400" b="1" dirty="0" smtClean="0"/>
              <a:t>2</a:t>
            </a:r>
          </a:p>
          <a:p>
            <a:endParaRPr lang="pt-BR" altLang="zh-TW" sz="1400" b="1" dirty="0"/>
          </a:p>
          <a:p>
            <a:r>
              <a:rPr lang="pt-BR" altLang="zh-TW" sz="1400" b="1" dirty="0"/>
              <a:t>A</a:t>
            </a:r>
            <a:r>
              <a:rPr lang="pt-BR" altLang="zh-TW" sz="1400" b="1" dirty="0" smtClean="0"/>
              <a:t>=&gt;    </a:t>
            </a:r>
            <a:r>
              <a:rPr lang="pt-BR" altLang="zh-TW" sz="1400" b="1" dirty="0"/>
              <a:t>8 7 6 5 4 3 2 1</a:t>
            </a:r>
          </a:p>
          <a:p>
            <a:r>
              <a:rPr lang="pt-BR" altLang="zh-TW" sz="1400" b="1" dirty="0"/>
              <a:t>B=&gt;</a:t>
            </a:r>
          </a:p>
          <a:p>
            <a:r>
              <a:rPr lang="pt-BR" altLang="zh-TW" sz="1400" b="1" dirty="0"/>
              <a:t>C</a:t>
            </a:r>
            <a:r>
              <a:rPr lang="pt-BR" altLang="zh-TW" sz="1400" b="1" dirty="0" smtClean="0"/>
              <a:t>=&gt;</a:t>
            </a:r>
          </a:p>
          <a:p>
            <a:endParaRPr lang="pt-BR" altLang="zh-TW" sz="1400" b="1" dirty="0"/>
          </a:p>
          <a:p>
            <a:r>
              <a:rPr lang="pt-BR" altLang="zh-TW" sz="1400" b="1" dirty="0"/>
              <a:t>A=&gt; </a:t>
            </a:r>
            <a:r>
              <a:rPr lang="pt-BR" altLang="zh-TW" sz="1400" b="1" dirty="0" smtClean="0"/>
              <a:t>   8 </a:t>
            </a:r>
            <a:r>
              <a:rPr lang="pt-BR" altLang="zh-TW" sz="1400" b="1" dirty="0"/>
              <a:t>7 6 5 4 3 2</a:t>
            </a:r>
          </a:p>
          <a:p>
            <a:r>
              <a:rPr lang="pt-BR" altLang="zh-TW" sz="1400" b="1" dirty="0"/>
              <a:t>B=&gt; 1</a:t>
            </a:r>
          </a:p>
          <a:p>
            <a:r>
              <a:rPr lang="pt-BR" altLang="zh-TW" sz="1400" b="1" dirty="0"/>
              <a:t>C=&gt;</a:t>
            </a:r>
          </a:p>
          <a:p>
            <a:endParaRPr lang="pt-BR" altLang="zh-TW" sz="1400" b="1" dirty="0" smtClean="0"/>
          </a:p>
          <a:p>
            <a:r>
              <a:rPr lang="pt-BR" altLang="zh-TW" sz="14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⋮</a:t>
            </a:r>
            <a:endParaRPr lang="pt-BR" altLang="zh-TW" sz="1400" b="1" dirty="0"/>
          </a:p>
        </p:txBody>
      </p:sp>
      <p:sp>
        <p:nvSpPr>
          <p:cNvPr id="8" name="左大括弧 7"/>
          <p:cNvSpPr/>
          <p:nvPr/>
        </p:nvSpPr>
        <p:spPr>
          <a:xfrm>
            <a:off x="5791200" y="277091"/>
            <a:ext cx="207820" cy="3879273"/>
          </a:xfrm>
          <a:prstGeom prst="leftBrace">
            <a:avLst>
              <a:gd name="adj1" fmla="val 48809"/>
              <a:gd name="adj2" fmla="val 496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左大括弧 8"/>
          <p:cNvSpPr/>
          <p:nvPr/>
        </p:nvSpPr>
        <p:spPr>
          <a:xfrm>
            <a:off x="5680363" y="4502728"/>
            <a:ext cx="290945" cy="2092036"/>
          </a:xfrm>
          <a:prstGeom prst="leftBrace">
            <a:avLst>
              <a:gd name="adj1" fmla="val 48809"/>
              <a:gd name="adj2" fmla="val 496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肘形接點 10"/>
          <p:cNvCxnSpPr>
            <a:endCxn id="8" idx="1"/>
          </p:cNvCxnSpPr>
          <p:nvPr/>
        </p:nvCxnSpPr>
        <p:spPr>
          <a:xfrm>
            <a:off x="1219200" y="1246909"/>
            <a:ext cx="4572000" cy="956435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endCxn id="9" idx="1"/>
          </p:cNvCxnSpPr>
          <p:nvPr/>
        </p:nvCxnSpPr>
        <p:spPr>
          <a:xfrm>
            <a:off x="1163782" y="1717964"/>
            <a:ext cx="4516581" cy="3823564"/>
          </a:xfrm>
          <a:prstGeom prst="bentConnector3">
            <a:avLst>
              <a:gd name="adj1" fmla="val 3435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6" idx="0"/>
          </p:cNvCxnSpPr>
          <p:nvPr/>
        </p:nvCxnSpPr>
        <p:spPr>
          <a:xfrm rot="16200000" flipV="1">
            <a:off x="855518" y="2206336"/>
            <a:ext cx="457200" cy="477982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4114799" y="1773382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搬移過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程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4170217" y="511232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搬移過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程</a:t>
            </a: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DEB1-24E1-403E-BFE8-7A9A244B0E29}" type="datetime1">
              <a:rPr lang="zh-TW" altLang="en-US" smtClean="0"/>
              <a:t>2019/2/27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10017 The Never Ending Towers of Hanoi</a:t>
            </a:r>
            <a:endParaRPr lang="zh-TW" altLang="en-US"/>
          </a:p>
        </p:txBody>
      </p:sp>
      <p:sp>
        <p:nvSpPr>
          <p:cNvPr id="21" name="投影片編號版面配置區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A444C-8732-489C-B42F-B3C58743F21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42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/>
                </a:solidFill>
              </a:rPr>
              <a:t>Basic Concepts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3B1A-5D3A-4B6A-A8CA-73020A21BC54}" type="slidenum">
              <a:rPr lang="en-US" altLang="zh-TW" smtClean="0">
                <a:solidFill>
                  <a:prstClr val="black"/>
                </a:solidFill>
              </a:rPr>
              <a:pPr/>
              <a:t>5</a:t>
            </a:fld>
            <a:endParaRPr lang="en-US" altLang="zh-TW" dirty="0">
              <a:solidFill>
                <a:prstClr val="black"/>
              </a:solidFill>
            </a:endParaRPr>
          </a:p>
        </p:txBody>
      </p:sp>
      <p:grpSp>
        <p:nvGrpSpPr>
          <p:cNvPr id="86" name="群組 85"/>
          <p:cNvGrpSpPr/>
          <p:nvPr/>
        </p:nvGrpSpPr>
        <p:grpSpPr>
          <a:xfrm>
            <a:off x="7032104" y="4149080"/>
            <a:ext cx="3340588" cy="2433786"/>
            <a:chOff x="4932040" y="3645024"/>
            <a:chExt cx="3340588" cy="2433786"/>
          </a:xfrm>
        </p:grpSpPr>
        <p:grpSp>
          <p:nvGrpSpPr>
            <p:cNvPr id="57" name="Group 4"/>
            <p:cNvGrpSpPr>
              <a:grpSpLocks/>
            </p:cNvGrpSpPr>
            <p:nvPr/>
          </p:nvGrpSpPr>
          <p:grpSpPr bwMode="auto">
            <a:xfrm>
              <a:off x="4932040" y="3645024"/>
              <a:ext cx="866977" cy="1943351"/>
              <a:chOff x="436" y="676"/>
              <a:chExt cx="1144" cy="2536"/>
            </a:xfrm>
          </p:grpSpPr>
          <p:sp>
            <p:nvSpPr>
              <p:cNvPr id="71" name="Rectangle 5"/>
              <p:cNvSpPr>
                <a:spLocks noChangeArrowheads="1"/>
              </p:cNvSpPr>
              <p:nvPr/>
            </p:nvSpPr>
            <p:spPr bwMode="auto">
              <a:xfrm>
                <a:off x="436" y="3076"/>
                <a:ext cx="1144" cy="1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" name="Rectangle 6"/>
              <p:cNvSpPr>
                <a:spLocks noChangeArrowheads="1"/>
              </p:cNvSpPr>
              <p:nvPr/>
            </p:nvSpPr>
            <p:spPr bwMode="auto">
              <a:xfrm>
                <a:off x="916" y="676"/>
                <a:ext cx="136" cy="23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8" name="Rectangle 7"/>
            <p:cNvSpPr>
              <a:spLocks noChangeArrowheads="1"/>
            </p:cNvSpPr>
            <p:nvPr/>
          </p:nvSpPr>
          <p:spPr bwMode="auto">
            <a:xfrm>
              <a:off x="5256398" y="5554657"/>
              <a:ext cx="436520" cy="52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800">
                  <a:solidFill>
                    <a:srgbClr val="44546A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grpSp>
          <p:nvGrpSpPr>
            <p:cNvPr id="59" name="Group 8"/>
            <p:cNvGrpSpPr>
              <a:grpSpLocks/>
            </p:cNvGrpSpPr>
            <p:nvPr/>
          </p:nvGrpSpPr>
          <p:grpSpPr bwMode="auto">
            <a:xfrm>
              <a:off x="6168846" y="3645024"/>
              <a:ext cx="866977" cy="2433786"/>
              <a:chOff x="2068" y="676"/>
              <a:chExt cx="1144" cy="3176"/>
            </a:xfrm>
          </p:grpSpPr>
          <p:sp>
            <p:nvSpPr>
              <p:cNvPr id="68" name="Rectangle 9"/>
              <p:cNvSpPr>
                <a:spLocks noChangeArrowheads="1"/>
              </p:cNvSpPr>
              <p:nvPr/>
            </p:nvSpPr>
            <p:spPr bwMode="auto">
              <a:xfrm>
                <a:off x="2068" y="3076"/>
                <a:ext cx="1144" cy="13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" name="Rectangle 10"/>
              <p:cNvSpPr>
                <a:spLocks noChangeArrowheads="1"/>
              </p:cNvSpPr>
              <p:nvPr/>
            </p:nvSpPr>
            <p:spPr bwMode="auto">
              <a:xfrm>
                <a:off x="2548" y="676"/>
                <a:ext cx="136" cy="2392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" name="Rectangle 11"/>
              <p:cNvSpPr>
                <a:spLocks noChangeArrowheads="1"/>
              </p:cNvSpPr>
              <p:nvPr/>
            </p:nvSpPr>
            <p:spPr bwMode="auto">
              <a:xfrm>
                <a:off x="2496" y="3168"/>
                <a:ext cx="576" cy="6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TW" sz="2800">
                    <a:solidFill>
                      <a:srgbClr val="0563C1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</p:grpSp>
        <p:grpSp>
          <p:nvGrpSpPr>
            <p:cNvPr id="60" name="Group 12"/>
            <p:cNvGrpSpPr>
              <a:grpSpLocks/>
            </p:cNvGrpSpPr>
            <p:nvPr/>
          </p:nvGrpSpPr>
          <p:grpSpPr bwMode="auto">
            <a:xfrm>
              <a:off x="7405651" y="3645024"/>
              <a:ext cx="866977" cy="2433786"/>
              <a:chOff x="3700" y="676"/>
              <a:chExt cx="1144" cy="3176"/>
            </a:xfrm>
          </p:grpSpPr>
          <p:sp>
            <p:nvSpPr>
              <p:cNvPr id="65" name="Rectangle 13"/>
              <p:cNvSpPr>
                <a:spLocks noChangeArrowheads="1"/>
              </p:cNvSpPr>
              <p:nvPr/>
            </p:nvSpPr>
            <p:spPr bwMode="auto">
              <a:xfrm>
                <a:off x="3700" y="3076"/>
                <a:ext cx="1144" cy="136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6" name="Rectangle 14"/>
              <p:cNvSpPr>
                <a:spLocks noChangeArrowheads="1"/>
              </p:cNvSpPr>
              <p:nvPr/>
            </p:nvSpPr>
            <p:spPr bwMode="auto">
              <a:xfrm>
                <a:off x="4180" y="676"/>
                <a:ext cx="136" cy="2392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" name="Rectangle 15"/>
              <p:cNvSpPr>
                <a:spLocks noChangeArrowheads="1"/>
              </p:cNvSpPr>
              <p:nvPr/>
            </p:nvSpPr>
            <p:spPr bwMode="auto">
              <a:xfrm>
                <a:off x="4128" y="3168"/>
                <a:ext cx="576" cy="6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TW" sz="2800" dirty="0">
                    <a:solidFill>
                      <a:srgbClr val="FFC000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</p:grpSp>
        <p:grpSp>
          <p:nvGrpSpPr>
            <p:cNvPr id="61" name="Group 16"/>
            <p:cNvGrpSpPr>
              <a:grpSpLocks/>
            </p:cNvGrpSpPr>
            <p:nvPr/>
          </p:nvGrpSpPr>
          <p:grpSpPr bwMode="auto">
            <a:xfrm>
              <a:off x="7415198" y="5326174"/>
              <a:ext cx="794224" cy="400777"/>
              <a:chOff x="484" y="2880"/>
              <a:chExt cx="1048" cy="523"/>
            </a:xfrm>
          </p:grpSpPr>
          <p:sp>
            <p:nvSpPr>
              <p:cNvPr id="63" name="AutoShape 17"/>
              <p:cNvSpPr>
                <a:spLocks noChangeArrowheads="1"/>
              </p:cNvSpPr>
              <p:nvPr/>
            </p:nvSpPr>
            <p:spPr bwMode="auto">
              <a:xfrm>
                <a:off x="484" y="2932"/>
                <a:ext cx="1048" cy="136"/>
              </a:xfrm>
              <a:prstGeom prst="roundRect">
                <a:avLst>
                  <a:gd name="adj" fmla="val 12495"/>
                </a:avLst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4" name="Rectangle 18"/>
              <p:cNvSpPr>
                <a:spLocks noChangeArrowheads="1"/>
              </p:cNvSpPr>
              <p:nvPr/>
            </p:nvSpPr>
            <p:spPr bwMode="auto">
              <a:xfrm>
                <a:off x="912" y="2880"/>
                <a:ext cx="432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TW" sz="2000">
                    <a:solidFill>
                      <a:srgbClr val="0563C1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sp>
          <p:nvSpPr>
            <p:cNvPr id="62" name="AutoShape 19"/>
            <p:cNvSpPr>
              <a:spLocks noChangeArrowheads="1"/>
            </p:cNvSpPr>
            <p:nvPr/>
          </p:nvSpPr>
          <p:spPr bwMode="auto">
            <a:xfrm>
              <a:off x="7524328" y="4005064"/>
              <a:ext cx="575963" cy="1354828"/>
            </a:xfrm>
            <a:prstGeom prst="triangle">
              <a:avLst>
                <a:gd name="adj" fmla="val 49995"/>
              </a:avLst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7596336" y="4797152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000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n-1</a:t>
              </a:r>
              <a:endParaRPr kumimoji="1" lang="zh-TW" altLang="en-US" sz="2000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4" name="群組 83"/>
          <p:cNvGrpSpPr/>
          <p:nvPr/>
        </p:nvGrpSpPr>
        <p:grpSpPr>
          <a:xfrm>
            <a:off x="6960096" y="908720"/>
            <a:ext cx="3340588" cy="2433786"/>
            <a:chOff x="4860032" y="620713"/>
            <a:chExt cx="3340588" cy="2433786"/>
          </a:xfrm>
        </p:grpSpPr>
        <p:grpSp>
          <p:nvGrpSpPr>
            <p:cNvPr id="23" name="Group 4"/>
            <p:cNvGrpSpPr>
              <a:grpSpLocks/>
            </p:cNvGrpSpPr>
            <p:nvPr/>
          </p:nvGrpSpPr>
          <p:grpSpPr bwMode="auto">
            <a:xfrm>
              <a:off x="4860032" y="620713"/>
              <a:ext cx="866977" cy="1943351"/>
              <a:chOff x="436" y="676"/>
              <a:chExt cx="1144" cy="2536"/>
            </a:xfrm>
          </p:grpSpPr>
          <p:sp>
            <p:nvSpPr>
              <p:cNvPr id="37" name="Rectangle 5"/>
              <p:cNvSpPr>
                <a:spLocks noChangeArrowheads="1"/>
              </p:cNvSpPr>
              <p:nvPr/>
            </p:nvSpPr>
            <p:spPr bwMode="auto">
              <a:xfrm>
                <a:off x="436" y="3076"/>
                <a:ext cx="1144" cy="1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" name="Rectangle 6"/>
              <p:cNvSpPr>
                <a:spLocks noChangeArrowheads="1"/>
              </p:cNvSpPr>
              <p:nvPr/>
            </p:nvSpPr>
            <p:spPr bwMode="auto">
              <a:xfrm>
                <a:off x="916" y="676"/>
                <a:ext cx="136" cy="23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5184390" y="2530346"/>
              <a:ext cx="436520" cy="52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800">
                  <a:solidFill>
                    <a:srgbClr val="44546A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grpSp>
          <p:nvGrpSpPr>
            <p:cNvPr id="25" name="Group 8"/>
            <p:cNvGrpSpPr>
              <a:grpSpLocks/>
            </p:cNvGrpSpPr>
            <p:nvPr/>
          </p:nvGrpSpPr>
          <p:grpSpPr bwMode="auto">
            <a:xfrm>
              <a:off x="6096838" y="620713"/>
              <a:ext cx="866977" cy="2433786"/>
              <a:chOff x="2068" y="676"/>
              <a:chExt cx="1144" cy="3176"/>
            </a:xfrm>
          </p:grpSpPr>
          <p:sp>
            <p:nvSpPr>
              <p:cNvPr id="34" name="Rectangle 9"/>
              <p:cNvSpPr>
                <a:spLocks noChangeArrowheads="1"/>
              </p:cNvSpPr>
              <p:nvPr/>
            </p:nvSpPr>
            <p:spPr bwMode="auto">
              <a:xfrm>
                <a:off x="2068" y="3076"/>
                <a:ext cx="1144" cy="13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" name="Rectangle 10"/>
              <p:cNvSpPr>
                <a:spLocks noChangeArrowheads="1"/>
              </p:cNvSpPr>
              <p:nvPr/>
            </p:nvSpPr>
            <p:spPr bwMode="auto">
              <a:xfrm>
                <a:off x="2548" y="676"/>
                <a:ext cx="136" cy="2392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" name="Rectangle 11"/>
              <p:cNvSpPr>
                <a:spLocks noChangeArrowheads="1"/>
              </p:cNvSpPr>
              <p:nvPr/>
            </p:nvSpPr>
            <p:spPr bwMode="auto">
              <a:xfrm>
                <a:off x="2496" y="3168"/>
                <a:ext cx="576" cy="6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TW" sz="2800">
                    <a:solidFill>
                      <a:srgbClr val="0563C1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</p:grpSp>
        <p:grpSp>
          <p:nvGrpSpPr>
            <p:cNvPr id="26" name="Group 12"/>
            <p:cNvGrpSpPr>
              <a:grpSpLocks/>
            </p:cNvGrpSpPr>
            <p:nvPr/>
          </p:nvGrpSpPr>
          <p:grpSpPr bwMode="auto">
            <a:xfrm>
              <a:off x="7333643" y="620713"/>
              <a:ext cx="866977" cy="2433786"/>
              <a:chOff x="3700" y="676"/>
              <a:chExt cx="1144" cy="3176"/>
            </a:xfrm>
          </p:grpSpPr>
          <p:sp>
            <p:nvSpPr>
              <p:cNvPr id="31" name="Rectangle 13"/>
              <p:cNvSpPr>
                <a:spLocks noChangeArrowheads="1"/>
              </p:cNvSpPr>
              <p:nvPr/>
            </p:nvSpPr>
            <p:spPr bwMode="auto">
              <a:xfrm>
                <a:off x="3700" y="3076"/>
                <a:ext cx="1144" cy="136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" name="Rectangle 14"/>
              <p:cNvSpPr>
                <a:spLocks noChangeArrowheads="1"/>
              </p:cNvSpPr>
              <p:nvPr/>
            </p:nvSpPr>
            <p:spPr bwMode="auto">
              <a:xfrm>
                <a:off x="4180" y="676"/>
                <a:ext cx="136" cy="2392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" name="Rectangle 15"/>
              <p:cNvSpPr>
                <a:spLocks noChangeArrowheads="1"/>
              </p:cNvSpPr>
              <p:nvPr/>
            </p:nvSpPr>
            <p:spPr bwMode="auto">
              <a:xfrm>
                <a:off x="4128" y="3168"/>
                <a:ext cx="576" cy="6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TW" sz="2800" b="1" dirty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</p:grpSp>
        <p:grpSp>
          <p:nvGrpSpPr>
            <p:cNvPr id="27" name="Group 16"/>
            <p:cNvGrpSpPr>
              <a:grpSpLocks/>
            </p:cNvGrpSpPr>
            <p:nvPr/>
          </p:nvGrpSpPr>
          <p:grpSpPr bwMode="auto">
            <a:xfrm>
              <a:off x="4896409" y="2309650"/>
              <a:ext cx="794223" cy="400777"/>
              <a:chOff x="484" y="2880"/>
              <a:chExt cx="1048" cy="523"/>
            </a:xfrm>
          </p:grpSpPr>
          <p:sp>
            <p:nvSpPr>
              <p:cNvPr id="29" name="AutoShape 17"/>
              <p:cNvSpPr>
                <a:spLocks noChangeArrowheads="1"/>
              </p:cNvSpPr>
              <p:nvPr/>
            </p:nvSpPr>
            <p:spPr bwMode="auto">
              <a:xfrm>
                <a:off x="484" y="2932"/>
                <a:ext cx="1048" cy="136"/>
              </a:xfrm>
              <a:prstGeom prst="roundRect">
                <a:avLst>
                  <a:gd name="adj" fmla="val 12495"/>
                </a:avLst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" name="Rectangle 18"/>
              <p:cNvSpPr>
                <a:spLocks noChangeArrowheads="1"/>
              </p:cNvSpPr>
              <p:nvPr/>
            </p:nvSpPr>
            <p:spPr bwMode="auto">
              <a:xfrm>
                <a:off x="912" y="2880"/>
                <a:ext cx="432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TW" sz="2000">
                    <a:solidFill>
                      <a:srgbClr val="0563C1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sp>
          <p:nvSpPr>
            <p:cNvPr id="28" name="AutoShape 19"/>
            <p:cNvSpPr>
              <a:spLocks noChangeArrowheads="1"/>
            </p:cNvSpPr>
            <p:nvPr/>
          </p:nvSpPr>
          <p:spPr bwMode="auto">
            <a:xfrm>
              <a:off x="6228184" y="1124744"/>
              <a:ext cx="575963" cy="1354828"/>
            </a:xfrm>
            <a:prstGeom prst="triangle">
              <a:avLst>
                <a:gd name="adj" fmla="val 49995"/>
              </a:avLst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4" name="文字方塊 73"/>
            <p:cNvSpPr txBox="1"/>
            <p:nvPr/>
          </p:nvSpPr>
          <p:spPr>
            <a:xfrm>
              <a:off x="6300192" y="1916832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000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n-1</a:t>
              </a:r>
              <a:endParaRPr kumimoji="1" lang="zh-TW" altLang="en-US" sz="2000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5" name="群組 84"/>
          <p:cNvGrpSpPr/>
          <p:nvPr/>
        </p:nvGrpSpPr>
        <p:grpSpPr>
          <a:xfrm>
            <a:off x="1844454" y="4149080"/>
            <a:ext cx="3340588" cy="2433786"/>
            <a:chOff x="395288" y="3645024"/>
            <a:chExt cx="3340588" cy="2433786"/>
          </a:xfrm>
        </p:grpSpPr>
        <p:grpSp>
          <p:nvGrpSpPr>
            <p:cNvPr id="40" name="Group 4"/>
            <p:cNvGrpSpPr>
              <a:grpSpLocks/>
            </p:cNvGrpSpPr>
            <p:nvPr/>
          </p:nvGrpSpPr>
          <p:grpSpPr bwMode="auto">
            <a:xfrm>
              <a:off x="395288" y="3645024"/>
              <a:ext cx="866977" cy="1943351"/>
              <a:chOff x="436" y="676"/>
              <a:chExt cx="1144" cy="2536"/>
            </a:xfrm>
          </p:grpSpPr>
          <p:sp>
            <p:nvSpPr>
              <p:cNvPr id="54" name="Rectangle 5"/>
              <p:cNvSpPr>
                <a:spLocks noChangeArrowheads="1"/>
              </p:cNvSpPr>
              <p:nvPr/>
            </p:nvSpPr>
            <p:spPr bwMode="auto">
              <a:xfrm>
                <a:off x="436" y="3076"/>
                <a:ext cx="1144" cy="1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" name="Rectangle 6"/>
              <p:cNvSpPr>
                <a:spLocks noChangeArrowheads="1"/>
              </p:cNvSpPr>
              <p:nvPr/>
            </p:nvSpPr>
            <p:spPr bwMode="auto">
              <a:xfrm>
                <a:off x="916" y="676"/>
                <a:ext cx="136" cy="23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1" name="Rectangle 7"/>
            <p:cNvSpPr>
              <a:spLocks noChangeArrowheads="1"/>
            </p:cNvSpPr>
            <p:nvPr/>
          </p:nvSpPr>
          <p:spPr bwMode="auto">
            <a:xfrm>
              <a:off x="719646" y="5554657"/>
              <a:ext cx="436520" cy="52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800" dirty="0">
                  <a:solidFill>
                    <a:srgbClr val="44546A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grpSp>
          <p:nvGrpSpPr>
            <p:cNvPr id="42" name="Group 8"/>
            <p:cNvGrpSpPr>
              <a:grpSpLocks/>
            </p:cNvGrpSpPr>
            <p:nvPr/>
          </p:nvGrpSpPr>
          <p:grpSpPr bwMode="auto">
            <a:xfrm>
              <a:off x="1632094" y="3645024"/>
              <a:ext cx="866977" cy="2433786"/>
              <a:chOff x="2068" y="676"/>
              <a:chExt cx="1144" cy="3176"/>
            </a:xfrm>
          </p:grpSpPr>
          <p:sp>
            <p:nvSpPr>
              <p:cNvPr id="51" name="Rectangle 9"/>
              <p:cNvSpPr>
                <a:spLocks noChangeArrowheads="1"/>
              </p:cNvSpPr>
              <p:nvPr/>
            </p:nvSpPr>
            <p:spPr bwMode="auto">
              <a:xfrm>
                <a:off x="2068" y="3076"/>
                <a:ext cx="1144" cy="13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" name="Rectangle 10"/>
              <p:cNvSpPr>
                <a:spLocks noChangeArrowheads="1"/>
              </p:cNvSpPr>
              <p:nvPr/>
            </p:nvSpPr>
            <p:spPr bwMode="auto">
              <a:xfrm>
                <a:off x="2548" y="676"/>
                <a:ext cx="136" cy="2392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" name="Rectangle 11"/>
              <p:cNvSpPr>
                <a:spLocks noChangeArrowheads="1"/>
              </p:cNvSpPr>
              <p:nvPr/>
            </p:nvSpPr>
            <p:spPr bwMode="auto">
              <a:xfrm>
                <a:off x="2496" y="3168"/>
                <a:ext cx="576" cy="6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TW" sz="2800">
                    <a:solidFill>
                      <a:srgbClr val="0563C1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</p:grpSp>
        <p:grpSp>
          <p:nvGrpSpPr>
            <p:cNvPr id="43" name="Group 12"/>
            <p:cNvGrpSpPr>
              <a:grpSpLocks/>
            </p:cNvGrpSpPr>
            <p:nvPr/>
          </p:nvGrpSpPr>
          <p:grpSpPr bwMode="auto">
            <a:xfrm>
              <a:off x="2868899" y="3645024"/>
              <a:ext cx="866977" cy="2433786"/>
              <a:chOff x="3700" y="676"/>
              <a:chExt cx="1144" cy="3176"/>
            </a:xfrm>
          </p:grpSpPr>
          <p:sp>
            <p:nvSpPr>
              <p:cNvPr id="48" name="Rectangle 13"/>
              <p:cNvSpPr>
                <a:spLocks noChangeArrowheads="1"/>
              </p:cNvSpPr>
              <p:nvPr/>
            </p:nvSpPr>
            <p:spPr bwMode="auto">
              <a:xfrm>
                <a:off x="3700" y="3076"/>
                <a:ext cx="1144" cy="136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" name="Rectangle 14"/>
              <p:cNvSpPr>
                <a:spLocks noChangeArrowheads="1"/>
              </p:cNvSpPr>
              <p:nvPr/>
            </p:nvSpPr>
            <p:spPr bwMode="auto">
              <a:xfrm>
                <a:off x="4180" y="676"/>
                <a:ext cx="136" cy="2392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" name="Rectangle 15"/>
              <p:cNvSpPr>
                <a:spLocks noChangeArrowheads="1"/>
              </p:cNvSpPr>
              <p:nvPr/>
            </p:nvSpPr>
            <p:spPr bwMode="auto">
              <a:xfrm>
                <a:off x="4128" y="3168"/>
                <a:ext cx="576" cy="6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TW" sz="2800" b="1" dirty="0">
                    <a:solidFill>
                      <a:srgbClr val="FFC000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</p:grpSp>
        <p:sp>
          <p:nvSpPr>
            <p:cNvPr id="46" name="AutoShape 17"/>
            <p:cNvSpPr>
              <a:spLocks noChangeArrowheads="1"/>
            </p:cNvSpPr>
            <p:nvPr/>
          </p:nvSpPr>
          <p:spPr bwMode="auto">
            <a:xfrm>
              <a:off x="2915816" y="5373216"/>
              <a:ext cx="794223" cy="104217"/>
            </a:xfrm>
            <a:prstGeom prst="roundRect">
              <a:avLst>
                <a:gd name="adj" fmla="val 12495"/>
              </a:avLst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>
              <a:off x="3131840" y="5373216"/>
              <a:ext cx="327390" cy="400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 dirty="0">
                  <a:solidFill>
                    <a:srgbClr val="0563C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5" name="AutoShape 19"/>
            <p:cNvSpPr>
              <a:spLocks noChangeArrowheads="1"/>
            </p:cNvSpPr>
            <p:nvPr/>
          </p:nvSpPr>
          <p:spPr bwMode="auto">
            <a:xfrm>
              <a:off x="1763688" y="4149080"/>
              <a:ext cx="575963" cy="1354828"/>
            </a:xfrm>
            <a:prstGeom prst="triangle">
              <a:avLst>
                <a:gd name="adj" fmla="val 49995"/>
              </a:avLst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1835696" y="49411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000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n-1</a:t>
              </a:r>
              <a:endParaRPr kumimoji="1" lang="zh-TW" altLang="en-US" sz="2000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3" name="群組 82"/>
          <p:cNvGrpSpPr/>
          <p:nvPr/>
        </p:nvGrpSpPr>
        <p:grpSpPr>
          <a:xfrm>
            <a:off x="1844454" y="908720"/>
            <a:ext cx="3340588" cy="2433786"/>
            <a:chOff x="395288" y="620713"/>
            <a:chExt cx="3340588" cy="2433786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395288" y="620713"/>
              <a:ext cx="866977" cy="1943351"/>
              <a:chOff x="436" y="676"/>
              <a:chExt cx="1144" cy="2536"/>
            </a:xfrm>
          </p:grpSpPr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436" y="3076"/>
                <a:ext cx="1144" cy="1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6"/>
              <p:cNvSpPr>
                <a:spLocks noChangeArrowheads="1"/>
              </p:cNvSpPr>
              <p:nvPr/>
            </p:nvSpPr>
            <p:spPr bwMode="auto">
              <a:xfrm>
                <a:off x="916" y="676"/>
                <a:ext cx="136" cy="23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719646" y="2530346"/>
              <a:ext cx="436520" cy="52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800">
                  <a:solidFill>
                    <a:srgbClr val="44546A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1632094" y="620713"/>
              <a:ext cx="866977" cy="2433786"/>
              <a:chOff x="2068" y="676"/>
              <a:chExt cx="1144" cy="3176"/>
            </a:xfrm>
          </p:grpSpPr>
          <p:sp>
            <p:nvSpPr>
              <p:cNvPr id="16" name="Rectangle 9"/>
              <p:cNvSpPr>
                <a:spLocks noChangeArrowheads="1"/>
              </p:cNvSpPr>
              <p:nvPr/>
            </p:nvSpPr>
            <p:spPr bwMode="auto">
              <a:xfrm>
                <a:off x="2068" y="3076"/>
                <a:ext cx="1144" cy="13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0"/>
              <p:cNvSpPr>
                <a:spLocks noChangeArrowheads="1"/>
              </p:cNvSpPr>
              <p:nvPr/>
            </p:nvSpPr>
            <p:spPr bwMode="auto">
              <a:xfrm>
                <a:off x="2548" y="676"/>
                <a:ext cx="136" cy="2392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" name="Rectangle 11"/>
              <p:cNvSpPr>
                <a:spLocks noChangeArrowheads="1"/>
              </p:cNvSpPr>
              <p:nvPr/>
            </p:nvSpPr>
            <p:spPr bwMode="auto">
              <a:xfrm>
                <a:off x="2496" y="3168"/>
                <a:ext cx="576" cy="6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TW" sz="2800">
                    <a:solidFill>
                      <a:srgbClr val="0563C1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</p:grpSp>
        <p:grpSp>
          <p:nvGrpSpPr>
            <p:cNvPr id="8" name="Group 12"/>
            <p:cNvGrpSpPr>
              <a:grpSpLocks/>
            </p:cNvGrpSpPr>
            <p:nvPr/>
          </p:nvGrpSpPr>
          <p:grpSpPr bwMode="auto">
            <a:xfrm>
              <a:off x="2868899" y="620713"/>
              <a:ext cx="866977" cy="2433786"/>
              <a:chOff x="3700" y="676"/>
              <a:chExt cx="1144" cy="3176"/>
            </a:xfrm>
          </p:grpSpPr>
          <p:sp>
            <p:nvSpPr>
              <p:cNvPr id="13" name="Rectangle 13"/>
              <p:cNvSpPr>
                <a:spLocks noChangeArrowheads="1"/>
              </p:cNvSpPr>
              <p:nvPr/>
            </p:nvSpPr>
            <p:spPr bwMode="auto">
              <a:xfrm>
                <a:off x="3700" y="3076"/>
                <a:ext cx="1144" cy="136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4"/>
              <p:cNvSpPr>
                <a:spLocks noChangeArrowheads="1"/>
              </p:cNvSpPr>
              <p:nvPr/>
            </p:nvSpPr>
            <p:spPr bwMode="auto">
              <a:xfrm>
                <a:off x="4180" y="676"/>
                <a:ext cx="136" cy="2392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5"/>
              <p:cNvSpPr>
                <a:spLocks noChangeArrowheads="1"/>
              </p:cNvSpPr>
              <p:nvPr/>
            </p:nvSpPr>
            <p:spPr bwMode="auto">
              <a:xfrm>
                <a:off x="4128" y="3168"/>
                <a:ext cx="576" cy="6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TW" sz="2800" b="1" dirty="0">
                    <a:solidFill>
                      <a:srgbClr val="FFC000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</p:grpSp>
        <p:grpSp>
          <p:nvGrpSpPr>
            <p:cNvPr id="9" name="Group 16"/>
            <p:cNvGrpSpPr>
              <a:grpSpLocks/>
            </p:cNvGrpSpPr>
            <p:nvPr/>
          </p:nvGrpSpPr>
          <p:grpSpPr bwMode="auto">
            <a:xfrm>
              <a:off x="431665" y="2309650"/>
              <a:ext cx="794223" cy="400777"/>
              <a:chOff x="484" y="2880"/>
              <a:chExt cx="1048" cy="523"/>
            </a:xfrm>
          </p:grpSpPr>
          <p:sp>
            <p:nvSpPr>
              <p:cNvPr id="11" name="AutoShape 17"/>
              <p:cNvSpPr>
                <a:spLocks noChangeArrowheads="1"/>
              </p:cNvSpPr>
              <p:nvPr/>
            </p:nvSpPr>
            <p:spPr bwMode="auto">
              <a:xfrm>
                <a:off x="484" y="2932"/>
                <a:ext cx="1048" cy="136"/>
              </a:xfrm>
              <a:prstGeom prst="roundRect">
                <a:avLst>
                  <a:gd name="adj" fmla="val 12495"/>
                </a:avLst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00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8"/>
              <p:cNvSpPr>
                <a:spLocks noChangeArrowheads="1"/>
              </p:cNvSpPr>
              <p:nvPr/>
            </p:nvSpPr>
            <p:spPr bwMode="auto">
              <a:xfrm>
                <a:off x="912" y="2880"/>
                <a:ext cx="432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TW" sz="2000" dirty="0">
                    <a:solidFill>
                      <a:srgbClr val="0563C1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sp>
          <p:nvSpPr>
            <p:cNvPr id="10" name="AutoShape 19"/>
            <p:cNvSpPr>
              <a:spLocks noChangeArrowheads="1"/>
            </p:cNvSpPr>
            <p:nvPr/>
          </p:nvSpPr>
          <p:spPr bwMode="auto">
            <a:xfrm>
              <a:off x="540795" y="988540"/>
              <a:ext cx="575963" cy="1354828"/>
            </a:xfrm>
            <a:prstGeom prst="triangle">
              <a:avLst>
                <a:gd name="adj" fmla="val 49995"/>
              </a:avLst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611560" y="1844824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000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n-1</a:t>
              </a:r>
              <a:endParaRPr kumimoji="1" lang="zh-TW" altLang="en-US" sz="2000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9" name="群組 98"/>
          <p:cNvGrpSpPr/>
          <p:nvPr/>
        </p:nvGrpSpPr>
        <p:grpSpPr>
          <a:xfrm>
            <a:off x="1984197" y="1562518"/>
            <a:ext cx="1592565" cy="1549129"/>
            <a:chOff x="535030" y="1274510"/>
            <a:chExt cx="1592565" cy="1549129"/>
          </a:xfrm>
        </p:grpSpPr>
        <p:sp>
          <p:nvSpPr>
            <p:cNvPr id="94" name="弧形 93"/>
            <p:cNvSpPr/>
            <p:nvPr/>
          </p:nvSpPr>
          <p:spPr>
            <a:xfrm rot="19152748">
              <a:off x="535030" y="1274510"/>
              <a:ext cx="1592565" cy="1549129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ln>
                  <a:solidFill>
                    <a:sysClr val="windowText" lastClr="000000"/>
                  </a:solidFill>
                </a:ln>
                <a:solidFill>
                  <a:prstClr val="black"/>
                </a:solidFill>
              </a:endParaRPr>
            </a:p>
          </p:txBody>
        </p:sp>
        <p:cxnSp>
          <p:nvCxnSpPr>
            <p:cNvPr id="96" name="直線單箭頭接點 95"/>
            <p:cNvCxnSpPr>
              <a:stCxn id="94" idx="2"/>
              <a:endCxn id="94" idx="2"/>
            </p:cNvCxnSpPr>
            <p:nvPr/>
          </p:nvCxnSpPr>
          <p:spPr>
            <a:xfrm>
              <a:off x="1934208" y="1528899"/>
              <a:ext cx="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群組 102"/>
          <p:cNvGrpSpPr/>
          <p:nvPr/>
        </p:nvGrpSpPr>
        <p:grpSpPr>
          <a:xfrm>
            <a:off x="6823469" y="2255465"/>
            <a:ext cx="3256034" cy="2997528"/>
            <a:chOff x="4723405" y="1967458"/>
            <a:chExt cx="3256034" cy="2997528"/>
          </a:xfrm>
        </p:grpSpPr>
        <p:sp>
          <p:nvSpPr>
            <p:cNvPr id="100" name="弧形 99"/>
            <p:cNvSpPr/>
            <p:nvPr/>
          </p:nvSpPr>
          <p:spPr>
            <a:xfrm rot="19163706">
              <a:off x="4723405" y="1967458"/>
              <a:ext cx="3256034" cy="299752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prstClr val="black"/>
                </a:solidFill>
              </a:endParaRPr>
            </a:p>
          </p:txBody>
        </p:sp>
        <p:cxnSp>
          <p:nvCxnSpPr>
            <p:cNvPr id="102" name="直線單箭頭接點 101"/>
            <p:cNvCxnSpPr>
              <a:stCxn id="100" idx="2"/>
              <a:endCxn id="100" idx="2"/>
            </p:cNvCxnSpPr>
            <p:nvPr/>
          </p:nvCxnSpPr>
          <p:spPr>
            <a:xfrm>
              <a:off x="7587438" y="2406645"/>
              <a:ext cx="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群組 103"/>
          <p:cNvGrpSpPr/>
          <p:nvPr/>
        </p:nvGrpSpPr>
        <p:grpSpPr>
          <a:xfrm>
            <a:off x="3212855" y="4797153"/>
            <a:ext cx="1592565" cy="1549129"/>
            <a:chOff x="535030" y="1274510"/>
            <a:chExt cx="1592565" cy="1549129"/>
          </a:xfrm>
        </p:grpSpPr>
        <p:sp>
          <p:nvSpPr>
            <p:cNvPr id="105" name="弧形 104"/>
            <p:cNvSpPr/>
            <p:nvPr/>
          </p:nvSpPr>
          <p:spPr>
            <a:xfrm rot="19152748">
              <a:off x="535030" y="1274510"/>
              <a:ext cx="1592565" cy="1549129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prstClr val="black"/>
                </a:solidFill>
              </a:endParaRPr>
            </a:p>
          </p:txBody>
        </p:sp>
        <p:cxnSp>
          <p:nvCxnSpPr>
            <p:cNvPr id="106" name="直線單箭頭接點 105"/>
            <p:cNvCxnSpPr>
              <a:stCxn id="105" idx="2"/>
              <a:endCxn id="105" idx="2"/>
            </p:cNvCxnSpPr>
            <p:nvPr/>
          </p:nvCxnSpPr>
          <p:spPr>
            <a:xfrm>
              <a:off x="1934208" y="1528899"/>
              <a:ext cx="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angle 2"/>
          <p:cNvSpPr txBox="1">
            <a:spLocks noChangeArrowheads="1"/>
          </p:cNvSpPr>
          <p:nvPr/>
        </p:nvSpPr>
        <p:spPr>
          <a:xfrm>
            <a:off x="2279577" y="-171400"/>
            <a:ext cx="8243887" cy="1314450"/>
          </a:xfrm>
          <a:prstGeom prst="rect">
            <a:avLst/>
          </a:prstGeo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Towers of Hanoi: Recursive Solution</a:t>
            </a:r>
          </a:p>
        </p:txBody>
      </p:sp>
      <p:sp>
        <p:nvSpPr>
          <p:cNvPr id="108" name="文字方塊 107"/>
          <p:cNvSpPr txBox="1"/>
          <p:nvPr/>
        </p:nvSpPr>
        <p:spPr>
          <a:xfrm>
            <a:off x="2420766" y="1124719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CC3300"/>
                </a:solidFill>
                <a:latin typeface="Times New Roman" panose="02020603050405020304" pitchFamily="18" charset="0"/>
              </a:rPr>
              <a:t>Step 1</a:t>
            </a:r>
            <a:endParaRPr kumimoji="1" lang="zh-TW" altLang="en-US" sz="2000" dirty="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8832304" y="1844799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CC3300"/>
                </a:solidFill>
                <a:latin typeface="Times New Roman" panose="02020603050405020304" pitchFamily="18" charset="0"/>
              </a:rPr>
              <a:t>Step 2</a:t>
            </a:r>
            <a:endParaRPr kumimoji="1" lang="zh-TW" altLang="en-US" sz="2000" dirty="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3716910" y="4365104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CC3300"/>
                </a:solidFill>
                <a:latin typeface="Times New Roman" panose="02020603050405020304" pitchFamily="18" charset="0"/>
              </a:rPr>
              <a:t>Step 3</a:t>
            </a:r>
            <a:endParaRPr kumimoji="1" lang="zh-TW" altLang="en-US" sz="2000" dirty="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/>
              <p:cNvSpPr txBox="1"/>
              <p:nvPr/>
            </p:nvSpPr>
            <p:spPr>
              <a:xfrm>
                <a:off x="5087888" y="3284985"/>
                <a:ext cx="2016224" cy="1323439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sz="2000" dirty="0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Time Complexity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sz="2000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T(n) = 2T(n-1)+1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sz="2000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kumimoji="1" lang="en-US" altLang="zh-TW" sz="2000" dirty="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sz="2000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        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en-US" altLang="zh-TW" sz="2000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)</a:t>
                </a:r>
                <a:endParaRPr kumimoji="1" lang="zh-TW" altLang="en-US" sz="2000" dirty="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8" name="文字方塊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3284984"/>
                <a:ext cx="2016224" cy="1323439"/>
              </a:xfrm>
              <a:prstGeom prst="rect">
                <a:avLst/>
              </a:prstGeom>
              <a:blipFill rotWithShape="0">
                <a:blip r:embed="rId3"/>
                <a:stretch>
                  <a:fillRect l="-2381" t="-1345" r="-2976" b="-5830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9990-80DD-455D-96AE-E88B750E4CA9}" type="datetime1">
              <a:rPr lang="zh-TW" altLang="en-US" smtClean="0">
                <a:solidFill>
                  <a:prstClr val="black"/>
                </a:solidFill>
              </a:rPr>
              <a:t>2019/2/27</a:t>
            </a:fld>
            <a:endParaRPr lang="en-US"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0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9" grpId="0"/>
      <p:bldP spid="110" grpId="0"/>
      <p:bldP spid="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6699"/>
                </a:solidFill>
              </a:rPr>
              <a:t>Basic Concepts</a:t>
            </a:r>
            <a:endParaRPr lang="en-US" altLang="zh-TW">
              <a:solidFill>
                <a:srgbClr val="006699"/>
              </a:solidFill>
            </a:endParaRPr>
          </a:p>
        </p:txBody>
      </p:sp>
      <p:sp>
        <p:nvSpPr>
          <p:cNvPr id="2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801F-80D8-471B-BA68-8B6CB6773595}" type="slidenum">
              <a:rPr lang="en-US" altLang="zh-TW">
                <a:solidFill>
                  <a:srgbClr val="006699"/>
                </a:solidFill>
              </a:rPr>
              <a:pPr/>
              <a:t>6</a:t>
            </a:fld>
            <a:endParaRPr lang="en-US" altLang="zh-TW">
              <a:solidFill>
                <a:srgbClr val="006699"/>
              </a:solidFill>
            </a:endParaRPr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TW"/>
              <a:t>Towers of Hanoi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5613400"/>
            <a:ext cx="9067800" cy="5588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en-US" altLang="zh-TW" dirty="0"/>
              <a:t>-disk Towers Of Hanoi</a:t>
            </a:r>
          </a:p>
        </p:txBody>
      </p:sp>
      <p:grpSp>
        <p:nvGrpSpPr>
          <p:cNvPr id="183300" name="Group 4"/>
          <p:cNvGrpSpPr>
            <a:grpSpLocks/>
          </p:cNvGrpSpPr>
          <p:nvPr/>
        </p:nvGrpSpPr>
        <p:grpSpPr bwMode="auto">
          <a:xfrm>
            <a:off x="2216150" y="1073150"/>
            <a:ext cx="1816100" cy="4025900"/>
            <a:chOff x="436" y="676"/>
            <a:chExt cx="1144" cy="2536"/>
          </a:xfrm>
        </p:grpSpPr>
        <p:sp>
          <p:nvSpPr>
            <p:cNvPr id="183301" name="Rectangle 5"/>
            <p:cNvSpPr>
              <a:spLocks noChangeArrowheads="1"/>
            </p:cNvSpPr>
            <p:nvPr/>
          </p:nvSpPr>
          <p:spPr bwMode="auto">
            <a:xfrm>
              <a:off x="436" y="3076"/>
              <a:ext cx="114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3302" name="Rectangle 6"/>
            <p:cNvSpPr>
              <a:spLocks noChangeArrowheads="1"/>
            </p:cNvSpPr>
            <p:nvPr/>
          </p:nvSpPr>
          <p:spPr bwMode="auto">
            <a:xfrm>
              <a:off x="916" y="676"/>
              <a:ext cx="136" cy="23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83303" name="Rectangle 7"/>
          <p:cNvSpPr>
            <a:spLocks noChangeArrowheads="1"/>
          </p:cNvSpPr>
          <p:nvPr/>
        </p:nvSpPr>
        <p:spPr bwMode="auto">
          <a:xfrm>
            <a:off x="2895600" y="5029201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TW" sz="2800">
                <a:solidFill>
                  <a:srgbClr val="006666"/>
                </a:solidFill>
                <a:latin typeface="Times New Roman" panose="02020603050405020304" pitchFamily="18" charset="0"/>
              </a:rPr>
              <a:t>A</a:t>
            </a:r>
          </a:p>
        </p:txBody>
      </p:sp>
      <p:grpSp>
        <p:nvGrpSpPr>
          <p:cNvPr id="183304" name="Group 8"/>
          <p:cNvGrpSpPr>
            <a:grpSpLocks/>
          </p:cNvGrpSpPr>
          <p:nvPr/>
        </p:nvGrpSpPr>
        <p:grpSpPr bwMode="auto">
          <a:xfrm>
            <a:off x="4806950" y="1073151"/>
            <a:ext cx="1816100" cy="4475163"/>
            <a:chOff x="2068" y="676"/>
            <a:chExt cx="1144" cy="2819"/>
          </a:xfrm>
        </p:grpSpPr>
        <p:sp>
          <p:nvSpPr>
            <p:cNvPr id="183305" name="Rectangle 9"/>
            <p:cNvSpPr>
              <a:spLocks noChangeArrowheads="1"/>
            </p:cNvSpPr>
            <p:nvPr/>
          </p:nvSpPr>
          <p:spPr bwMode="auto">
            <a:xfrm>
              <a:off x="2068" y="3076"/>
              <a:ext cx="1144" cy="13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3306" name="Rectangle 10"/>
            <p:cNvSpPr>
              <a:spLocks noChangeArrowheads="1"/>
            </p:cNvSpPr>
            <p:nvPr/>
          </p:nvSpPr>
          <p:spPr bwMode="auto">
            <a:xfrm>
              <a:off x="2548" y="676"/>
              <a:ext cx="136" cy="239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3307" name="Rectangle 11"/>
            <p:cNvSpPr>
              <a:spLocks noChangeArrowheads="1"/>
            </p:cNvSpPr>
            <p:nvPr/>
          </p:nvSpPr>
          <p:spPr bwMode="auto">
            <a:xfrm>
              <a:off x="2496" y="3168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800" dirty="0">
                  <a:solidFill>
                    <a:srgbClr val="7030A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183308" name="Group 12"/>
          <p:cNvGrpSpPr>
            <a:grpSpLocks/>
          </p:cNvGrpSpPr>
          <p:nvPr/>
        </p:nvGrpSpPr>
        <p:grpSpPr bwMode="auto">
          <a:xfrm>
            <a:off x="7397750" y="1073151"/>
            <a:ext cx="1816100" cy="4475163"/>
            <a:chOff x="3700" y="676"/>
            <a:chExt cx="1144" cy="2819"/>
          </a:xfrm>
        </p:grpSpPr>
        <p:sp>
          <p:nvSpPr>
            <p:cNvPr id="183309" name="Rectangle 13"/>
            <p:cNvSpPr>
              <a:spLocks noChangeArrowheads="1"/>
            </p:cNvSpPr>
            <p:nvPr/>
          </p:nvSpPr>
          <p:spPr bwMode="auto">
            <a:xfrm>
              <a:off x="3700" y="3076"/>
              <a:ext cx="1144" cy="13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3310" name="Rectangle 14"/>
            <p:cNvSpPr>
              <a:spLocks noChangeArrowheads="1"/>
            </p:cNvSpPr>
            <p:nvPr/>
          </p:nvSpPr>
          <p:spPr bwMode="auto">
            <a:xfrm>
              <a:off x="4180" y="676"/>
              <a:ext cx="136" cy="239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3311" name="Rectangle 15"/>
            <p:cNvSpPr>
              <a:spLocks noChangeArrowheads="1"/>
            </p:cNvSpPr>
            <p:nvPr/>
          </p:nvSpPr>
          <p:spPr bwMode="auto">
            <a:xfrm>
              <a:off x="4128" y="3168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800" b="1" dirty="0">
                  <a:solidFill>
                    <a:srgbClr val="FFC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</p:grpSp>
      <p:grpSp>
        <p:nvGrpSpPr>
          <p:cNvPr id="183312" name="Group 16"/>
          <p:cNvGrpSpPr>
            <a:grpSpLocks/>
          </p:cNvGrpSpPr>
          <p:nvPr/>
        </p:nvGrpSpPr>
        <p:grpSpPr bwMode="auto">
          <a:xfrm>
            <a:off x="2292350" y="4572000"/>
            <a:ext cx="1663700" cy="400050"/>
            <a:chOff x="484" y="2880"/>
            <a:chExt cx="1048" cy="252"/>
          </a:xfrm>
        </p:grpSpPr>
        <p:sp>
          <p:nvSpPr>
            <p:cNvPr id="183313" name="AutoShape 17"/>
            <p:cNvSpPr>
              <a:spLocks noChangeArrowheads="1"/>
            </p:cNvSpPr>
            <p:nvPr/>
          </p:nvSpPr>
          <p:spPr bwMode="auto">
            <a:xfrm>
              <a:off x="484" y="2932"/>
              <a:ext cx="1048" cy="136"/>
            </a:xfrm>
            <a:prstGeom prst="roundRect">
              <a:avLst>
                <a:gd name="adj" fmla="val 12495"/>
              </a:avLst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3314" name="Rectangle 18"/>
            <p:cNvSpPr>
              <a:spLocks noChangeArrowheads="1"/>
            </p:cNvSpPr>
            <p:nvPr/>
          </p:nvSpPr>
          <p:spPr bwMode="auto">
            <a:xfrm>
              <a:off x="912" y="2880"/>
              <a:ext cx="43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83315" name="Group 19"/>
          <p:cNvGrpSpPr>
            <a:grpSpLocks/>
          </p:cNvGrpSpPr>
          <p:nvPr/>
        </p:nvGrpSpPr>
        <p:grpSpPr bwMode="auto">
          <a:xfrm>
            <a:off x="2368550" y="4343400"/>
            <a:ext cx="1511300" cy="400050"/>
            <a:chOff x="532" y="2736"/>
            <a:chExt cx="952" cy="252"/>
          </a:xfrm>
        </p:grpSpPr>
        <p:sp>
          <p:nvSpPr>
            <p:cNvPr id="183316" name="AutoShape 20"/>
            <p:cNvSpPr>
              <a:spLocks noChangeArrowheads="1"/>
            </p:cNvSpPr>
            <p:nvPr/>
          </p:nvSpPr>
          <p:spPr bwMode="auto">
            <a:xfrm>
              <a:off x="532" y="2788"/>
              <a:ext cx="952" cy="136"/>
            </a:xfrm>
            <a:prstGeom prst="roundRect">
              <a:avLst>
                <a:gd name="adj" fmla="val 12495"/>
              </a:avLst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3317" name="Rectangle 21"/>
            <p:cNvSpPr>
              <a:spLocks noChangeArrowheads="1"/>
            </p:cNvSpPr>
            <p:nvPr/>
          </p:nvSpPr>
          <p:spPr bwMode="auto">
            <a:xfrm>
              <a:off x="912" y="2736"/>
              <a:ext cx="43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83318" name="Group 22"/>
          <p:cNvGrpSpPr>
            <a:grpSpLocks/>
          </p:cNvGrpSpPr>
          <p:nvPr/>
        </p:nvGrpSpPr>
        <p:grpSpPr bwMode="auto">
          <a:xfrm>
            <a:off x="2444750" y="4114800"/>
            <a:ext cx="1358900" cy="400050"/>
            <a:chOff x="580" y="2592"/>
            <a:chExt cx="856" cy="252"/>
          </a:xfrm>
        </p:grpSpPr>
        <p:sp>
          <p:nvSpPr>
            <p:cNvPr id="183319" name="AutoShape 23"/>
            <p:cNvSpPr>
              <a:spLocks noChangeArrowheads="1"/>
            </p:cNvSpPr>
            <p:nvPr/>
          </p:nvSpPr>
          <p:spPr bwMode="auto">
            <a:xfrm>
              <a:off x="580" y="2644"/>
              <a:ext cx="856" cy="136"/>
            </a:xfrm>
            <a:prstGeom prst="roundRect">
              <a:avLst>
                <a:gd name="adj" fmla="val 12495"/>
              </a:avLst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3320" name="Rectangle 24"/>
            <p:cNvSpPr>
              <a:spLocks noChangeArrowheads="1"/>
            </p:cNvSpPr>
            <p:nvPr/>
          </p:nvSpPr>
          <p:spPr bwMode="auto">
            <a:xfrm>
              <a:off x="912" y="2592"/>
              <a:ext cx="43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8AE8-46DE-4C7B-939E-FBBC8D752E23}" type="datetime1">
              <a:rPr lang="zh-TW" altLang="en-US" smtClean="0">
                <a:solidFill>
                  <a:srgbClr val="006699"/>
                </a:solidFill>
              </a:rPr>
              <a:pPr/>
              <a:t>2019/2/27</a:t>
            </a:fld>
            <a:endParaRPr lang="en-US" altLang="zh-TW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20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6699"/>
                </a:solidFill>
              </a:rPr>
              <a:t>Basic Concepts</a:t>
            </a:r>
            <a:endParaRPr lang="en-US" altLang="zh-TW">
              <a:solidFill>
                <a:srgbClr val="006699"/>
              </a:solidFill>
            </a:endParaRPr>
          </a:p>
        </p:txBody>
      </p:sp>
      <p:sp>
        <p:nvSpPr>
          <p:cNvPr id="2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6AF8-9D7A-4999-9316-10526787A3F3}" type="slidenum">
              <a:rPr lang="en-US" altLang="zh-TW">
                <a:solidFill>
                  <a:srgbClr val="006699"/>
                </a:solidFill>
              </a:rPr>
              <a:pPr/>
              <a:t>7</a:t>
            </a:fld>
            <a:endParaRPr lang="en-US" altLang="zh-TW">
              <a:solidFill>
                <a:srgbClr val="006699"/>
              </a:solidFill>
            </a:endParaRPr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TW"/>
              <a:t>Towers of Hanoi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5613400"/>
            <a:ext cx="9067800" cy="5588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en-US" altLang="zh-TW" dirty="0"/>
              <a:t>-disk Towers Of Hanoi</a:t>
            </a:r>
          </a:p>
        </p:txBody>
      </p:sp>
      <p:grpSp>
        <p:nvGrpSpPr>
          <p:cNvPr id="184324" name="Group 4"/>
          <p:cNvGrpSpPr>
            <a:grpSpLocks/>
          </p:cNvGrpSpPr>
          <p:nvPr/>
        </p:nvGrpSpPr>
        <p:grpSpPr bwMode="auto">
          <a:xfrm>
            <a:off x="2216150" y="1073150"/>
            <a:ext cx="1816100" cy="4025900"/>
            <a:chOff x="436" y="676"/>
            <a:chExt cx="1144" cy="2536"/>
          </a:xfrm>
        </p:grpSpPr>
        <p:sp>
          <p:nvSpPr>
            <p:cNvPr id="184325" name="Rectangle 5"/>
            <p:cNvSpPr>
              <a:spLocks noChangeArrowheads="1"/>
            </p:cNvSpPr>
            <p:nvPr/>
          </p:nvSpPr>
          <p:spPr bwMode="auto">
            <a:xfrm>
              <a:off x="436" y="3076"/>
              <a:ext cx="114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326" name="Rectangle 6"/>
            <p:cNvSpPr>
              <a:spLocks noChangeArrowheads="1"/>
            </p:cNvSpPr>
            <p:nvPr/>
          </p:nvSpPr>
          <p:spPr bwMode="auto">
            <a:xfrm>
              <a:off x="916" y="676"/>
              <a:ext cx="136" cy="23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84327" name="Rectangle 7"/>
          <p:cNvSpPr>
            <a:spLocks noChangeArrowheads="1"/>
          </p:cNvSpPr>
          <p:nvPr/>
        </p:nvSpPr>
        <p:spPr bwMode="auto">
          <a:xfrm>
            <a:off x="2895600" y="5029201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TW" sz="2800">
                <a:solidFill>
                  <a:srgbClr val="006666"/>
                </a:solidFill>
                <a:latin typeface="Times New Roman" panose="02020603050405020304" pitchFamily="18" charset="0"/>
              </a:rPr>
              <a:t>A</a:t>
            </a:r>
          </a:p>
        </p:txBody>
      </p:sp>
      <p:grpSp>
        <p:nvGrpSpPr>
          <p:cNvPr id="184328" name="Group 8"/>
          <p:cNvGrpSpPr>
            <a:grpSpLocks/>
          </p:cNvGrpSpPr>
          <p:nvPr/>
        </p:nvGrpSpPr>
        <p:grpSpPr bwMode="auto">
          <a:xfrm>
            <a:off x="4806950" y="1073151"/>
            <a:ext cx="1816100" cy="4475163"/>
            <a:chOff x="2068" y="676"/>
            <a:chExt cx="1144" cy="2819"/>
          </a:xfrm>
        </p:grpSpPr>
        <p:sp>
          <p:nvSpPr>
            <p:cNvPr id="184329" name="Rectangle 9"/>
            <p:cNvSpPr>
              <a:spLocks noChangeArrowheads="1"/>
            </p:cNvSpPr>
            <p:nvPr/>
          </p:nvSpPr>
          <p:spPr bwMode="auto">
            <a:xfrm>
              <a:off x="2068" y="3076"/>
              <a:ext cx="1144" cy="13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330" name="Rectangle 10"/>
            <p:cNvSpPr>
              <a:spLocks noChangeArrowheads="1"/>
            </p:cNvSpPr>
            <p:nvPr/>
          </p:nvSpPr>
          <p:spPr bwMode="auto">
            <a:xfrm>
              <a:off x="2548" y="676"/>
              <a:ext cx="136" cy="239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331" name="Rectangle 11"/>
            <p:cNvSpPr>
              <a:spLocks noChangeArrowheads="1"/>
            </p:cNvSpPr>
            <p:nvPr/>
          </p:nvSpPr>
          <p:spPr bwMode="auto">
            <a:xfrm>
              <a:off x="2496" y="3168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800" dirty="0">
                  <a:solidFill>
                    <a:srgbClr val="7030A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184332" name="Group 12"/>
          <p:cNvGrpSpPr>
            <a:grpSpLocks/>
          </p:cNvGrpSpPr>
          <p:nvPr/>
        </p:nvGrpSpPr>
        <p:grpSpPr bwMode="auto">
          <a:xfrm>
            <a:off x="7397750" y="1073151"/>
            <a:ext cx="1816100" cy="4475163"/>
            <a:chOff x="3700" y="676"/>
            <a:chExt cx="1144" cy="2819"/>
          </a:xfrm>
        </p:grpSpPr>
        <p:sp>
          <p:nvSpPr>
            <p:cNvPr id="184333" name="Rectangle 13"/>
            <p:cNvSpPr>
              <a:spLocks noChangeArrowheads="1"/>
            </p:cNvSpPr>
            <p:nvPr/>
          </p:nvSpPr>
          <p:spPr bwMode="auto">
            <a:xfrm>
              <a:off x="3700" y="3076"/>
              <a:ext cx="1144" cy="13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334" name="Rectangle 14"/>
            <p:cNvSpPr>
              <a:spLocks noChangeArrowheads="1"/>
            </p:cNvSpPr>
            <p:nvPr/>
          </p:nvSpPr>
          <p:spPr bwMode="auto">
            <a:xfrm>
              <a:off x="4180" y="676"/>
              <a:ext cx="136" cy="239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335" name="Rectangle 15"/>
            <p:cNvSpPr>
              <a:spLocks noChangeArrowheads="1"/>
            </p:cNvSpPr>
            <p:nvPr/>
          </p:nvSpPr>
          <p:spPr bwMode="auto">
            <a:xfrm>
              <a:off x="4128" y="3168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800" b="1" dirty="0">
                  <a:solidFill>
                    <a:srgbClr val="FFC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</p:grpSp>
      <p:grpSp>
        <p:nvGrpSpPr>
          <p:cNvPr id="184336" name="Group 16"/>
          <p:cNvGrpSpPr>
            <a:grpSpLocks/>
          </p:cNvGrpSpPr>
          <p:nvPr/>
        </p:nvGrpSpPr>
        <p:grpSpPr bwMode="auto">
          <a:xfrm>
            <a:off x="2292350" y="4572000"/>
            <a:ext cx="1663700" cy="400050"/>
            <a:chOff x="484" y="2880"/>
            <a:chExt cx="1048" cy="252"/>
          </a:xfrm>
        </p:grpSpPr>
        <p:sp>
          <p:nvSpPr>
            <p:cNvPr id="184337" name="AutoShape 17"/>
            <p:cNvSpPr>
              <a:spLocks noChangeArrowheads="1"/>
            </p:cNvSpPr>
            <p:nvPr/>
          </p:nvSpPr>
          <p:spPr bwMode="auto">
            <a:xfrm>
              <a:off x="484" y="2932"/>
              <a:ext cx="1048" cy="136"/>
            </a:xfrm>
            <a:prstGeom prst="roundRect">
              <a:avLst>
                <a:gd name="adj" fmla="val 12495"/>
              </a:avLst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338" name="Rectangle 18"/>
            <p:cNvSpPr>
              <a:spLocks noChangeArrowheads="1"/>
            </p:cNvSpPr>
            <p:nvPr/>
          </p:nvSpPr>
          <p:spPr bwMode="auto">
            <a:xfrm>
              <a:off x="912" y="2880"/>
              <a:ext cx="43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84339" name="Group 19"/>
          <p:cNvGrpSpPr>
            <a:grpSpLocks/>
          </p:cNvGrpSpPr>
          <p:nvPr/>
        </p:nvGrpSpPr>
        <p:grpSpPr bwMode="auto">
          <a:xfrm>
            <a:off x="2368550" y="4343400"/>
            <a:ext cx="1511300" cy="400050"/>
            <a:chOff x="532" y="2736"/>
            <a:chExt cx="952" cy="252"/>
          </a:xfrm>
        </p:grpSpPr>
        <p:sp>
          <p:nvSpPr>
            <p:cNvPr id="184340" name="AutoShape 20"/>
            <p:cNvSpPr>
              <a:spLocks noChangeArrowheads="1"/>
            </p:cNvSpPr>
            <p:nvPr/>
          </p:nvSpPr>
          <p:spPr bwMode="auto">
            <a:xfrm>
              <a:off x="532" y="2788"/>
              <a:ext cx="952" cy="136"/>
            </a:xfrm>
            <a:prstGeom prst="roundRect">
              <a:avLst>
                <a:gd name="adj" fmla="val 12495"/>
              </a:avLst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341" name="Rectangle 21"/>
            <p:cNvSpPr>
              <a:spLocks noChangeArrowheads="1"/>
            </p:cNvSpPr>
            <p:nvPr/>
          </p:nvSpPr>
          <p:spPr bwMode="auto">
            <a:xfrm>
              <a:off x="912" y="2736"/>
              <a:ext cx="43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84342" name="Group 22"/>
          <p:cNvGrpSpPr>
            <a:grpSpLocks/>
          </p:cNvGrpSpPr>
          <p:nvPr/>
        </p:nvGrpSpPr>
        <p:grpSpPr bwMode="auto">
          <a:xfrm>
            <a:off x="7626350" y="4572000"/>
            <a:ext cx="1358900" cy="400050"/>
            <a:chOff x="3844" y="2880"/>
            <a:chExt cx="856" cy="252"/>
          </a:xfrm>
        </p:grpSpPr>
        <p:sp>
          <p:nvSpPr>
            <p:cNvPr id="184343" name="AutoShape 23"/>
            <p:cNvSpPr>
              <a:spLocks noChangeArrowheads="1"/>
            </p:cNvSpPr>
            <p:nvPr/>
          </p:nvSpPr>
          <p:spPr bwMode="auto">
            <a:xfrm>
              <a:off x="3844" y="2932"/>
              <a:ext cx="856" cy="136"/>
            </a:xfrm>
            <a:prstGeom prst="roundRect">
              <a:avLst>
                <a:gd name="adj" fmla="val 12495"/>
              </a:avLst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344" name="Rectangle 24"/>
            <p:cNvSpPr>
              <a:spLocks noChangeArrowheads="1"/>
            </p:cNvSpPr>
            <p:nvPr/>
          </p:nvSpPr>
          <p:spPr bwMode="auto">
            <a:xfrm>
              <a:off x="4176" y="2880"/>
              <a:ext cx="43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E00E-C818-41FF-9386-448D6D2B7A65}" type="datetime1">
              <a:rPr lang="zh-TW" altLang="en-US" smtClean="0">
                <a:solidFill>
                  <a:srgbClr val="006699"/>
                </a:solidFill>
              </a:rPr>
              <a:pPr/>
              <a:t>2019/2/27</a:t>
            </a:fld>
            <a:endParaRPr lang="en-US" altLang="zh-TW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34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6699"/>
                </a:solidFill>
              </a:rPr>
              <a:t>Basic Concepts</a:t>
            </a:r>
            <a:endParaRPr lang="en-US" altLang="zh-TW">
              <a:solidFill>
                <a:srgbClr val="006699"/>
              </a:solidFill>
            </a:endParaRPr>
          </a:p>
        </p:txBody>
      </p:sp>
      <p:sp>
        <p:nvSpPr>
          <p:cNvPr id="2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C28A-0AD6-4C1B-B26E-45E61E6EBE35}" type="slidenum">
              <a:rPr lang="en-US" altLang="zh-TW">
                <a:solidFill>
                  <a:srgbClr val="006699"/>
                </a:solidFill>
              </a:rPr>
              <a:pPr/>
              <a:t>8</a:t>
            </a:fld>
            <a:endParaRPr lang="en-US" altLang="zh-TW">
              <a:solidFill>
                <a:srgbClr val="006699"/>
              </a:solidFill>
            </a:endParaRPr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TW"/>
              <a:t>Towers of Hanoi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5613400"/>
            <a:ext cx="9067800" cy="5588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en-US" altLang="zh-TW" dirty="0"/>
              <a:t>-disk Towers Of Hanoi</a:t>
            </a:r>
          </a:p>
        </p:txBody>
      </p:sp>
      <p:grpSp>
        <p:nvGrpSpPr>
          <p:cNvPr id="185348" name="Group 4"/>
          <p:cNvGrpSpPr>
            <a:grpSpLocks/>
          </p:cNvGrpSpPr>
          <p:nvPr/>
        </p:nvGrpSpPr>
        <p:grpSpPr bwMode="auto">
          <a:xfrm>
            <a:off x="2216150" y="1073150"/>
            <a:ext cx="1816100" cy="4025900"/>
            <a:chOff x="436" y="676"/>
            <a:chExt cx="1144" cy="2536"/>
          </a:xfrm>
        </p:grpSpPr>
        <p:sp>
          <p:nvSpPr>
            <p:cNvPr id="185349" name="Rectangle 5"/>
            <p:cNvSpPr>
              <a:spLocks noChangeArrowheads="1"/>
            </p:cNvSpPr>
            <p:nvPr/>
          </p:nvSpPr>
          <p:spPr bwMode="auto">
            <a:xfrm>
              <a:off x="436" y="3076"/>
              <a:ext cx="114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5350" name="Rectangle 6"/>
            <p:cNvSpPr>
              <a:spLocks noChangeArrowheads="1"/>
            </p:cNvSpPr>
            <p:nvPr/>
          </p:nvSpPr>
          <p:spPr bwMode="auto">
            <a:xfrm>
              <a:off x="916" y="676"/>
              <a:ext cx="136" cy="23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85351" name="Rectangle 7"/>
          <p:cNvSpPr>
            <a:spLocks noChangeArrowheads="1"/>
          </p:cNvSpPr>
          <p:nvPr/>
        </p:nvSpPr>
        <p:spPr bwMode="auto">
          <a:xfrm>
            <a:off x="2895600" y="5029201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TW" sz="2800">
                <a:solidFill>
                  <a:srgbClr val="006666"/>
                </a:solidFill>
                <a:latin typeface="Times New Roman" panose="02020603050405020304" pitchFamily="18" charset="0"/>
              </a:rPr>
              <a:t>A</a:t>
            </a:r>
          </a:p>
        </p:txBody>
      </p:sp>
      <p:grpSp>
        <p:nvGrpSpPr>
          <p:cNvPr id="185352" name="Group 8"/>
          <p:cNvGrpSpPr>
            <a:grpSpLocks/>
          </p:cNvGrpSpPr>
          <p:nvPr/>
        </p:nvGrpSpPr>
        <p:grpSpPr bwMode="auto">
          <a:xfrm>
            <a:off x="4806950" y="1073151"/>
            <a:ext cx="1816100" cy="4475163"/>
            <a:chOff x="2068" y="676"/>
            <a:chExt cx="1144" cy="2819"/>
          </a:xfrm>
        </p:grpSpPr>
        <p:sp>
          <p:nvSpPr>
            <p:cNvPr id="185353" name="Rectangle 9"/>
            <p:cNvSpPr>
              <a:spLocks noChangeArrowheads="1"/>
            </p:cNvSpPr>
            <p:nvPr/>
          </p:nvSpPr>
          <p:spPr bwMode="auto">
            <a:xfrm>
              <a:off x="2068" y="3076"/>
              <a:ext cx="1144" cy="13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5354" name="Rectangle 10"/>
            <p:cNvSpPr>
              <a:spLocks noChangeArrowheads="1"/>
            </p:cNvSpPr>
            <p:nvPr/>
          </p:nvSpPr>
          <p:spPr bwMode="auto">
            <a:xfrm>
              <a:off x="2548" y="676"/>
              <a:ext cx="136" cy="239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5355" name="Rectangle 11"/>
            <p:cNvSpPr>
              <a:spLocks noChangeArrowheads="1"/>
            </p:cNvSpPr>
            <p:nvPr/>
          </p:nvSpPr>
          <p:spPr bwMode="auto">
            <a:xfrm>
              <a:off x="2496" y="3168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800" dirty="0">
                  <a:solidFill>
                    <a:srgbClr val="7030A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185356" name="Group 12"/>
          <p:cNvGrpSpPr>
            <a:grpSpLocks/>
          </p:cNvGrpSpPr>
          <p:nvPr/>
        </p:nvGrpSpPr>
        <p:grpSpPr bwMode="auto">
          <a:xfrm>
            <a:off x="7397750" y="1073151"/>
            <a:ext cx="1816100" cy="4475163"/>
            <a:chOff x="3700" y="676"/>
            <a:chExt cx="1144" cy="2819"/>
          </a:xfrm>
        </p:grpSpPr>
        <p:sp>
          <p:nvSpPr>
            <p:cNvPr id="185357" name="Rectangle 13"/>
            <p:cNvSpPr>
              <a:spLocks noChangeArrowheads="1"/>
            </p:cNvSpPr>
            <p:nvPr/>
          </p:nvSpPr>
          <p:spPr bwMode="auto">
            <a:xfrm>
              <a:off x="3700" y="3076"/>
              <a:ext cx="1144" cy="13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5358" name="Rectangle 14"/>
            <p:cNvSpPr>
              <a:spLocks noChangeArrowheads="1"/>
            </p:cNvSpPr>
            <p:nvPr/>
          </p:nvSpPr>
          <p:spPr bwMode="auto">
            <a:xfrm>
              <a:off x="4180" y="676"/>
              <a:ext cx="136" cy="239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5359" name="Rectangle 15"/>
            <p:cNvSpPr>
              <a:spLocks noChangeArrowheads="1"/>
            </p:cNvSpPr>
            <p:nvPr/>
          </p:nvSpPr>
          <p:spPr bwMode="auto">
            <a:xfrm>
              <a:off x="4128" y="3168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800" b="1" dirty="0">
                  <a:solidFill>
                    <a:srgbClr val="FFC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</p:grpSp>
      <p:grpSp>
        <p:nvGrpSpPr>
          <p:cNvPr id="185360" name="Group 16"/>
          <p:cNvGrpSpPr>
            <a:grpSpLocks/>
          </p:cNvGrpSpPr>
          <p:nvPr/>
        </p:nvGrpSpPr>
        <p:grpSpPr bwMode="auto">
          <a:xfrm>
            <a:off x="2292350" y="4572000"/>
            <a:ext cx="1663700" cy="400050"/>
            <a:chOff x="484" y="2880"/>
            <a:chExt cx="1048" cy="252"/>
          </a:xfrm>
        </p:grpSpPr>
        <p:sp>
          <p:nvSpPr>
            <p:cNvPr id="185361" name="AutoShape 17"/>
            <p:cNvSpPr>
              <a:spLocks noChangeArrowheads="1"/>
            </p:cNvSpPr>
            <p:nvPr/>
          </p:nvSpPr>
          <p:spPr bwMode="auto">
            <a:xfrm>
              <a:off x="484" y="2932"/>
              <a:ext cx="1048" cy="136"/>
            </a:xfrm>
            <a:prstGeom prst="roundRect">
              <a:avLst>
                <a:gd name="adj" fmla="val 12495"/>
              </a:avLst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5362" name="Rectangle 18"/>
            <p:cNvSpPr>
              <a:spLocks noChangeArrowheads="1"/>
            </p:cNvSpPr>
            <p:nvPr/>
          </p:nvSpPr>
          <p:spPr bwMode="auto">
            <a:xfrm>
              <a:off x="912" y="2880"/>
              <a:ext cx="43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85363" name="Group 19"/>
          <p:cNvGrpSpPr>
            <a:grpSpLocks/>
          </p:cNvGrpSpPr>
          <p:nvPr/>
        </p:nvGrpSpPr>
        <p:grpSpPr bwMode="auto">
          <a:xfrm>
            <a:off x="4959350" y="4572000"/>
            <a:ext cx="1511300" cy="400050"/>
            <a:chOff x="2164" y="2880"/>
            <a:chExt cx="952" cy="252"/>
          </a:xfrm>
        </p:grpSpPr>
        <p:sp>
          <p:nvSpPr>
            <p:cNvPr id="185364" name="AutoShape 20"/>
            <p:cNvSpPr>
              <a:spLocks noChangeArrowheads="1"/>
            </p:cNvSpPr>
            <p:nvPr/>
          </p:nvSpPr>
          <p:spPr bwMode="auto">
            <a:xfrm>
              <a:off x="2164" y="2932"/>
              <a:ext cx="952" cy="136"/>
            </a:xfrm>
            <a:prstGeom prst="roundRect">
              <a:avLst>
                <a:gd name="adj" fmla="val 12495"/>
              </a:avLst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5365" name="Rectangle 21"/>
            <p:cNvSpPr>
              <a:spLocks noChangeArrowheads="1"/>
            </p:cNvSpPr>
            <p:nvPr/>
          </p:nvSpPr>
          <p:spPr bwMode="auto">
            <a:xfrm>
              <a:off x="2544" y="2880"/>
              <a:ext cx="43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85366" name="Group 22"/>
          <p:cNvGrpSpPr>
            <a:grpSpLocks/>
          </p:cNvGrpSpPr>
          <p:nvPr/>
        </p:nvGrpSpPr>
        <p:grpSpPr bwMode="auto">
          <a:xfrm>
            <a:off x="7626350" y="4572000"/>
            <a:ext cx="1358900" cy="400050"/>
            <a:chOff x="3844" y="2880"/>
            <a:chExt cx="856" cy="252"/>
          </a:xfrm>
        </p:grpSpPr>
        <p:sp>
          <p:nvSpPr>
            <p:cNvPr id="185367" name="AutoShape 23"/>
            <p:cNvSpPr>
              <a:spLocks noChangeArrowheads="1"/>
            </p:cNvSpPr>
            <p:nvPr/>
          </p:nvSpPr>
          <p:spPr bwMode="auto">
            <a:xfrm>
              <a:off x="3844" y="2932"/>
              <a:ext cx="856" cy="136"/>
            </a:xfrm>
            <a:prstGeom prst="roundRect">
              <a:avLst>
                <a:gd name="adj" fmla="val 12495"/>
              </a:avLst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5368" name="Rectangle 24"/>
            <p:cNvSpPr>
              <a:spLocks noChangeArrowheads="1"/>
            </p:cNvSpPr>
            <p:nvPr/>
          </p:nvSpPr>
          <p:spPr bwMode="auto">
            <a:xfrm>
              <a:off x="4176" y="2880"/>
              <a:ext cx="43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E45D-4ACD-45D0-8C5F-6530C6146DAE}" type="datetime1">
              <a:rPr lang="zh-TW" altLang="en-US" smtClean="0">
                <a:solidFill>
                  <a:srgbClr val="006699"/>
                </a:solidFill>
              </a:rPr>
              <a:pPr/>
              <a:t>2019/2/27</a:t>
            </a:fld>
            <a:endParaRPr lang="en-US" altLang="zh-TW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39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6699"/>
                </a:solidFill>
              </a:rPr>
              <a:t>Basic Concepts</a:t>
            </a:r>
            <a:endParaRPr lang="en-US" altLang="zh-TW">
              <a:solidFill>
                <a:srgbClr val="006699"/>
              </a:solidFill>
            </a:endParaRPr>
          </a:p>
        </p:txBody>
      </p:sp>
      <p:sp>
        <p:nvSpPr>
          <p:cNvPr id="2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3BD8-C654-4409-A341-4B483F02292B}" type="slidenum">
              <a:rPr lang="en-US" altLang="zh-TW">
                <a:solidFill>
                  <a:srgbClr val="006699"/>
                </a:solidFill>
              </a:rPr>
              <a:pPr/>
              <a:t>9</a:t>
            </a:fld>
            <a:endParaRPr lang="en-US" altLang="zh-TW">
              <a:solidFill>
                <a:srgbClr val="006699"/>
              </a:solidFill>
            </a:endParaRPr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TW"/>
              <a:t>Towers of Hanoi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5613400"/>
            <a:ext cx="9067800" cy="5588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en-US" altLang="zh-TW" dirty="0"/>
              <a:t>-disk Towers Of Hanoi</a:t>
            </a:r>
          </a:p>
        </p:txBody>
      </p:sp>
      <p:grpSp>
        <p:nvGrpSpPr>
          <p:cNvPr id="186372" name="Group 4"/>
          <p:cNvGrpSpPr>
            <a:grpSpLocks/>
          </p:cNvGrpSpPr>
          <p:nvPr/>
        </p:nvGrpSpPr>
        <p:grpSpPr bwMode="auto">
          <a:xfrm>
            <a:off x="2216150" y="1073150"/>
            <a:ext cx="1816100" cy="4025900"/>
            <a:chOff x="436" y="676"/>
            <a:chExt cx="1144" cy="2536"/>
          </a:xfrm>
        </p:grpSpPr>
        <p:sp>
          <p:nvSpPr>
            <p:cNvPr id="186373" name="Rectangle 5"/>
            <p:cNvSpPr>
              <a:spLocks noChangeArrowheads="1"/>
            </p:cNvSpPr>
            <p:nvPr/>
          </p:nvSpPr>
          <p:spPr bwMode="auto">
            <a:xfrm>
              <a:off x="436" y="3076"/>
              <a:ext cx="114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6374" name="Rectangle 6"/>
            <p:cNvSpPr>
              <a:spLocks noChangeArrowheads="1"/>
            </p:cNvSpPr>
            <p:nvPr/>
          </p:nvSpPr>
          <p:spPr bwMode="auto">
            <a:xfrm>
              <a:off x="916" y="676"/>
              <a:ext cx="136" cy="23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86375" name="Rectangle 7"/>
          <p:cNvSpPr>
            <a:spLocks noChangeArrowheads="1"/>
          </p:cNvSpPr>
          <p:nvPr/>
        </p:nvSpPr>
        <p:spPr bwMode="auto">
          <a:xfrm>
            <a:off x="2895600" y="5029201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TW" sz="2800">
                <a:solidFill>
                  <a:srgbClr val="006666"/>
                </a:solidFill>
                <a:latin typeface="Times New Roman" panose="02020603050405020304" pitchFamily="18" charset="0"/>
              </a:rPr>
              <a:t>A</a:t>
            </a:r>
          </a:p>
        </p:txBody>
      </p:sp>
      <p:grpSp>
        <p:nvGrpSpPr>
          <p:cNvPr id="186376" name="Group 8"/>
          <p:cNvGrpSpPr>
            <a:grpSpLocks/>
          </p:cNvGrpSpPr>
          <p:nvPr/>
        </p:nvGrpSpPr>
        <p:grpSpPr bwMode="auto">
          <a:xfrm>
            <a:off x="4806950" y="1073151"/>
            <a:ext cx="1816100" cy="4475163"/>
            <a:chOff x="2068" y="676"/>
            <a:chExt cx="1144" cy="2819"/>
          </a:xfrm>
        </p:grpSpPr>
        <p:sp>
          <p:nvSpPr>
            <p:cNvPr id="186377" name="Rectangle 9"/>
            <p:cNvSpPr>
              <a:spLocks noChangeArrowheads="1"/>
            </p:cNvSpPr>
            <p:nvPr/>
          </p:nvSpPr>
          <p:spPr bwMode="auto">
            <a:xfrm>
              <a:off x="2068" y="3076"/>
              <a:ext cx="1144" cy="13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6378" name="Rectangle 10"/>
            <p:cNvSpPr>
              <a:spLocks noChangeArrowheads="1"/>
            </p:cNvSpPr>
            <p:nvPr/>
          </p:nvSpPr>
          <p:spPr bwMode="auto">
            <a:xfrm>
              <a:off x="2548" y="676"/>
              <a:ext cx="136" cy="239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6379" name="Rectangle 11"/>
            <p:cNvSpPr>
              <a:spLocks noChangeArrowheads="1"/>
            </p:cNvSpPr>
            <p:nvPr/>
          </p:nvSpPr>
          <p:spPr bwMode="auto">
            <a:xfrm>
              <a:off x="2496" y="3168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800" dirty="0">
                  <a:solidFill>
                    <a:srgbClr val="7030A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186380" name="Group 12"/>
          <p:cNvGrpSpPr>
            <a:grpSpLocks/>
          </p:cNvGrpSpPr>
          <p:nvPr/>
        </p:nvGrpSpPr>
        <p:grpSpPr bwMode="auto">
          <a:xfrm>
            <a:off x="7397750" y="1073151"/>
            <a:ext cx="1816100" cy="4475163"/>
            <a:chOff x="3700" y="676"/>
            <a:chExt cx="1144" cy="2819"/>
          </a:xfrm>
        </p:grpSpPr>
        <p:sp>
          <p:nvSpPr>
            <p:cNvPr id="186381" name="Rectangle 13"/>
            <p:cNvSpPr>
              <a:spLocks noChangeArrowheads="1"/>
            </p:cNvSpPr>
            <p:nvPr/>
          </p:nvSpPr>
          <p:spPr bwMode="auto">
            <a:xfrm>
              <a:off x="3700" y="3076"/>
              <a:ext cx="1144" cy="13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6382" name="Rectangle 14"/>
            <p:cNvSpPr>
              <a:spLocks noChangeArrowheads="1"/>
            </p:cNvSpPr>
            <p:nvPr/>
          </p:nvSpPr>
          <p:spPr bwMode="auto">
            <a:xfrm>
              <a:off x="4180" y="676"/>
              <a:ext cx="136" cy="239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6383" name="Rectangle 15"/>
            <p:cNvSpPr>
              <a:spLocks noChangeArrowheads="1"/>
            </p:cNvSpPr>
            <p:nvPr/>
          </p:nvSpPr>
          <p:spPr bwMode="auto">
            <a:xfrm>
              <a:off x="4128" y="3168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800" b="1" dirty="0">
                  <a:solidFill>
                    <a:srgbClr val="FFC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</p:grpSp>
      <p:grpSp>
        <p:nvGrpSpPr>
          <p:cNvPr id="186384" name="Group 16"/>
          <p:cNvGrpSpPr>
            <a:grpSpLocks/>
          </p:cNvGrpSpPr>
          <p:nvPr/>
        </p:nvGrpSpPr>
        <p:grpSpPr bwMode="auto">
          <a:xfrm>
            <a:off x="2292350" y="4572000"/>
            <a:ext cx="1663700" cy="400050"/>
            <a:chOff x="484" y="2880"/>
            <a:chExt cx="1048" cy="252"/>
          </a:xfrm>
        </p:grpSpPr>
        <p:sp>
          <p:nvSpPr>
            <p:cNvPr id="186385" name="AutoShape 17"/>
            <p:cNvSpPr>
              <a:spLocks noChangeArrowheads="1"/>
            </p:cNvSpPr>
            <p:nvPr/>
          </p:nvSpPr>
          <p:spPr bwMode="auto">
            <a:xfrm>
              <a:off x="484" y="2932"/>
              <a:ext cx="1048" cy="136"/>
            </a:xfrm>
            <a:prstGeom prst="roundRect">
              <a:avLst>
                <a:gd name="adj" fmla="val 12495"/>
              </a:avLst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6386" name="Rectangle 18"/>
            <p:cNvSpPr>
              <a:spLocks noChangeArrowheads="1"/>
            </p:cNvSpPr>
            <p:nvPr/>
          </p:nvSpPr>
          <p:spPr bwMode="auto">
            <a:xfrm>
              <a:off x="912" y="2880"/>
              <a:ext cx="43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86387" name="Group 19"/>
          <p:cNvGrpSpPr>
            <a:grpSpLocks/>
          </p:cNvGrpSpPr>
          <p:nvPr/>
        </p:nvGrpSpPr>
        <p:grpSpPr bwMode="auto">
          <a:xfrm>
            <a:off x="4959350" y="4572000"/>
            <a:ext cx="1511300" cy="400050"/>
            <a:chOff x="2164" y="2880"/>
            <a:chExt cx="952" cy="252"/>
          </a:xfrm>
        </p:grpSpPr>
        <p:sp>
          <p:nvSpPr>
            <p:cNvPr id="186388" name="AutoShape 20"/>
            <p:cNvSpPr>
              <a:spLocks noChangeArrowheads="1"/>
            </p:cNvSpPr>
            <p:nvPr/>
          </p:nvSpPr>
          <p:spPr bwMode="auto">
            <a:xfrm>
              <a:off x="2164" y="2932"/>
              <a:ext cx="952" cy="136"/>
            </a:xfrm>
            <a:prstGeom prst="roundRect">
              <a:avLst>
                <a:gd name="adj" fmla="val 12495"/>
              </a:avLst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6389" name="Rectangle 21"/>
            <p:cNvSpPr>
              <a:spLocks noChangeArrowheads="1"/>
            </p:cNvSpPr>
            <p:nvPr/>
          </p:nvSpPr>
          <p:spPr bwMode="auto">
            <a:xfrm>
              <a:off x="2544" y="2880"/>
              <a:ext cx="43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86390" name="Group 22"/>
          <p:cNvGrpSpPr>
            <a:grpSpLocks/>
          </p:cNvGrpSpPr>
          <p:nvPr/>
        </p:nvGrpSpPr>
        <p:grpSpPr bwMode="auto">
          <a:xfrm>
            <a:off x="5035550" y="4343400"/>
            <a:ext cx="1358900" cy="400050"/>
            <a:chOff x="2212" y="2736"/>
            <a:chExt cx="856" cy="252"/>
          </a:xfrm>
        </p:grpSpPr>
        <p:sp>
          <p:nvSpPr>
            <p:cNvPr id="186391" name="AutoShape 23"/>
            <p:cNvSpPr>
              <a:spLocks noChangeArrowheads="1"/>
            </p:cNvSpPr>
            <p:nvPr/>
          </p:nvSpPr>
          <p:spPr bwMode="auto">
            <a:xfrm>
              <a:off x="2212" y="2788"/>
              <a:ext cx="856" cy="136"/>
            </a:xfrm>
            <a:prstGeom prst="roundRect">
              <a:avLst>
                <a:gd name="adj" fmla="val 12495"/>
              </a:avLst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6392" name="Rectangle 24"/>
            <p:cNvSpPr>
              <a:spLocks noChangeArrowheads="1"/>
            </p:cNvSpPr>
            <p:nvPr/>
          </p:nvSpPr>
          <p:spPr bwMode="auto">
            <a:xfrm>
              <a:off x="2544" y="2736"/>
              <a:ext cx="43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D335-CED7-410E-8F0C-C6B05B33CE19}" type="datetime1">
              <a:rPr lang="zh-TW" altLang="en-US" smtClean="0">
                <a:solidFill>
                  <a:srgbClr val="006699"/>
                </a:solidFill>
              </a:rPr>
              <a:pPr/>
              <a:t>2019/2/27</a:t>
            </a:fld>
            <a:endParaRPr lang="en-US" altLang="zh-TW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57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0" i="0" u="none" strike="noStrike" cap="none" normalizeH="0" baseline="0" smtClean="0">
            <a:ln>
              <a:noFill/>
            </a:ln>
            <a:solidFill>
              <a:srgbClr val="CC3300"/>
            </a:solidFill>
            <a:effectLst/>
            <a:latin typeface="Times New Roman" panose="02020603050405020304" pitchFamily="18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0" i="0" u="none" strike="noStrike" cap="none" normalizeH="0" baseline="0" smtClean="0">
            <a:ln>
              <a:noFill/>
            </a:ln>
            <a:solidFill>
              <a:srgbClr val="CC3300"/>
            </a:solidFill>
            <a:effectLst/>
            <a:latin typeface="Times New Roman" panose="02020603050405020304" pitchFamily="18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958</Words>
  <Application>Microsoft Office PowerPoint</Application>
  <PresentationFormat>寬螢幕</PresentationFormat>
  <Paragraphs>325</Paragraphs>
  <Slides>18</Slides>
  <Notes>18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3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31" baseType="lpstr">
      <vt:lpstr>新細明體</vt:lpstr>
      <vt:lpstr>標楷體</vt:lpstr>
      <vt:lpstr>Arial</vt:lpstr>
      <vt:lpstr>Calibri</vt:lpstr>
      <vt:lpstr>Calibri Light</vt:lpstr>
      <vt:lpstr>Cambria Math</vt:lpstr>
      <vt:lpstr>Segoe UI Symbol</vt:lpstr>
      <vt:lpstr>Times New Roman</vt:lpstr>
      <vt:lpstr>Verdana</vt:lpstr>
      <vt:lpstr>Office 佈景主題</vt:lpstr>
      <vt:lpstr>1_Office Theme</vt:lpstr>
      <vt:lpstr>Balloons</vt:lpstr>
      <vt:lpstr>方程式</vt:lpstr>
      <vt:lpstr>UVa 10017 The Never Ending Towers of Hanoi</vt:lpstr>
      <vt:lpstr>UVa 10017 The Never Ending Towers of Hanoi (Time Limit: 3 seconds)</vt:lpstr>
      <vt:lpstr>PowerPoint 簡報</vt:lpstr>
      <vt:lpstr>PowerPoint 簡報</vt:lpstr>
      <vt:lpstr>PowerPoint 簡報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 10017 The Never Ending Towers of Hanoi</dc:title>
  <dc:creator>chcheng</dc:creator>
  <cp:lastModifiedBy>鄭進和</cp:lastModifiedBy>
  <cp:revision>47</cp:revision>
  <dcterms:created xsi:type="dcterms:W3CDTF">2019-02-26T07:15:22Z</dcterms:created>
  <dcterms:modified xsi:type="dcterms:W3CDTF">2019-02-27T03:28:35Z</dcterms:modified>
</cp:coreProperties>
</file>