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58" r:id="rId5"/>
    <p:sldId id="259" r:id="rId6"/>
    <p:sldId id="260" r:id="rId7"/>
    <p:sldId id="264" r:id="rId8"/>
    <p:sldId id="261" r:id="rId9"/>
    <p:sldId id="266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7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71817-396F-401F-B289-49E07343BCFD}" type="datetimeFigureOut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30A8F-C6F3-4F19-B8D6-B3637DECFF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030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30A8F-C6F3-4F19-B8D6-B3637DECFF2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78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3CA1-8F58-4038-84E0-5C012324503B}" type="datetime1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11384 Help is needed for Dexter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D673-EBEB-4569-A9B6-81FD941B8F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58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04BC-E373-4040-91FF-5B2D7FECE95B}" type="datetime1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11384 Help is needed for Dexter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D673-EBEB-4569-A9B6-81FD941B8F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19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AA2B-9221-4087-AE62-3E4959C57683}" type="datetime1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11384 Help is needed for Dexter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D673-EBEB-4569-A9B6-81FD941B8F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27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7AB0-F37C-4B5E-AFA5-2C45D0BC3161}" type="datetime1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11384 Help is needed for Dexter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D673-EBEB-4569-A9B6-81FD941B8F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26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4EAC-D17D-4E98-BCA8-C85D7A1540BE}" type="datetime1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11384 Help is needed for Dexter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D673-EBEB-4569-A9B6-81FD941B8F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2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243C-B24C-4D54-A118-22B7AFD8579E}" type="datetime1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11384 Help is needed for Dexter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D673-EBEB-4569-A9B6-81FD941B8F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11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53EA-AFE3-4D9A-AA85-7F016D768586}" type="datetime1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11384 Help is needed for Dexter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D673-EBEB-4569-A9B6-81FD941B8F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58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D5A3-5BF3-47FB-8201-2C520DBF1610}" type="datetime1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11384 Help is needed for Dexter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D673-EBEB-4569-A9B6-81FD941B8F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0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CE52-7C88-44C6-BEA8-1271F80DA5C2}" type="datetime1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11384 Help is needed for Dexter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D673-EBEB-4569-A9B6-81FD941B8F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65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679E-AE75-42F7-83C0-1D43EEAA7BCD}" type="datetime1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11384 Help is needed for Dexter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D673-EBEB-4569-A9B6-81FD941B8F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95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C18F-B27F-4028-97AC-2D31488D5F2E}" type="datetime1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11384 Help is needed for Dexter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D673-EBEB-4569-A9B6-81FD941B8F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51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00AB-0F37-4C00-8E2F-5E8C7BABE7A6}" type="datetime1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UVa 11384 Help is needed for Dexter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5D673-EBEB-4569-A9B6-81FD941B8F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36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11384 Help is needed for Dexter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45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4851" y="140273"/>
            <a:ext cx="11812249" cy="1325563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11384 Help is needed for Dexter</a:t>
            </a:r>
            <a:r>
              <a:rPr lang="zh-TW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(Time Limit: 3 seconds)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59765" y="1573967"/>
            <a:ext cx="11227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iven a positive integer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represent a sequence of 1, 2.....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 operation can select one or more positive integer from the sequence, and subtract a positive integer from these selected numbers.  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59763" y="3636070"/>
            <a:ext cx="112276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utput the minimum number of operations such that it makes all the numbers 0. 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8460-D213-4081-A516-5A95173B1CCF}" type="datetime1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11384 Help is needed for Dexter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D673-EBEB-4569-A9B6-81FD941B8FC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38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CE52-7C88-44C6-BEA8-1271F80DA5C2}" type="datetime1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11384 Help is needed for Dexter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D673-EBEB-4569-A9B6-81FD941B8FC8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852159" y="814647"/>
            <a:ext cx="2995749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 5     6     7     8</a:t>
            </a:r>
            <a:endParaRPr lang="zh-TW" altLang="en-US" sz="3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769033" y="1460978"/>
            <a:ext cx="3057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70C0"/>
                </a:solidFill>
              </a:rPr>
              <a:t>-5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292138" y="2790192"/>
            <a:ext cx="2476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70C0"/>
                </a:solidFill>
              </a:rPr>
              <a:t> -3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523210" y="4051834"/>
            <a:ext cx="2146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70C0"/>
                </a:solidFill>
              </a:rPr>
              <a:t>-2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745509" y="5230440"/>
            <a:ext cx="2224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70C0"/>
                </a:solidFill>
              </a:rPr>
              <a:t> -1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989081" y="5614422"/>
            <a:ext cx="5759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0</a:t>
            </a:r>
            <a:r>
              <a:rPr lang="en-US" altLang="zh-TW" sz="3600" dirty="0" smtClean="0"/>
              <a:t>     0     0     0     0     </a:t>
            </a:r>
            <a:r>
              <a:rPr lang="en-US" altLang="zh-TW" sz="3600" dirty="0"/>
              <a:t>0</a:t>
            </a:r>
            <a:r>
              <a:rPr lang="en-US" altLang="zh-TW" sz="3600" dirty="0" smtClean="0"/>
              <a:t>     0     0</a:t>
            </a:r>
            <a:endParaRPr lang="zh-TW" altLang="en-US" sz="36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909452" y="820007"/>
            <a:ext cx="2942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1     2     3     4</a:t>
            </a:r>
            <a:endParaRPr lang="zh-TW" altLang="en-US" sz="36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913214" y="2066146"/>
            <a:ext cx="1477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1     2    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976848" y="2067932"/>
            <a:ext cx="2130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0     </a:t>
            </a:r>
            <a:r>
              <a:rPr lang="en-US" altLang="zh-TW" sz="3600" dirty="0"/>
              <a:t>1</a:t>
            </a:r>
            <a:r>
              <a:rPr lang="en-US" altLang="zh-TW" sz="3600" dirty="0" smtClean="0"/>
              <a:t>     2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455641" y="2041047"/>
            <a:ext cx="1172329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3     4  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182046" y="2039826"/>
            <a:ext cx="665862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3</a:t>
            </a:r>
            <a:endParaRPr lang="zh-TW" altLang="en-US" sz="36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942905" y="3310965"/>
            <a:ext cx="506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708863" y="3299864"/>
            <a:ext cx="532015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2</a:t>
            </a:r>
            <a:endParaRPr lang="zh-TW" altLang="en-US" sz="36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473326" y="3321327"/>
            <a:ext cx="2697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0     </a:t>
            </a:r>
            <a:r>
              <a:rPr lang="en-US" altLang="zh-TW" sz="3600" dirty="0"/>
              <a:t>1</a:t>
            </a:r>
            <a:r>
              <a:rPr lang="en-US" altLang="zh-TW" sz="3600" dirty="0" smtClean="0"/>
              <a:t>     </a:t>
            </a:r>
            <a:r>
              <a:rPr lang="en-US" altLang="zh-TW" sz="3600" dirty="0"/>
              <a:t>0</a:t>
            </a:r>
            <a:r>
              <a:rPr lang="en-US" altLang="zh-TW" sz="3600" dirty="0" smtClean="0"/>
              <a:t>     1</a:t>
            </a:r>
            <a:endParaRPr lang="zh-TW" altLang="en-US" sz="36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7524948" y="3307440"/>
            <a:ext cx="579121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2</a:t>
            </a:r>
            <a:endParaRPr lang="zh-TW" altLang="en-US" sz="36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8185456" y="3310965"/>
            <a:ext cx="49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2930927" y="4687382"/>
            <a:ext cx="518211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 </a:t>
            </a:r>
            <a:endParaRPr lang="zh-TW" altLang="en-US" sz="36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736644" y="4663012"/>
            <a:ext cx="123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0     </a:t>
            </a:r>
            <a:r>
              <a:rPr lang="en-US" altLang="zh-TW" sz="3600" dirty="0"/>
              <a:t>0</a:t>
            </a:r>
            <a:r>
              <a:rPr lang="en-US" altLang="zh-TW" sz="3600" dirty="0" smtClean="0"/>
              <a:t> </a:t>
            </a:r>
            <a:endParaRPr lang="zh-TW" altLang="en-US" sz="36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220396" y="4629342"/>
            <a:ext cx="448885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 </a:t>
            </a:r>
            <a:endParaRPr lang="zh-TW" altLang="en-US" sz="36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976848" y="4635871"/>
            <a:ext cx="609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768165" y="4644525"/>
            <a:ext cx="530186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505825" y="4635871"/>
            <a:ext cx="1196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0     0</a:t>
            </a:r>
            <a:endParaRPr lang="zh-TW" altLang="en-US" sz="3600" dirty="0"/>
          </a:p>
        </p:txBody>
      </p:sp>
      <p:sp>
        <p:nvSpPr>
          <p:cNvPr id="41" name="矩形 40"/>
          <p:cNvSpPr/>
          <p:nvPr/>
        </p:nvSpPr>
        <p:spPr>
          <a:xfrm>
            <a:off x="5868785" y="847321"/>
            <a:ext cx="2995749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8143702" y="2061473"/>
            <a:ext cx="682488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4427030" y="2112241"/>
            <a:ext cx="1271744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7460349" y="3333166"/>
            <a:ext cx="557699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3654871" y="3321327"/>
            <a:ext cx="532015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6705323" y="4663011"/>
            <a:ext cx="486077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5206469" y="4678365"/>
            <a:ext cx="486077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2925358" y="4676773"/>
            <a:ext cx="486077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9533744" y="3394722"/>
            <a:ext cx="2866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4 Subtractions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33521" y="139435"/>
            <a:ext cx="2089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40408" y="896344"/>
            <a:ext cx="1139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3600" dirty="0" smtClean="0"/>
              <a:t> = 8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7729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5" grpId="0"/>
      <p:bldP spid="19" grpId="0"/>
      <p:bldP spid="20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AE47-5DB3-474E-8251-3ACCC8978EC6}" type="datetime1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11384 Help is needed for Dexter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D673-EBEB-4569-A9B6-81FD941B8FC8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39646" y="494675"/>
            <a:ext cx="3041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39646" y="1141006"/>
            <a:ext cx="2458387" cy="175432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</a:t>
            </a:r>
          </a:p>
          <a:p>
            <a:r>
              <a:rPr lang="en-US" altLang="zh-TW" sz="3600" dirty="0" smtClean="0"/>
              <a:t>2</a:t>
            </a:r>
          </a:p>
          <a:p>
            <a:r>
              <a:rPr lang="en-US" altLang="zh-TW" sz="3600" dirty="0" smtClean="0"/>
              <a:t>3</a:t>
            </a:r>
            <a:endParaRPr lang="zh-TW" altLang="en-US" sz="3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327160" y="494675"/>
            <a:ext cx="320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437088" y="1141006"/>
            <a:ext cx="2728210" cy="175432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</a:t>
            </a:r>
          </a:p>
          <a:p>
            <a:r>
              <a:rPr lang="en-US" altLang="zh-TW" sz="3600" dirty="0" smtClean="0"/>
              <a:t>2</a:t>
            </a:r>
          </a:p>
          <a:p>
            <a:r>
              <a:rPr lang="en-US" altLang="zh-TW" sz="3600" dirty="0" smtClean="0"/>
              <a:t>2</a:t>
            </a:r>
            <a:endParaRPr lang="zh-TW" altLang="en-US" sz="3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458356" y="3333357"/>
            <a:ext cx="1229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1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579433" y="3361453"/>
            <a:ext cx="585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0</a:t>
            </a:r>
            <a:endParaRPr lang="zh-TW" altLang="en-US" sz="3600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4804348" y="3684618"/>
            <a:ext cx="13491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215953" y="3137858"/>
            <a:ext cx="802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-1</a:t>
            </a:r>
            <a:endParaRPr lang="zh-TW" altLang="en-US" sz="3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458356" y="4302221"/>
            <a:ext cx="1229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</a:t>
            </a:r>
            <a:r>
              <a:rPr lang="en-US" altLang="zh-TW" sz="3600" dirty="0" smtClean="0">
                <a:solidFill>
                  <a:srgbClr val="FF0000"/>
                </a:solidFill>
              </a:rPr>
              <a:t>  2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579433" y="4317354"/>
            <a:ext cx="1229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1  </a:t>
            </a:r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804348" y="4640519"/>
            <a:ext cx="13491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5215953" y="4093759"/>
            <a:ext cx="802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-2</a:t>
            </a:r>
            <a:endParaRPr lang="zh-TW" altLang="en-US" sz="3200" dirty="0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8132789" y="4671736"/>
            <a:ext cx="13491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8544394" y="4124976"/>
            <a:ext cx="802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-1</a:t>
            </a:r>
            <a:endParaRPr lang="zh-TW" altLang="en-US" sz="32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821680" y="4302263"/>
            <a:ext cx="934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0</a:t>
            </a:r>
            <a:r>
              <a:rPr lang="en-US" altLang="zh-TW" sz="3600" dirty="0" smtClean="0"/>
              <a:t>  </a:t>
            </a:r>
            <a:r>
              <a:rPr lang="en-US" altLang="zh-TW" sz="3600" dirty="0"/>
              <a:t>0</a:t>
            </a:r>
            <a:endParaRPr lang="zh-TW" altLang="en-US" sz="36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458356" y="5235628"/>
            <a:ext cx="151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</a:t>
            </a:r>
            <a:r>
              <a:rPr lang="en-US" altLang="zh-TW" sz="3600" dirty="0" smtClean="0">
                <a:solidFill>
                  <a:srgbClr val="FF0000"/>
                </a:solidFill>
              </a:rPr>
              <a:t>  2  3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579433" y="5217565"/>
            <a:ext cx="1417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1  </a:t>
            </a:r>
            <a:r>
              <a:rPr lang="en-US" altLang="zh-TW" sz="3600" dirty="0" smtClean="0"/>
              <a:t>0</a:t>
            </a:r>
            <a:r>
              <a:rPr lang="en-US" altLang="zh-TW" sz="3600" dirty="0" smtClean="0">
                <a:solidFill>
                  <a:srgbClr val="FF0000"/>
                </a:solidFill>
              </a:rPr>
              <a:t>  1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>
            <a:off x="4804348" y="5540730"/>
            <a:ext cx="13491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215953" y="4993970"/>
            <a:ext cx="802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-2</a:t>
            </a:r>
            <a:endParaRPr lang="zh-TW" altLang="en-US" sz="3200" dirty="0"/>
          </a:p>
        </p:txBody>
      </p:sp>
      <p:cxnSp>
        <p:nvCxnSpPr>
          <p:cNvPr id="27" name="直線單箭頭接點 26"/>
          <p:cNvCxnSpPr/>
          <p:nvPr/>
        </p:nvCxnSpPr>
        <p:spPr>
          <a:xfrm>
            <a:off x="8234596" y="5544551"/>
            <a:ext cx="13491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8646201" y="4997791"/>
            <a:ext cx="802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-1</a:t>
            </a:r>
            <a:endParaRPr lang="zh-TW" altLang="en-US" sz="32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9821679" y="5190169"/>
            <a:ext cx="1421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0</a:t>
            </a:r>
            <a:r>
              <a:rPr lang="en-US" altLang="zh-TW" sz="3600" dirty="0" smtClean="0"/>
              <a:t>  0  0</a:t>
            </a:r>
            <a:endParaRPr lang="zh-TW" altLang="en-US" sz="36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539646" y="3336883"/>
            <a:ext cx="2620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Test case #1:</a:t>
            </a:r>
            <a:endParaRPr lang="zh-TW" altLang="en-US" sz="36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85866" y="4302220"/>
            <a:ext cx="2620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Test case #2:</a:t>
            </a:r>
            <a:endParaRPr lang="zh-TW" altLang="en-US" sz="36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00232" y="5238309"/>
            <a:ext cx="2620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Test case #3:</a:t>
            </a:r>
            <a:endParaRPr lang="zh-TW" altLang="en-US" sz="3600" dirty="0"/>
          </a:p>
        </p:txBody>
      </p:sp>
      <p:cxnSp>
        <p:nvCxnSpPr>
          <p:cNvPr id="40" name="肘形接點 39"/>
          <p:cNvCxnSpPr/>
          <p:nvPr/>
        </p:nvCxnSpPr>
        <p:spPr>
          <a:xfrm rot="16200000" flipH="1">
            <a:off x="280754" y="2185784"/>
            <a:ext cx="1946219" cy="494676"/>
          </a:xfrm>
          <a:prstGeom prst="bentConnector3">
            <a:avLst>
              <a:gd name="adj1" fmla="val 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接點 43"/>
          <p:cNvCxnSpPr/>
          <p:nvPr/>
        </p:nvCxnSpPr>
        <p:spPr>
          <a:xfrm rot="16200000" flipH="1">
            <a:off x="331272" y="2811158"/>
            <a:ext cx="2399196" cy="813214"/>
          </a:xfrm>
          <a:prstGeom prst="bentConnector3">
            <a:avLst>
              <a:gd name="adj1" fmla="val 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/>
          <p:cNvCxnSpPr/>
          <p:nvPr/>
        </p:nvCxnSpPr>
        <p:spPr>
          <a:xfrm rot="16200000" flipH="1">
            <a:off x="524941" y="3247978"/>
            <a:ext cx="2662995" cy="1413760"/>
          </a:xfrm>
          <a:prstGeom prst="bentConnector3">
            <a:avLst>
              <a:gd name="adj1" fmla="val 2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7706196" y="1160012"/>
            <a:ext cx="4317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TW" dirty="0"/>
              <a:t> </a:t>
            </a:r>
            <a:r>
              <a:rPr lang="pt-BR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≤ </a:t>
            </a:r>
            <a:r>
              <a:rPr lang="pt-BR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1, 000, 000, 000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1525560" y="1138376"/>
            <a:ext cx="1640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1915150" y="1725591"/>
            <a:ext cx="1640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2598763" y="2359779"/>
            <a:ext cx="1640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肘形接點 30"/>
          <p:cNvCxnSpPr>
            <a:stCxn id="10" idx="3"/>
          </p:cNvCxnSpPr>
          <p:nvPr/>
        </p:nvCxnSpPr>
        <p:spPr>
          <a:xfrm flipH="1" flipV="1">
            <a:off x="4977986" y="1460013"/>
            <a:ext cx="2187312" cy="2224606"/>
          </a:xfrm>
          <a:prstGeom prst="bentConnector4">
            <a:avLst>
              <a:gd name="adj1" fmla="val -10451"/>
              <a:gd name="adj2" fmla="val 10135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22" idx="3"/>
          </p:cNvCxnSpPr>
          <p:nvPr/>
        </p:nvCxnSpPr>
        <p:spPr>
          <a:xfrm flipH="1" flipV="1">
            <a:off x="4977985" y="2018167"/>
            <a:ext cx="5778685" cy="2607262"/>
          </a:xfrm>
          <a:prstGeom prst="bentConnector3">
            <a:avLst>
              <a:gd name="adj1" fmla="val -395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29" idx="3"/>
          </p:cNvCxnSpPr>
          <p:nvPr/>
        </p:nvCxnSpPr>
        <p:spPr>
          <a:xfrm flipH="1" flipV="1">
            <a:off x="5067924" y="2572316"/>
            <a:ext cx="6175324" cy="2941019"/>
          </a:xfrm>
          <a:prstGeom prst="bentConnector3">
            <a:avLst>
              <a:gd name="adj1" fmla="val -370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92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0981-B1DA-45CA-88A7-87B3A0895666}" type="datetime1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11384 Help is needed for Dexter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D673-EBEB-4569-A9B6-81FD941B8FC8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99606" y="299803"/>
            <a:ext cx="278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TW" alt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9606" y="1454046"/>
            <a:ext cx="3777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F(</a:t>
            </a:r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/2) + 1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601981" y="145404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F(1) = 1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20842" y="2489344"/>
            <a:ext cx="317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F(</a:t>
            </a:r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25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CE52-7C88-44C6-BEA8-1271F80DA5C2}" type="datetime1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11384 Help is needed for Dexter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D673-EBEB-4569-A9B6-81FD941B8FC8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852159" y="814647"/>
            <a:ext cx="2995749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 5     6     7     8</a:t>
            </a:r>
            <a:endParaRPr lang="zh-TW" altLang="en-US" sz="3600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5752407" y="581891"/>
            <a:ext cx="16626" cy="5586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769033" y="1460978"/>
            <a:ext cx="3057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70C0"/>
                </a:solidFill>
              </a:rPr>
              <a:t>-min{5, 6, 7, 8} = -5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292138" y="2790192"/>
            <a:ext cx="2476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70C0"/>
                </a:solidFill>
              </a:rPr>
              <a:t>-min{3,4} = -3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4293525" y="2004103"/>
            <a:ext cx="24937" cy="4095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3523210" y="4051834"/>
            <a:ext cx="2146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70C0"/>
                </a:solidFill>
              </a:rPr>
              <a:t>-min{2} = -2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cxnSp>
        <p:nvCxnSpPr>
          <p:cNvPr id="16" name="直線接點 15"/>
          <p:cNvCxnSpPr/>
          <p:nvPr/>
        </p:nvCxnSpPr>
        <p:spPr>
          <a:xfrm flipH="1">
            <a:off x="3493423" y="3276859"/>
            <a:ext cx="16625" cy="2891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2744586" y="5167744"/>
            <a:ext cx="2224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70C0"/>
                </a:solidFill>
              </a:rPr>
              <a:t>-min{1} = -1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909452" y="5660996"/>
            <a:ext cx="6134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0</a:t>
            </a:r>
            <a:r>
              <a:rPr lang="en-US" altLang="zh-TW" sz="3600" dirty="0" smtClean="0"/>
              <a:t>     </a:t>
            </a:r>
            <a:r>
              <a:rPr lang="en-US" altLang="zh-TW" sz="3600" dirty="0"/>
              <a:t>0</a:t>
            </a:r>
            <a:r>
              <a:rPr lang="en-US" altLang="zh-TW" sz="3600" dirty="0" smtClean="0"/>
              <a:t>     </a:t>
            </a:r>
            <a:r>
              <a:rPr lang="en-US" altLang="zh-TW" sz="3600" dirty="0"/>
              <a:t>0</a:t>
            </a:r>
            <a:r>
              <a:rPr lang="en-US" altLang="zh-TW" sz="3600" dirty="0" smtClean="0"/>
              <a:t>     0     0     </a:t>
            </a:r>
            <a:r>
              <a:rPr lang="en-US" altLang="zh-TW" sz="3600" dirty="0"/>
              <a:t>0</a:t>
            </a:r>
            <a:r>
              <a:rPr lang="en-US" altLang="zh-TW" sz="3600" dirty="0" smtClean="0"/>
              <a:t>     0     0</a:t>
            </a:r>
            <a:endParaRPr lang="zh-TW" altLang="en-US" sz="3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318462" y="77397"/>
            <a:ext cx="3007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F(8) = F(8/2) + 1</a:t>
            </a:r>
            <a:endParaRPr lang="zh-TW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988476" y="1441545"/>
            <a:ext cx="2684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F(4) = F(4/2) + 1</a:t>
            </a:r>
            <a:endParaRPr lang="zh-TW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758187" y="2777526"/>
            <a:ext cx="321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F(2) = F(2/2) + 1</a:t>
            </a:r>
            <a:endParaRPr lang="zh-TW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154650" y="4153259"/>
            <a:ext cx="1581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F(1) = 1</a:t>
            </a:r>
            <a:endParaRPr lang="zh-TW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909452" y="820007"/>
            <a:ext cx="2942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1     2     3     4</a:t>
            </a:r>
            <a:endParaRPr lang="zh-TW" altLang="en-US" sz="36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913214" y="2066146"/>
            <a:ext cx="1477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1     2    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976848" y="2067932"/>
            <a:ext cx="2130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0     </a:t>
            </a:r>
            <a:r>
              <a:rPr lang="en-US" altLang="zh-TW" sz="3600" dirty="0"/>
              <a:t>1</a:t>
            </a:r>
            <a:r>
              <a:rPr lang="en-US" altLang="zh-TW" sz="3600" dirty="0" smtClean="0"/>
              <a:t>     2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455641" y="2041047"/>
            <a:ext cx="1172329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3     4  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182046" y="2039826"/>
            <a:ext cx="665862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3</a:t>
            </a:r>
            <a:endParaRPr lang="zh-TW" altLang="en-US" sz="36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942905" y="3310965"/>
            <a:ext cx="506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708863" y="3299864"/>
            <a:ext cx="532015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2</a:t>
            </a:r>
            <a:endParaRPr lang="zh-TW" altLang="en-US" sz="36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473326" y="3321327"/>
            <a:ext cx="2697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0     </a:t>
            </a:r>
            <a:r>
              <a:rPr lang="en-US" altLang="zh-TW" sz="3600" dirty="0"/>
              <a:t>1</a:t>
            </a:r>
            <a:r>
              <a:rPr lang="en-US" altLang="zh-TW" sz="3600" dirty="0" smtClean="0"/>
              <a:t>     </a:t>
            </a:r>
            <a:r>
              <a:rPr lang="en-US" altLang="zh-TW" sz="3600" dirty="0"/>
              <a:t>0</a:t>
            </a:r>
            <a:r>
              <a:rPr lang="en-US" altLang="zh-TW" sz="3600" dirty="0" smtClean="0"/>
              <a:t>     1</a:t>
            </a:r>
            <a:endParaRPr lang="zh-TW" altLang="en-US" sz="36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7524948" y="3307440"/>
            <a:ext cx="579121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2</a:t>
            </a:r>
            <a:endParaRPr lang="zh-TW" altLang="en-US" sz="36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8185456" y="3310965"/>
            <a:ext cx="49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2930927" y="4687382"/>
            <a:ext cx="518211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 </a:t>
            </a:r>
            <a:endParaRPr lang="zh-TW" altLang="en-US" sz="36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736644" y="4663012"/>
            <a:ext cx="123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0     </a:t>
            </a:r>
            <a:r>
              <a:rPr lang="en-US" altLang="zh-TW" sz="3600" dirty="0"/>
              <a:t>0</a:t>
            </a:r>
            <a:r>
              <a:rPr lang="en-US" altLang="zh-TW" sz="3600" dirty="0" smtClean="0"/>
              <a:t> </a:t>
            </a:r>
            <a:endParaRPr lang="zh-TW" altLang="en-US" sz="36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220396" y="4629342"/>
            <a:ext cx="448885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 </a:t>
            </a:r>
            <a:endParaRPr lang="zh-TW" altLang="en-US" sz="36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005407" y="4622074"/>
            <a:ext cx="609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768165" y="4644525"/>
            <a:ext cx="530186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524948" y="4578579"/>
            <a:ext cx="1196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0     0</a:t>
            </a:r>
            <a:endParaRPr lang="zh-TW" altLang="en-US" sz="3600" dirty="0"/>
          </a:p>
        </p:txBody>
      </p:sp>
      <p:sp>
        <p:nvSpPr>
          <p:cNvPr id="41" name="矩形 40"/>
          <p:cNvSpPr/>
          <p:nvPr/>
        </p:nvSpPr>
        <p:spPr>
          <a:xfrm>
            <a:off x="5868785" y="847321"/>
            <a:ext cx="2995749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8143702" y="2061473"/>
            <a:ext cx="682488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4427030" y="2112241"/>
            <a:ext cx="1271744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7460349" y="3333166"/>
            <a:ext cx="557699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3654871" y="3321327"/>
            <a:ext cx="532015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6705323" y="4663011"/>
            <a:ext cx="486077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5206469" y="4678365"/>
            <a:ext cx="486077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2925358" y="4676773"/>
            <a:ext cx="486077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直線接點 49"/>
          <p:cNvCxnSpPr/>
          <p:nvPr/>
        </p:nvCxnSpPr>
        <p:spPr>
          <a:xfrm>
            <a:off x="2780535" y="4722451"/>
            <a:ext cx="467" cy="1445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9611120" y="2950506"/>
            <a:ext cx="2549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Output: 4 (Subtractions)</a:t>
            </a:r>
            <a:endParaRPr lang="zh-TW" altLang="en-US" sz="32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340408" y="896344"/>
            <a:ext cx="1139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3600" dirty="0" smtClean="0"/>
              <a:t> = 8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9733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5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CE52-7C88-44C6-BEA8-1271F80DA5C2}" type="datetime1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11384 Help is needed for Dexter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D673-EBEB-4569-A9B6-81FD941B8FC8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852159" y="814647"/>
            <a:ext cx="2995749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 4     5     6     7   </a:t>
            </a:r>
            <a:endParaRPr lang="zh-TW" altLang="en-US" sz="3600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5752407" y="581891"/>
            <a:ext cx="82825" cy="4871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769033" y="1460978"/>
            <a:ext cx="3057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70C0"/>
                </a:solidFill>
              </a:rPr>
              <a:t>-min{4, 5, 6, 7} = -4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292138" y="2790192"/>
            <a:ext cx="2476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70C0"/>
                </a:solidFill>
              </a:rPr>
              <a:t>-min{2,3} = -2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4293525" y="2004103"/>
            <a:ext cx="93327" cy="3449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3523210" y="4051834"/>
            <a:ext cx="2146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70C0"/>
                </a:solidFill>
              </a:rPr>
              <a:t>-min{1} = -1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3510049" y="3276859"/>
            <a:ext cx="13161" cy="2176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3732809" y="4495867"/>
            <a:ext cx="5115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0     </a:t>
            </a:r>
            <a:r>
              <a:rPr lang="en-US" altLang="zh-TW" sz="3600" dirty="0"/>
              <a:t>0</a:t>
            </a:r>
            <a:r>
              <a:rPr lang="en-US" altLang="zh-TW" sz="3600" dirty="0" smtClean="0"/>
              <a:t>     0     0     </a:t>
            </a:r>
            <a:r>
              <a:rPr lang="en-US" altLang="zh-TW" sz="3600" dirty="0"/>
              <a:t>0</a:t>
            </a:r>
            <a:r>
              <a:rPr lang="en-US" altLang="zh-TW" sz="3600" dirty="0" smtClean="0"/>
              <a:t>     0     0</a:t>
            </a:r>
            <a:endParaRPr lang="zh-TW" altLang="en-US" sz="3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318462" y="77397"/>
            <a:ext cx="3007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F(7) = F(7/2) + 1</a:t>
            </a:r>
            <a:endParaRPr lang="zh-TW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988476" y="1441545"/>
            <a:ext cx="2684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F(3) = F(3/2) + 1</a:t>
            </a:r>
            <a:endParaRPr lang="zh-TW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889423" y="2777107"/>
            <a:ext cx="1445693" cy="54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F(1) = 1</a:t>
            </a:r>
            <a:endParaRPr lang="zh-TW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806744" y="803452"/>
            <a:ext cx="205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1     2     3</a:t>
            </a:r>
            <a:endParaRPr lang="zh-TW" altLang="en-US" sz="36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393894" y="2048797"/>
            <a:ext cx="880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 </a:t>
            </a:r>
            <a:r>
              <a:rPr lang="en-US" altLang="zh-TW" sz="3600" dirty="0" smtClean="0"/>
              <a:t>   1    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976848" y="2067932"/>
            <a:ext cx="122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0     </a:t>
            </a:r>
            <a:r>
              <a:rPr lang="en-US" altLang="zh-TW" sz="3600" dirty="0"/>
              <a:t>1</a:t>
            </a:r>
            <a:r>
              <a:rPr lang="en-US" altLang="zh-TW" sz="3600" dirty="0" smtClean="0"/>
              <a:t>  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455641" y="2041047"/>
            <a:ext cx="1172329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 2    3  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551915" y="2041013"/>
            <a:ext cx="1274275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2    3</a:t>
            </a:r>
            <a:endParaRPr lang="zh-TW" altLang="en-US" sz="36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793300" y="3317545"/>
            <a:ext cx="532015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</a:t>
            </a:r>
            <a:endParaRPr lang="zh-TW" altLang="en-US" sz="36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7524948" y="3307440"/>
            <a:ext cx="579121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0</a:t>
            </a:r>
            <a:endParaRPr lang="zh-TW" altLang="en-US" sz="36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8185456" y="3310965"/>
            <a:ext cx="49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</a:t>
            </a:r>
            <a:endParaRPr lang="zh-TW" altLang="en-US" sz="3600" dirty="0"/>
          </a:p>
        </p:txBody>
      </p:sp>
      <p:sp>
        <p:nvSpPr>
          <p:cNvPr id="41" name="矩形 40"/>
          <p:cNvSpPr/>
          <p:nvPr/>
        </p:nvSpPr>
        <p:spPr>
          <a:xfrm>
            <a:off x="5868785" y="847321"/>
            <a:ext cx="2995749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7524948" y="2061473"/>
            <a:ext cx="1301242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4557056" y="2112241"/>
            <a:ext cx="1141717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8118193" y="3333166"/>
            <a:ext cx="707997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3704364" y="3337982"/>
            <a:ext cx="532015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4557057" y="3326054"/>
            <a:ext cx="445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257087" y="3343933"/>
            <a:ext cx="445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003525" y="3333166"/>
            <a:ext cx="445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754194" y="3309749"/>
            <a:ext cx="445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54" name="矩形 53"/>
          <p:cNvSpPr/>
          <p:nvPr/>
        </p:nvSpPr>
        <p:spPr>
          <a:xfrm>
            <a:off x="6671725" y="3326209"/>
            <a:ext cx="653946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5192841" y="3333166"/>
            <a:ext cx="545442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9611120" y="2950506"/>
            <a:ext cx="2549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Output: 3 (Subtractions)</a:t>
            </a:r>
            <a:endParaRPr lang="zh-TW" altLang="en-US" sz="32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40408" y="896344"/>
            <a:ext cx="1139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3600" dirty="0" smtClean="0"/>
              <a:t> = 7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5570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5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28" grpId="0"/>
      <p:bldP spid="29" grpId="0"/>
      <p:bldP spid="31" grpId="0"/>
      <p:bldP spid="33" grpId="0"/>
      <p:bldP spid="34" grpId="0"/>
      <p:bldP spid="41" grpId="0" animBg="1"/>
      <p:bldP spid="43" grpId="0" animBg="1"/>
      <p:bldP spid="44" grpId="0" animBg="1"/>
      <p:bldP spid="45" grpId="0" animBg="1"/>
      <p:bldP spid="46" grpId="0" animBg="1"/>
      <p:bldP spid="50" grpId="0"/>
      <p:bldP spid="51" grpId="0"/>
      <p:bldP spid="52" grpId="0"/>
      <p:bldP spid="53" grpId="0"/>
      <p:bldP spid="54" grpId="0" animBg="1"/>
      <p:bldP spid="55" grpId="0" animBg="1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CE52-7C88-44C6-BEA8-1271F80DA5C2}" type="datetime1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11384 Help is needed for Dexter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D673-EBEB-4569-A9B6-81FD941B8FC8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696653"/>
              </p:ext>
            </p:extLst>
          </p:nvPr>
        </p:nvGraphicFramePr>
        <p:xfrm>
          <a:off x="991034" y="2481963"/>
          <a:ext cx="10409372" cy="17242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316"/>
                <a:gridCol w="612316"/>
                <a:gridCol w="612316"/>
                <a:gridCol w="612316"/>
                <a:gridCol w="612316"/>
                <a:gridCol w="612316"/>
                <a:gridCol w="612316"/>
                <a:gridCol w="612316"/>
                <a:gridCol w="612316"/>
                <a:gridCol w="612316"/>
                <a:gridCol w="612316"/>
                <a:gridCol w="612316"/>
                <a:gridCol w="612316"/>
                <a:gridCol w="612316"/>
                <a:gridCol w="612316"/>
                <a:gridCol w="612316"/>
                <a:gridCol w="612316"/>
              </a:tblGrid>
              <a:tr h="7594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TW" altLang="en-US" sz="3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3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5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6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7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8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9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10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11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13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14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15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16</a:t>
                      </a:r>
                      <a:endParaRPr lang="zh-TW" altLang="en-US" sz="3200" dirty="0"/>
                    </a:p>
                  </a:txBody>
                  <a:tcPr anchor="ctr"/>
                </a:tc>
              </a:tr>
              <a:tr h="9648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3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3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3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3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4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5</a:t>
                      </a:r>
                      <a:endParaRPr lang="zh-TW" altLang="en-US" sz="3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836229" y="1454046"/>
            <a:ext cx="3777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F(</a:t>
            </a:r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/2) + 1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838604" y="145404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F(1) = 1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21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CE52-7C88-44C6-BEA8-1271F80DA5C2}" type="datetime1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11384 Help is needed for Dexter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D673-EBEB-4569-A9B6-81FD941B8FC8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99408" y="464695"/>
            <a:ext cx="864932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#include&lt;</a:t>
            </a:r>
            <a:r>
              <a:rPr lang="en-US" altLang="zh-TW" sz="3200" dirty="0" err="1" smtClean="0"/>
              <a:t>cstdio</a:t>
            </a:r>
            <a:r>
              <a:rPr lang="en-US" altLang="zh-TW" sz="3200" dirty="0"/>
              <a:t>&gt;</a:t>
            </a:r>
          </a:p>
          <a:p>
            <a:r>
              <a:rPr lang="en-US" altLang="zh-TW" sz="3200" dirty="0" err="1">
                <a:solidFill>
                  <a:srgbClr val="FF0000"/>
                </a:solidFill>
              </a:rPr>
              <a:t>int</a:t>
            </a:r>
            <a:r>
              <a:rPr lang="en-US" altLang="zh-TW" sz="3200" dirty="0">
                <a:solidFill>
                  <a:srgbClr val="FF0000"/>
                </a:solidFill>
              </a:rPr>
              <a:t> f(</a:t>
            </a:r>
            <a:r>
              <a:rPr lang="en-US" altLang="zh-TW" sz="3200" dirty="0" err="1">
                <a:solidFill>
                  <a:srgbClr val="FF0000"/>
                </a:solidFill>
              </a:rPr>
              <a:t>int</a:t>
            </a:r>
            <a:r>
              <a:rPr lang="en-US" altLang="zh-TW" sz="3200" dirty="0">
                <a:solidFill>
                  <a:srgbClr val="FF0000"/>
                </a:solidFill>
              </a:rPr>
              <a:t> n) </a:t>
            </a:r>
            <a:r>
              <a:rPr lang="en-US" altLang="zh-TW" sz="3200" dirty="0"/>
              <a:t>{</a:t>
            </a:r>
          </a:p>
          <a:p>
            <a:r>
              <a:rPr lang="en-US" altLang="zh-TW" sz="3200" dirty="0"/>
              <a:t>  return n == 1 ? 1 : f(n/2) + 1;</a:t>
            </a:r>
          </a:p>
          <a:p>
            <a:r>
              <a:rPr lang="en-US" altLang="zh-TW" sz="3200" dirty="0"/>
              <a:t>}</a:t>
            </a:r>
          </a:p>
          <a:p>
            <a:endParaRPr lang="en-US" altLang="zh-TW" sz="3200" dirty="0"/>
          </a:p>
          <a:p>
            <a:r>
              <a:rPr lang="en-US" altLang="zh-TW" sz="3200" dirty="0" err="1">
                <a:solidFill>
                  <a:srgbClr val="FF0000"/>
                </a:solidFill>
              </a:rPr>
              <a:t>int</a:t>
            </a:r>
            <a:r>
              <a:rPr lang="en-US" altLang="zh-TW" sz="3200" dirty="0">
                <a:solidFill>
                  <a:srgbClr val="FF0000"/>
                </a:solidFill>
              </a:rPr>
              <a:t> main() </a:t>
            </a:r>
            <a:r>
              <a:rPr lang="en-US" altLang="zh-TW" sz="3200" dirty="0"/>
              <a:t>{</a:t>
            </a:r>
          </a:p>
          <a:p>
            <a:r>
              <a:rPr lang="en-US" altLang="zh-TW" sz="3200" dirty="0"/>
              <a:t>  </a:t>
            </a:r>
            <a:r>
              <a:rPr lang="en-US" altLang="zh-TW" sz="3200" dirty="0" err="1"/>
              <a:t>int</a:t>
            </a:r>
            <a:r>
              <a:rPr lang="en-US" altLang="zh-TW" sz="3200" dirty="0"/>
              <a:t> n;</a:t>
            </a:r>
          </a:p>
          <a:p>
            <a:r>
              <a:rPr lang="en-US" altLang="zh-TW" sz="3200" dirty="0"/>
              <a:t>  while(</a:t>
            </a:r>
            <a:r>
              <a:rPr lang="en-US" altLang="zh-TW" sz="3200" dirty="0" err="1"/>
              <a:t>scanf</a:t>
            </a:r>
            <a:r>
              <a:rPr lang="en-US" altLang="zh-TW" sz="3200" dirty="0"/>
              <a:t>("%d", &amp;n) == 1)</a:t>
            </a:r>
          </a:p>
          <a:p>
            <a:r>
              <a:rPr lang="en-US" altLang="zh-TW" sz="3200" dirty="0"/>
              <a:t>    </a:t>
            </a:r>
            <a:r>
              <a:rPr lang="en-US" altLang="zh-TW" sz="3200" dirty="0" err="1"/>
              <a:t>printf</a:t>
            </a:r>
            <a:r>
              <a:rPr lang="en-US" altLang="zh-TW" sz="3200" dirty="0"/>
              <a:t>("%d\n", f(n));</a:t>
            </a:r>
          </a:p>
          <a:p>
            <a:r>
              <a:rPr lang="en-US" altLang="zh-TW" sz="3200" dirty="0"/>
              <a:t>  return 0;</a:t>
            </a:r>
          </a:p>
          <a:p>
            <a:r>
              <a:rPr lang="en-US" altLang="zh-TW" sz="3200" dirty="0"/>
              <a:t>}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919148" y="419725"/>
            <a:ext cx="19187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11384 Code (1/1)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642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584</Words>
  <Application>Microsoft Office PowerPoint</Application>
  <PresentationFormat>寬螢幕</PresentationFormat>
  <Paragraphs>184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Times New Roman</vt:lpstr>
      <vt:lpstr>Office 佈景主題</vt:lpstr>
      <vt:lpstr>UVa 11384 Help is needed for Dexter</vt:lpstr>
      <vt:lpstr>UVa 11384 Help is needed for Dexter (Time Limit: 3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11384 Help is needed for Dexter</dc:title>
  <dc:creator>鄭進和</dc:creator>
  <cp:lastModifiedBy>鄭進和</cp:lastModifiedBy>
  <cp:revision>43</cp:revision>
  <dcterms:created xsi:type="dcterms:W3CDTF">2016-12-18T02:29:10Z</dcterms:created>
  <dcterms:modified xsi:type="dcterms:W3CDTF">2019-04-27T03:07:48Z</dcterms:modified>
</cp:coreProperties>
</file>