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7" r:id="rId4"/>
    <p:sldId id="258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1" r:id="rId23"/>
    <p:sldId id="262" r:id="rId24"/>
    <p:sldId id="26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1FC6-7682-4430-BCFC-D9D8D591F0D9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B980-F2E0-4C12-893D-7D273D383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3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1E38AB-8A04-4BCC-81CA-F1605477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AFA24ED-789C-4EA7-BED3-AC57A11FD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8FCEAFE-E7AC-40B3-9196-DF9B3184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13CF-9F5C-4DF1-B326-EFFEEFD9AB43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85A8967-3489-4056-92EA-3DE9D5E9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9D2499B-E1E5-4799-8C83-FA0D4FC5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37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B3F5DA0-944E-4FA8-8EC8-3A05E68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A5FFC3B-7614-4EFB-93F8-DA5DB2F6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519DA8-6AB4-4CA1-8FA7-50A958F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764-BC46-4828-A7E0-694EE604EA64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016B5B8-17D7-48A3-BA1E-834CD6AB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5885C90-8498-4D2D-85F7-D5380122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7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F64CB1E3-9BC4-4AB7-B045-931B07D1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4C2B790-4942-4C23-89D7-8F81D4CD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94BB8FD-4687-407A-B2B6-13FB068B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B3C9-E934-4960-ABB2-EBCAF659E20A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1356786-CCEE-408B-BEB9-894C51EB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9D69026-28B2-4C5B-9396-701B92A6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5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BBB108A-9D3F-41A0-84D3-D291EF08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F23EB93-4C06-4D45-A2F7-E74C35F9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49F9BD7-42EE-408F-8C02-74F7B899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96ED-6000-4497-BD9A-F4CE249D5693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A9238A-DF57-44D0-9795-E2DC3A07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2200431-EA84-4736-BF53-5222707B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433DFD-958E-4F7E-9A9B-F79A634F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B240FBA-4FDA-47E1-AFE0-20177F6B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D346B8D-2E0A-4C8B-A4E3-A40CE699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1C98-C17A-47A0-999C-5CD6603131D0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496BA3A-54EB-4C88-A6BE-8C7415E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3BF4FC-5772-40D4-A2C9-4D5658E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67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2AAEDC-F31E-45A4-A3DA-9523BACD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2CA1476-76D0-44E9-BFAA-5D89FB4B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E5A5E3B-B052-4545-ACBB-4695FBB0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BA9D3E8-C337-4A9D-9843-61FB802A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38FD-CC1F-404D-BBC9-A81B7958927B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593FA3C-C5AB-4115-A0F8-4DC8E93D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47C3B89-A176-4275-9155-37CDD44B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304FCCC-5278-41B3-9F54-B7EEDFE7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7417EFD-6834-4AFA-8D5B-C03F5B34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4FF3DDD-5FC0-409C-9087-EDF65CF2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CC0F716E-B1ED-4E09-BA9D-A7BB1C83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C7201295-B92A-4991-BC61-F8EFE9E7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390CD4D6-5537-4935-BEFB-CB5A7197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72C5-2026-4D1D-BB8D-C7D5B5977D67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0188968-5189-44B1-8A8B-883422BC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2A960BB-AF11-472F-A286-B153100F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4EF093-928C-47E8-879E-943CAD7F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C937E03-E177-459D-80EE-F43F9702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250C-9634-40EF-B030-9999771ECE99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7696368-3213-43AD-B276-E96C3134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E3C86B46-ED93-4A03-B17D-A16468D5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02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12B8096-98C8-4F42-BD11-735B43CF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EC04-C397-4BF1-BE47-964627788410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4197E9D3-F783-44AC-84B5-FD96E3E8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841DF26-5F72-4BD4-8C92-066E073F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A0B5A3-22C0-4229-A709-BD4A14B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73D2CA5-C7D3-48C7-8EB3-67A8CE58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702E2EC-6C8C-4568-9F00-10D66E41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0523C8C-3B3F-4439-ADC1-8DBE53B3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FB66-3902-4210-B9D8-CB17F993006E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6A6C4509-A833-438E-B83B-6CC8E6F3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D4C3817-6FEA-4D76-BA39-8BB8040D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1F94CD-99B7-4D26-8C46-11E941E9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98036E4C-30E7-4C6C-ABFC-609823ED7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E257CB40-18FF-4432-A607-6BEB59E05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9406D13-1783-4AC4-B963-FB527D4E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2594-E0ED-4FBA-B78B-61F8306B0410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98CB87E-565A-4015-A537-335541CD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FF85AA20-EF2A-43E5-873A-C2F89BB8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67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3E48C8E0-3AA5-4A33-8CE5-4BDA7A68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308BCA7-B9C7-458F-8A07-D39FFF70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59302BE-402A-4AFA-9B32-8737C49A8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303B-CAE5-443A-90E3-A795D61C6F92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072DACA-CE0B-4B82-BA84-E23FD6B0E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8FDE531-FB30-431D-9038-D2F86C000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16D3-8547-424E-A5E3-3149FE0CF8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5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4DDD56E-998D-4980-97C7-5D92CDCBB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1615 Highway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0DCA34B-0304-45D1-A858-2AFECE33B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(SEERC 2005)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1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A820BE15-B267-4EA8-922E-599862C4E600}"/>
              </a:ext>
            </a:extLst>
          </p:cNvPr>
          <p:cNvSpPr txBox="1"/>
          <p:nvPr/>
        </p:nvSpPr>
        <p:spPr>
          <a:xfrm>
            <a:off x="1433035" y="5244759"/>
            <a:ext cx="11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43F8A802-3DB6-491E-B1A7-F8470C454C29}"/>
              </a:ext>
            </a:extLst>
          </p:cNvPr>
          <p:cNvCxnSpPr>
            <a:cxnSpLocks/>
          </p:cNvCxnSpPr>
          <p:nvPr/>
        </p:nvCxnSpPr>
        <p:spPr>
          <a:xfrm flipH="1" flipV="1">
            <a:off x="2201974" y="3104127"/>
            <a:ext cx="6239" cy="2127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B3EB7208-4CD5-431C-945C-5580F0FE0011}"/>
              </a:ext>
            </a:extLst>
          </p:cNvPr>
          <p:cNvSpPr txBox="1"/>
          <p:nvPr/>
        </p:nvSpPr>
        <p:spPr>
          <a:xfrm>
            <a:off x="2373085" y="5364926"/>
            <a:ext cx="354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第一個區間的右端點值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BFC747C1-EB1A-4CE9-8510-1C3845A312B3}"/>
              </a:ext>
            </a:extLst>
          </p:cNvPr>
          <p:cNvSpPr txBox="1"/>
          <p:nvPr/>
        </p:nvSpPr>
        <p:spPr>
          <a:xfrm>
            <a:off x="2373088" y="4753883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2.l &gt;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2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A820BE15-B267-4EA8-922E-599862C4E600}"/>
              </a:ext>
            </a:extLst>
          </p:cNvPr>
          <p:cNvSpPr txBox="1"/>
          <p:nvPr/>
        </p:nvSpPr>
        <p:spPr>
          <a:xfrm>
            <a:off x="1433035" y="5244759"/>
            <a:ext cx="11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xmlns="" id="{43F8A802-3DB6-491E-B1A7-F8470C454C29}"/>
              </a:ext>
            </a:extLst>
          </p:cNvPr>
          <p:cNvCxnSpPr>
            <a:cxnSpLocks/>
          </p:cNvCxnSpPr>
          <p:nvPr/>
        </p:nvCxnSpPr>
        <p:spPr>
          <a:xfrm flipH="1" flipV="1">
            <a:off x="2201974" y="3104127"/>
            <a:ext cx="6239" cy="2127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4002980" y="5239267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=2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</p:cNvCxnSpPr>
          <p:nvPr/>
        </p:nvCxnSpPr>
        <p:spPr>
          <a:xfrm flipV="1">
            <a:off x="4778159" y="3731748"/>
            <a:ext cx="0" cy="14946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xmlns="" id="{7CC2100E-0F22-4A9F-8F19-DE2784F8D382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668452" y="3727352"/>
            <a:ext cx="698094" cy="10265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1989A8E7-C4A5-408F-8DB9-E0EDB269A156}"/>
              </a:ext>
            </a:extLst>
          </p:cNvPr>
          <p:cNvSpPr txBox="1"/>
          <p:nvPr/>
        </p:nvSpPr>
        <p:spPr>
          <a:xfrm>
            <a:off x="2531472" y="5331599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2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4002980" y="5239267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</p:cNvCxnSpPr>
          <p:nvPr/>
        </p:nvCxnSpPr>
        <p:spPr>
          <a:xfrm flipV="1">
            <a:off x="4778159" y="3429000"/>
            <a:ext cx="0" cy="1797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FBD7C604-DFF7-4D5F-85B5-CC62E760C096}"/>
              </a:ext>
            </a:extLst>
          </p:cNvPr>
          <p:cNvSpPr txBox="1"/>
          <p:nvPr/>
        </p:nvSpPr>
        <p:spPr>
          <a:xfrm>
            <a:off x="7188765" y="5783777"/>
            <a:ext cx="139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+1=2</a:t>
            </a:r>
            <a:endParaRPr lang="zh-TW" altLang="en-US" sz="32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8C742DC6-5ACD-4D94-9056-1C33951D54B7}"/>
              </a:ext>
            </a:extLst>
          </p:cNvPr>
          <p:cNvSpPr txBox="1"/>
          <p:nvPr/>
        </p:nvSpPr>
        <p:spPr>
          <a:xfrm>
            <a:off x="2531472" y="5331599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8B684487-9034-4488-867F-9D4B2E03664E}"/>
              </a:ext>
            </a:extLst>
          </p:cNvPr>
          <p:cNvSpPr txBox="1"/>
          <p:nvPr/>
        </p:nvSpPr>
        <p:spPr>
          <a:xfrm>
            <a:off x="2890161" y="1794785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3.l &lt;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3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4869768" y="5256380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=3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</p:cNvCxnSpPr>
          <p:nvPr/>
        </p:nvCxnSpPr>
        <p:spPr>
          <a:xfrm flipH="1" flipV="1">
            <a:off x="5627688" y="3129513"/>
            <a:ext cx="17259" cy="2065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B3EA59DD-EA14-4D56-9691-CF49C8ACC738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83619" y="2441116"/>
            <a:ext cx="520106" cy="7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AB0D49B1-154C-490A-9C1F-803FBDD58BD5}"/>
              </a:ext>
            </a:extLst>
          </p:cNvPr>
          <p:cNvSpPr txBox="1"/>
          <p:nvPr/>
        </p:nvSpPr>
        <p:spPr>
          <a:xfrm>
            <a:off x="2383971" y="1284528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不增加交流道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D589944-C94E-4A15-A0F4-3965AC0A0F56}"/>
              </a:ext>
            </a:extLst>
          </p:cNvPr>
          <p:cNvSpPr txBox="1"/>
          <p:nvPr/>
        </p:nvSpPr>
        <p:spPr>
          <a:xfrm>
            <a:off x="4002980" y="5239267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8C46EE77-60D6-4731-9C4F-E3054EDCE917}"/>
              </a:ext>
            </a:extLst>
          </p:cNvPr>
          <p:cNvCxnSpPr>
            <a:cxnSpLocks/>
          </p:cNvCxnSpPr>
          <p:nvPr/>
        </p:nvCxnSpPr>
        <p:spPr>
          <a:xfrm flipV="1">
            <a:off x="4778159" y="3429000"/>
            <a:ext cx="0" cy="1797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8B684487-9034-4488-867F-9D4B2E03664E}"/>
              </a:ext>
            </a:extLst>
          </p:cNvPr>
          <p:cNvSpPr txBox="1"/>
          <p:nvPr/>
        </p:nvSpPr>
        <p:spPr>
          <a:xfrm>
            <a:off x="5067442" y="4294887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4.l &gt;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4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6475988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=4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7277101" y="3731748"/>
            <a:ext cx="8279" cy="1443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B3EA59DD-EA14-4D56-9691-CF49C8ACC738}"/>
              </a:ext>
            </a:extLst>
          </p:cNvPr>
          <p:cNvCxnSpPr>
            <a:cxnSpLocks/>
          </p:cNvCxnSpPr>
          <p:nvPr/>
        </p:nvCxnSpPr>
        <p:spPr>
          <a:xfrm flipH="1" flipV="1">
            <a:off x="5066560" y="3716337"/>
            <a:ext cx="580033" cy="538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AB0D49B1-154C-490A-9C1F-803FBDD58BD5}"/>
              </a:ext>
            </a:extLst>
          </p:cNvPr>
          <p:cNvSpPr txBox="1"/>
          <p:nvPr/>
        </p:nvSpPr>
        <p:spPr>
          <a:xfrm>
            <a:off x="5194112" y="4958964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0D589944-C94E-4A15-A0F4-3965AC0A0F56}"/>
              </a:ext>
            </a:extLst>
          </p:cNvPr>
          <p:cNvSpPr txBox="1"/>
          <p:nvPr/>
        </p:nvSpPr>
        <p:spPr>
          <a:xfrm>
            <a:off x="4002980" y="5239267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xmlns="" id="{8C46EE77-60D6-4731-9C4F-E3054EDCE917}"/>
              </a:ext>
            </a:extLst>
          </p:cNvPr>
          <p:cNvCxnSpPr>
            <a:cxnSpLocks/>
          </p:cNvCxnSpPr>
          <p:nvPr/>
        </p:nvCxnSpPr>
        <p:spPr>
          <a:xfrm flipV="1">
            <a:off x="4778159" y="3429000"/>
            <a:ext cx="0" cy="1797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4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6475988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</p:cNvCxnSpPr>
          <p:nvPr/>
        </p:nvCxnSpPr>
        <p:spPr>
          <a:xfrm flipV="1">
            <a:off x="7277101" y="3429000"/>
            <a:ext cx="0" cy="1746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393356F7-563C-40D8-B138-5AEEFCFA10D7}"/>
              </a:ext>
            </a:extLst>
          </p:cNvPr>
          <p:cNvSpPr txBox="1"/>
          <p:nvPr/>
        </p:nvSpPr>
        <p:spPr>
          <a:xfrm>
            <a:off x="7188765" y="5783777"/>
            <a:ext cx="139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+1=3</a:t>
            </a:r>
            <a:endParaRPr lang="zh-TW" altLang="en-US" sz="3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07012E4-C16A-439E-AFE9-1BBDDB683756}"/>
              </a:ext>
            </a:extLst>
          </p:cNvPr>
          <p:cNvSpPr txBox="1"/>
          <p:nvPr/>
        </p:nvSpPr>
        <p:spPr>
          <a:xfrm>
            <a:off x="5194112" y="4958964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5BC0244A-EDBE-4773-BC0E-D59DDF4367E0}"/>
              </a:ext>
            </a:extLst>
          </p:cNvPr>
          <p:cNvSpPr txBox="1"/>
          <p:nvPr/>
        </p:nvSpPr>
        <p:spPr>
          <a:xfrm>
            <a:off x="7181394" y="4422689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5.l &gt;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xmlns="" id="{27F21B10-0541-4286-85F8-F0081053C08C}"/>
              </a:ext>
            </a:extLst>
          </p:cNvPr>
          <p:cNvSpPr txBox="1"/>
          <p:nvPr/>
        </p:nvSpPr>
        <p:spPr>
          <a:xfrm>
            <a:off x="6475988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xmlns="" id="{3199BE6E-C923-4944-838A-34ADB20129F9}"/>
              </a:ext>
            </a:extLst>
          </p:cNvPr>
          <p:cNvCxnSpPr>
            <a:cxnSpLocks/>
          </p:cNvCxnSpPr>
          <p:nvPr/>
        </p:nvCxnSpPr>
        <p:spPr>
          <a:xfrm flipV="1">
            <a:off x="7277101" y="3429000"/>
            <a:ext cx="0" cy="1746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92365CF4-D751-49BC-8077-6054A3083579}"/>
              </a:ext>
            </a:extLst>
          </p:cNvPr>
          <p:cNvSpPr txBox="1"/>
          <p:nvPr/>
        </p:nvSpPr>
        <p:spPr>
          <a:xfrm>
            <a:off x="8226799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=5</a:t>
            </a:r>
            <a:endParaRPr lang="zh-TW" altLang="en-US" sz="36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9D5D5775-20C2-4548-8312-37D9E88BC640}"/>
              </a:ext>
            </a:extLst>
          </p:cNvPr>
          <p:cNvCxnSpPr>
            <a:cxnSpLocks/>
          </p:cNvCxnSpPr>
          <p:nvPr/>
        </p:nvCxnSpPr>
        <p:spPr>
          <a:xfrm flipV="1">
            <a:off x="9027912" y="3731748"/>
            <a:ext cx="8279" cy="1443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xmlns="" id="{521D7FC1-DA1F-417B-915E-E8AF4C8B0364}"/>
              </a:ext>
            </a:extLst>
          </p:cNvPr>
          <p:cNvCxnSpPr>
            <a:cxnSpLocks/>
          </p:cNvCxnSpPr>
          <p:nvPr/>
        </p:nvCxnSpPr>
        <p:spPr>
          <a:xfrm flipV="1">
            <a:off x="7828559" y="3768602"/>
            <a:ext cx="151575" cy="6315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E7C1F4CA-F62B-45C9-A757-B8155B7DD63A}"/>
              </a:ext>
            </a:extLst>
          </p:cNvPr>
          <p:cNvSpPr txBox="1"/>
          <p:nvPr/>
        </p:nvSpPr>
        <p:spPr>
          <a:xfrm>
            <a:off x="7376077" y="5104103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5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92365CF4-D751-49BC-8077-6054A3083579}"/>
              </a:ext>
            </a:extLst>
          </p:cNvPr>
          <p:cNvSpPr txBox="1"/>
          <p:nvPr/>
        </p:nvSpPr>
        <p:spPr>
          <a:xfrm>
            <a:off x="8226799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9D5D5775-20C2-4548-8312-37D9E88BC640}"/>
              </a:ext>
            </a:extLst>
          </p:cNvPr>
          <p:cNvCxnSpPr>
            <a:cxnSpLocks/>
          </p:cNvCxnSpPr>
          <p:nvPr/>
        </p:nvCxnSpPr>
        <p:spPr>
          <a:xfrm flipV="1">
            <a:off x="9027912" y="3429000"/>
            <a:ext cx="0" cy="1746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9A2746DC-E84C-4350-AB07-46C737EA94D4}"/>
              </a:ext>
            </a:extLst>
          </p:cNvPr>
          <p:cNvSpPr txBox="1"/>
          <p:nvPr/>
        </p:nvSpPr>
        <p:spPr>
          <a:xfrm>
            <a:off x="7188765" y="5783777"/>
            <a:ext cx="139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+1=4</a:t>
            </a:r>
            <a:endParaRPr lang="zh-TW" altLang="en-US" sz="3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8A48D735-2910-41CF-8BAB-4A45A932EE0D}"/>
              </a:ext>
            </a:extLst>
          </p:cNvPr>
          <p:cNvSpPr txBox="1"/>
          <p:nvPr/>
        </p:nvSpPr>
        <p:spPr>
          <a:xfrm>
            <a:off x="7376077" y="5104103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ACD6A69C-3F97-4E75-9877-54B88A7162BD}"/>
              </a:ext>
            </a:extLst>
          </p:cNvPr>
          <p:cNvSpPr txBox="1"/>
          <p:nvPr/>
        </p:nvSpPr>
        <p:spPr>
          <a:xfrm>
            <a:off x="7092245" y="1989107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6.l &lt;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6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92365CF4-D751-49BC-8077-6054A3083579}"/>
              </a:ext>
            </a:extLst>
          </p:cNvPr>
          <p:cNvSpPr txBox="1"/>
          <p:nvPr/>
        </p:nvSpPr>
        <p:spPr>
          <a:xfrm>
            <a:off x="8226799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9D5D5775-20C2-4548-8312-37D9E88BC640}"/>
              </a:ext>
            </a:extLst>
          </p:cNvPr>
          <p:cNvCxnSpPr>
            <a:cxnSpLocks/>
          </p:cNvCxnSpPr>
          <p:nvPr/>
        </p:nvCxnSpPr>
        <p:spPr>
          <a:xfrm flipV="1">
            <a:off x="9027912" y="3429000"/>
            <a:ext cx="0" cy="1746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8A48D735-2910-41CF-8BAB-4A45A932EE0D}"/>
              </a:ext>
            </a:extLst>
          </p:cNvPr>
          <p:cNvSpPr txBox="1"/>
          <p:nvPr/>
        </p:nvSpPr>
        <p:spPr>
          <a:xfrm>
            <a:off x="7142774" y="1426453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不增加交流道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309EC8B-AAC0-4494-9B95-6A47D5F03A59}"/>
              </a:ext>
            </a:extLst>
          </p:cNvPr>
          <p:cNvSpPr txBox="1"/>
          <p:nvPr/>
        </p:nvSpPr>
        <p:spPr>
          <a:xfrm>
            <a:off x="9034317" y="5263910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=6</a:t>
            </a:r>
            <a:endParaRPr lang="zh-TW" altLang="en-US" sz="36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497AA070-8FD0-46FC-9FF2-B93406088540}"/>
              </a:ext>
            </a:extLst>
          </p:cNvPr>
          <p:cNvCxnSpPr>
            <a:cxnSpLocks/>
          </p:cNvCxnSpPr>
          <p:nvPr/>
        </p:nvCxnSpPr>
        <p:spPr>
          <a:xfrm flipH="1" flipV="1">
            <a:off x="9541593" y="3086091"/>
            <a:ext cx="60536" cy="2143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701769E7-9F3F-4077-81E7-AAD8D30B1D95}"/>
              </a:ext>
            </a:extLst>
          </p:cNvPr>
          <p:cNvCxnSpPr>
            <a:cxnSpLocks/>
          </p:cNvCxnSpPr>
          <p:nvPr/>
        </p:nvCxnSpPr>
        <p:spPr>
          <a:xfrm>
            <a:off x="7572375" y="2651152"/>
            <a:ext cx="0" cy="4723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xmlns="" id="{ACD6A69C-3F97-4E75-9877-54B88A7162BD}"/>
              </a:ext>
            </a:extLst>
          </p:cNvPr>
          <p:cNvSpPr txBox="1"/>
          <p:nvPr/>
        </p:nvSpPr>
        <p:spPr>
          <a:xfrm>
            <a:off x="9810876" y="2026106"/>
            <a:ext cx="1986915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7.l &gt; </a:t>
            </a:r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7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92365CF4-D751-49BC-8077-6054A3083579}"/>
              </a:ext>
            </a:extLst>
          </p:cNvPr>
          <p:cNvSpPr txBox="1"/>
          <p:nvPr/>
        </p:nvSpPr>
        <p:spPr>
          <a:xfrm>
            <a:off x="8226799" y="5261178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xmlns="" id="{9D5D5775-20C2-4548-8312-37D9E88BC640}"/>
              </a:ext>
            </a:extLst>
          </p:cNvPr>
          <p:cNvCxnSpPr>
            <a:cxnSpLocks/>
          </p:cNvCxnSpPr>
          <p:nvPr/>
        </p:nvCxnSpPr>
        <p:spPr>
          <a:xfrm flipV="1">
            <a:off x="9027912" y="3429000"/>
            <a:ext cx="0" cy="1746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8A48D735-2910-41CF-8BAB-4A45A932EE0D}"/>
              </a:ext>
            </a:extLst>
          </p:cNvPr>
          <p:cNvSpPr txBox="1"/>
          <p:nvPr/>
        </p:nvSpPr>
        <p:spPr>
          <a:xfrm>
            <a:off x="9861405" y="1463452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309EC8B-AAC0-4494-9B95-6A47D5F03A59}"/>
              </a:ext>
            </a:extLst>
          </p:cNvPr>
          <p:cNvSpPr txBox="1"/>
          <p:nvPr/>
        </p:nvSpPr>
        <p:spPr>
          <a:xfrm>
            <a:off x="10824940" y="5266004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i</a:t>
            </a:r>
            <a:r>
              <a:rPr lang="en-US" altLang="zh-TW" sz="3600" dirty="0"/>
              <a:t>=7</a:t>
            </a:r>
            <a:endParaRPr lang="zh-TW" altLang="en-US" sz="36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497AA070-8FD0-46FC-9FF2-B93406088540}"/>
              </a:ext>
            </a:extLst>
          </p:cNvPr>
          <p:cNvCxnSpPr>
            <a:cxnSpLocks/>
          </p:cNvCxnSpPr>
          <p:nvPr/>
        </p:nvCxnSpPr>
        <p:spPr>
          <a:xfrm flipH="1" flipV="1">
            <a:off x="11363410" y="3731748"/>
            <a:ext cx="29342" cy="1499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701769E7-9F3F-4077-81E7-AAD8D30B1D95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9808029" y="2688151"/>
            <a:ext cx="482978" cy="11381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A0295A-52B6-4C6F-BE68-679E3B65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1615 Highway (Time Limit: 3 seconds)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00ABC83-0077-479D-80B3-4CCD3259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D25-3D88-413A-BE5E-B0CA9FD6AD94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A7895316-9B72-40A8-B0FA-9524A469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064D99FC-98D9-49F6-8CAA-87FB37D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3B38EAD-0A8C-4100-919A-B83BE215DFA8}"/>
              </a:ext>
            </a:extLst>
          </p:cNvPr>
          <p:cNvSpPr txBox="1"/>
          <p:nvPr/>
        </p:nvSpPr>
        <p:spPr>
          <a:xfrm>
            <a:off x="714607" y="2007221"/>
            <a:ext cx="107627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有一條直線長度</a:t>
            </a:r>
            <a:r>
              <a:rPr lang="en-US" altLang="zh-TW" sz="3200" dirty="0">
                <a:ea typeface="標楷體" panose="03000509000000000000" pitchFamily="65" charset="-120"/>
              </a:rPr>
              <a:t>L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的高速公路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在正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軸上從</a:t>
            </a:r>
            <a:r>
              <a:rPr lang="en-US" altLang="zh-TW" sz="3200" dirty="0">
                <a:ea typeface="標楷體" panose="03000509000000000000" pitchFamily="65" charset="-120"/>
              </a:rPr>
              <a:t>(0,0)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3200" dirty="0">
                <a:ea typeface="標楷體" panose="03000509000000000000" pitchFamily="65" charset="-120"/>
              </a:rPr>
              <a:t>(L,0)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在平面上有</a:t>
            </a:r>
            <a:r>
              <a:rPr lang="en-US" altLang="zh-TW" sz="3200" dirty="0">
                <a:ea typeface="標楷體" panose="03000509000000000000" pitchFamily="65" charset="-12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個村莊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位置以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en-US" altLang="zh-TW" sz="3200" dirty="0" err="1">
                <a:ea typeface="標楷體" panose="03000509000000000000" pitchFamily="65" charset="-120"/>
              </a:rPr>
              <a:t>x,y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座標表示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現今要規劃交流道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使得每一個村莊到交流道的距離至少有一個交流道距離是小於等於</a:t>
            </a:r>
            <a:r>
              <a:rPr lang="en-US" altLang="zh-TW" sz="3200" dirty="0">
                <a:ea typeface="標楷體" panose="03000509000000000000" pitchFamily="65" charset="-120"/>
              </a:rPr>
              <a:t>D, </a:t>
            </a:r>
            <a:r>
              <a:rPr lang="zh-TW" altLang="en-US" sz="3200" dirty="0">
                <a:ea typeface="標楷體" panose="03000509000000000000" pitchFamily="65" charset="-120"/>
              </a:rPr>
              <a:t>請問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最少需要幾個交流道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solidFill>
                  <a:srgbClr val="0070C0"/>
                </a:solidFill>
                <a:ea typeface="標楷體" panose="03000509000000000000" pitchFamily="65" charset="-120"/>
              </a:rPr>
              <a:t>假設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0070C0"/>
                </a:solidFill>
                <a:ea typeface="標楷體" panose="03000509000000000000" pitchFamily="65" charset="-120"/>
              </a:rPr>
              <a:t>每個村莊到高速公路的垂直距離小於等於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D)</a:t>
            </a:r>
            <a:endParaRPr lang="zh-TW" altLang="en-US" sz="3200" dirty="0">
              <a:solidFill>
                <a:srgbClr val="0070C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4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7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8A48D735-2910-41CF-8BAB-4A45A932EE0D}"/>
              </a:ext>
            </a:extLst>
          </p:cNvPr>
          <p:cNvSpPr txBox="1"/>
          <p:nvPr/>
        </p:nvSpPr>
        <p:spPr>
          <a:xfrm>
            <a:off x="9861405" y="1463452"/>
            <a:ext cx="203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增加交流道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309EC8B-AAC0-4494-9B95-6A47D5F03A59}"/>
              </a:ext>
            </a:extLst>
          </p:cNvPr>
          <p:cNvSpPr txBox="1"/>
          <p:nvPr/>
        </p:nvSpPr>
        <p:spPr>
          <a:xfrm>
            <a:off x="10824940" y="5266004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497AA070-8FD0-46FC-9FF2-B93406088540}"/>
              </a:ext>
            </a:extLst>
          </p:cNvPr>
          <p:cNvCxnSpPr>
            <a:cxnSpLocks/>
          </p:cNvCxnSpPr>
          <p:nvPr/>
        </p:nvCxnSpPr>
        <p:spPr>
          <a:xfrm flipH="1" flipV="1">
            <a:off x="11350536" y="3429000"/>
            <a:ext cx="42216" cy="18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xmlns="" id="{A350E710-A239-46C2-AEAB-247A77768868}"/>
              </a:ext>
            </a:extLst>
          </p:cNvPr>
          <p:cNvSpPr txBox="1"/>
          <p:nvPr/>
        </p:nvSpPr>
        <p:spPr>
          <a:xfrm>
            <a:off x="7188765" y="5783777"/>
            <a:ext cx="139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+1=5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1132566" y="3244664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566" y="3244664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</p:spTree>
    <p:extLst>
      <p:ext uri="{BB962C8B-B14F-4D97-AF65-F5344CB8AC3E}">
        <p14:creationId xmlns:p14="http://schemas.microsoft.com/office/powerpoint/2010/main" val="500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3626485" y="5804033"/>
            <a:ext cx="32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交流道位置數目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Step 7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AB3CCF9-849F-43DC-B110-90CAA5D774FF}"/>
              </a:ext>
            </a:extLst>
          </p:cNvPr>
          <p:cNvSpPr txBox="1"/>
          <p:nvPr/>
        </p:nvSpPr>
        <p:spPr>
          <a:xfrm>
            <a:off x="6930360" y="5804033"/>
            <a:ext cx="54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E309EC8B-AAC0-4494-9B95-6A47D5F03A59}"/>
              </a:ext>
            </a:extLst>
          </p:cNvPr>
          <p:cNvSpPr txBox="1"/>
          <p:nvPr/>
        </p:nvSpPr>
        <p:spPr>
          <a:xfrm>
            <a:off x="10824940" y="5266004"/>
            <a:ext cx="161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/>
              <a:t>prev</a:t>
            </a:r>
            <a:endParaRPr lang="zh-TW" altLang="en-US" sz="36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xmlns="" id="{497AA070-8FD0-46FC-9FF2-B93406088540}"/>
              </a:ext>
            </a:extLst>
          </p:cNvPr>
          <p:cNvCxnSpPr>
            <a:cxnSpLocks/>
          </p:cNvCxnSpPr>
          <p:nvPr/>
        </p:nvCxnSpPr>
        <p:spPr>
          <a:xfrm flipH="1" flipV="1">
            <a:off x="11350536" y="3429000"/>
            <a:ext cx="42216" cy="18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98A1118C-920B-45E6-BE3F-7DF82502340C}"/>
              </a:ext>
            </a:extLst>
          </p:cNvPr>
          <p:cNvSpPr txBox="1"/>
          <p:nvPr/>
        </p:nvSpPr>
        <p:spPr>
          <a:xfrm>
            <a:off x="4609092" y="5018297"/>
            <a:ext cx="259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Output: </a:t>
            </a:r>
            <a:r>
              <a:rPr lang="en-US" altLang="zh-TW" sz="3600" dirty="0">
                <a:solidFill>
                  <a:srgbClr val="FF0000"/>
                </a:solidFill>
              </a:rPr>
              <a:t>5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64" y="3144730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81" y="3237169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46" y="3254658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593" y="3227176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1132566" y="3244664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566" y="3244664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5876144" y="1094282"/>
            <a:ext cx="63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prev</a:t>
            </a:r>
            <a:r>
              <a:rPr lang="en-US" altLang="zh-TW" sz="2400" dirty="0">
                <a:solidFill>
                  <a:srgbClr val="0070C0"/>
                </a:solidFill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最近設立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最右邊的位置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</p:spTree>
    <p:extLst>
      <p:ext uri="{BB962C8B-B14F-4D97-AF65-F5344CB8AC3E}">
        <p14:creationId xmlns:p14="http://schemas.microsoft.com/office/powerpoint/2010/main" val="37050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>
            <a:extLst>
              <a:ext uri="{FF2B5EF4-FFF2-40B4-BE49-F238E27FC236}">
                <a16:creationId xmlns:a16="http://schemas.microsoft.com/office/drawing/2014/main" xmlns="" id="{1781D760-F43B-4A35-A549-FD38944F8B95}"/>
              </a:ext>
            </a:extLst>
          </p:cNvPr>
          <p:cNvCxnSpPr>
            <a:cxnSpLocks/>
          </p:cNvCxnSpPr>
          <p:nvPr/>
        </p:nvCxnSpPr>
        <p:spPr>
          <a:xfrm>
            <a:off x="5586393" y="2590318"/>
            <a:ext cx="14306" cy="8386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30A645B1-2AF5-449B-98AC-5689C486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50FA-F60E-4994-A7A2-D9D592BC03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6DB72B5E-5E3E-497B-93BD-4766190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CAADC31-9F71-4287-B740-EA58359E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xmlns="" id="{155971F7-AB4A-496B-A854-C47A37093D2A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xmlns="" id="{A6F9670A-1A76-4035-B866-1ED0DA6294CE}"/>
              </a:ext>
            </a:extLst>
          </p:cNvPr>
          <p:cNvSpPr/>
          <p:nvPr/>
        </p:nvSpPr>
        <p:spPr>
          <a:xfrm>
            <a:off x="5551856" y="2574376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xmlns="" id="{8F06AA4D-0E38-491A-B047-700BD5DB7886}"/>
              </a:ext>
            </a:extLst>
          </p:cNvPr>
          <p:cNvSpPr/>
          <p:nvPr/>
        </p:nvSpPr>
        <p:spPr>
          <a:xfrm>
            <a:off x="4452257" y="1517204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A9A98B1-E9B5-4DD0-BDC7-46EFEEE4B01A}"/>
              </a:ext>
            </a:extLst>
          </p:cNvPr>
          <p:cNvSpPr txBox="1"/>
          <p:nvPr/>
        </p:nvSpPr>
        <p:spPr>
          <a:xfrm>
            <a:off x="5143355" y="1951114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xmlns="" id="{134A34F9-D2CA-46F7-A48E-AD3B66C8A7F1}"/>
              </a:ext>
            </a:extLst>
          </p:cNvPr>
          <p:cNvCxnSpPr>
            <a:stCxn id="6" idx="4"/>
          </p:cNvCxnSpPr>
          <p:nvPr/>
        </p:nvCxnSpPr>
        <p:spPr>
          <a:xfrm flipH="1">
            <a:off x="4894342" y="2683233"/>
            <a:ext cx="706357" cy="74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D3CE8CD-8088-4E9F-AA32-82BBE1DD7ADB}"/>
              </a:ext>
            </a:extLst>
          </p:cNvPr>
          <p:cNvSpPr txBox="1"/>
          <p:nvPr/>
        </p:nvSpPr>
        <p:spPr>
          <a:xfrm>
            <a:off x="4844076" y="2722205"/>
            <a:ext cx="69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9E29737C-D62B-4745-8FEA-DC57CFA28FAB}"/>
              </a:ext>
            </a:extLst>
          </p:cNvPr>
          <p:cNvSpPr txBox="1"/>
          <p:nvPr/>
        </p:nvSpPr>
        <p:spPr>
          <a:xfrm>
            <a:off x="5337437" y="2825284"/>
            <a:ext cx="63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|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/>
              <a:t>|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xmlns="" id="{EDE48E16-B616-42E0-B330-CB37CCF72B81}"/>
                  </a:ext>
                </a:extLst>
              </p:cNvPr>
              <p:cNvSpPr txBox="1"/>
              <p:nvPr/>
            </p:nvSpPr>
            <p:spPr>
              <a:xfrm>
                <a:off x="7315199" y="2168314"/>
                <a:ext cx="2032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DE48E16-B616-42E0-B330-CB37CCF7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9" y="2168314"/>
                <a:ext cx="2032731" cy="461665"/>
              </a:xfrm>
              <a:prstGeom prst="rect">
                <a:avLst/>
              </a:prstGeom>
              <a:blipFill>
                <a:blip r:embed="rId2"/>
                <a:stretch>
                  <a:fillRect l="-4505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xmlns="" id="{585A0BC6-8BDD-4571-9379-3951DEE31F13}"/>
              </a:ext>
            </a:extLst>
          </p:cNvPr>
          <p:cNvCxnSpPr>
            <a:stCxn id="6" idx="4"/>
          </p:cNvCxnSpPr>
          <p:nvPr/>
        </p:nvCxnSpPr>
        <p:spPr>
          <a:xfrm>
            <a:off x="5600699" y="2683233"/>
            <a:ext cx="737903" cy="74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49B01FBE-EC54-4D14-8A8B-4BED62F078C5}"/>
              </a:ext>
            </a:extLst>
          </p:cNvPr>
          <p:cNvSpPr txBox="1"/>
          <p:nvPr/>
        </p:nvSpPr>
        <p:spPr>
          <a:xfrm>
            <a:off x="5109319" y="3315360"/>
            <a:ext cx="25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8760816F-24B8-4B8A-B7B3-B88CDCD75551}"/>
              </a:ext>
            </a:extLst>
          </p:cNvPr>
          <p:cNvSpPr txBox="1"/>
          <p:nvPr/>
        </p:nvSpPr>
        <p:spPr>
          <a:xfrm>
            <a:off x="5786753" y="3315360"/>
            <a:ext cx="25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FA485C81-AD70-47B2-A2A6-4AEEFAC32613}"/>
              </a:ext>
            </a:extLst>
          </p:cNvPr>
          <p:cNvSpPr txBox="1"/>
          <p:nvPr/>
        </p:nvSpPr>
        <p:spPr>
          <a:xfrm>
            <a:off x="3940446" y="3417783"/>
            <a:ext cx="106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x-t,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0D8FDA9A-DBD2-4C42-BABF-4857795FD92F}"/>
              </a:ext>
            </a:extLst>
          </p:cNvPr>
          <p:cNvSpPr txBox="1"/>
          <p:nvPr/>
        </p:nvSpPr>
        <p:spPr>
          <a:xfrm>
            <a:off x="6149218" y="3424095"/>
            <a:ext cx="116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3E9C9B1D-CC62-45DD-88AF-74B5B14EDA35}"/>
              </a:ext>
            </a:extLst>
          </p:cNvPr>
          <p:cNvSpPr/>
          <p:nvPr/>
        </p:nvSpPr>
        <p:spPr>
          <a:xfrm>
            <a:off x="4847579" y="3397458"/>
            <a:ext cx="63832" cy="679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38EA3286-F97B-424B-9A38-51DE62BD8BB5}"/>
              </a:ext>
            </a:extLst>
          </p:cNvPr>
          <p:cNvSpPr/>
          <p:nvPr/>
        </p:nvSpPr>
        <p:spPr>
          <a:xfrm>
            <a:off x="6296071" y="3397458"/>
            <a:ext cx="63832" cy="679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6D88415E-91C2-4465-ACCA-4D7F64B9B80D}"/>
              </a:ext>
            </a:extLst>
          </p:cNvPr>
          <p:cNvSpPr txBox="1"/>
          <p:nvPr/>
        </p:nvSpPr>
        <p:spPr>
          <a:xfrm>
            <a:off x="1426028" y="751115"/>
            <a:ext cx="156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找交點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BDB70707-1534-44F8-BB01-07708EF0FA2D}"/>
              </a:ext>
            </a:extLst>
          </p:cNvPr>
          <p:cNvSpPr txBox="1"/>
          <p:nvPr/>
        </p:nvSpPr>
        <p:spPr>
          <a:xfrm>
            <a:off x="3867073" y="4250764"/>
            <a:ext cx="572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村莊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200" i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 y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的區間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en-US" altLang="zh-TW" sz="32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x-t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32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x+t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54512302-D10F-4E2B-A53E-CD8B9464401E}"/>
              </a:ext>
            </a:extLst>
          </p:cNvPr>
          <p:cNvCxnSpPr>
            <a:cxnSpLocks/>
          </p:cNvCxnSpPr>
          <p:nvPr/>
        </p:nvCxnSpPr>
        <p:spPr>
          <a:xfrm>
            <a:off x="4911411" y="3431432"/>
            <a:ext cx="1384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CD3CE8CD-8088-4E9F-AA32-82BBE1DD7ADB}"/>
              </a:ext>
            </a:extLst>
          </p:cNvPr>
          <p:cNvSpPr txBox="1"/>
          <p:nvPr/>
        </p:nvSpPr>
        <p:spPr>
          <a:xfrm>
            <a:off x="5946012" y="2729953"/>
            <a:ext cx="69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-47433" y="3985904"/>
            <a:ext cx="358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</a:t>
            </a:r>
            <a:r>
              <a:rPr lang="zh-TW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[max{0, </a:t>
            </a:r>
            <a:r>
              <a:rPr lang="en-US" altLang="zh-TW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min{L, </a:t>
            </a:r>
            <a:r>
              <a:rPr lang="en-US" altLang="zh-TW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03275" y="3433307"/>
            <a:ext cx="14398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8589372" y="2804735"/>
            <a:ext cx="358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區間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[max{0, </a:t>
            </a:r>
            <a:r>
              <a:rPr lang="en-US" altLang="zh-TW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min{L, </a:t>
            </a:r>
            <a:r>
              <a:rPr lang="en-US" altLang="zh-TW" sz="20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lang="en-US" altLang="zh-TW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910375" y="3429000"/>
            <a:ext cx="15128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BAEA6B1D-1183-46DF-99C1-59509454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3E57-D2D5-4A18-B8F9-CC21802053C9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7440D5F3-A513-4458-9613-E112B388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AF2F328-9BDD-4552-9836-3CB7AAAB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D4D6188C-DB40-4FB8-880C-026146C6C550}"/>
              </a:ext>
            </a:extLst>
          </p:cNvPr>
          <p:cNvSpPr txBox="1"/>
          <p:nvPr/>
        </p:nvSpPr>
        <p:spPr>
          <a:xfrm>
            <a:off x="588229" y="136525"/>
            <a:ext cx="1195495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#include&lt;</a:t>
            </a:r>
            <a:r>
              <a:rPr lang="en-US" altLang="zh-TW" sz="2200" dirty="0" err="1"/>
              <a:t>cstring</a:t>
            </a:r>
            <a:r>
              <a:rPr lang="en-US" altLang="zh-TW" sz="2200" dirty="0"/>
              <a:t>&gt;</a:t>
            </a:r>
          </a:p>
          <a:p>
            <a:r>
              <a:rPr lang="en-US" altLang="zh-TW" sz="2200" dirty="0"/>
              <a:t>#include&lt;</a:t>
            </a:r>
            <a:r>
              <a:rPr lang="en-US" altLang="zh-TW" sz="2200" dirty="0" err="1"/>
              <a:t>cstdio</a:t>
            </a:r>
            <a:r>
              <a:rPr lang="en-US" altLang="zh-TW" sz="2200" dirty="0"/>
              <a:t>&gt;</a:t>
            </a:r>
          </a:p>
          <a:p>
            <a:r>
              <a:rPr lang="en-US" altLang="zh-TW" sz="2200" dirty="0"/>
              <a:t>#include&lt;vector&gt;</a:t>
            </a:r>
          </a:p>
          <a:p>
            <a:r>
              <a:rPr lang="en-US" altLang="zh-TW" sz="2200" dirty="0"/>
              <a:t>#include&lt;</a:t>
            </a:r>
            <a:r>
              <a:rPr lang="en-US" altLang="zh-TW" sz="2200" dirty="0" err="1"/>
              <a:t>cmath</a:t>
            </a:r>
            <a:r>
              <a:rPr lang="en-US" altLang="zh-TW" sz="2200" dirty="0"/>
              <a:t>&gt;</a:t>
            </a:r>
          </a:p>
          <a:p>
            <a:r>
              <a:rPr lang="en-US" altLang="zh-TW" sz="2200" dirty="0"/>
              <a:t>#include&lt;algorithm&gt;</a:t>
            </a:r>
          </a:p>
          <a:p>
            <a:r>
              <a:rPr lang="en-US" altLang="zh-TW" sz="2200" dirty="0"/>
              <a:t>using namespace std;</a:t>
            </a:r>
          </a:p>
          <a:p>
            <a:r>
              <a:rPr lang="en-US" altLang="zh-TW" sz="2200" dirty="0"/>
              <a:t>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L, D, N;</a:t>
            </a:r>
          </a:p>
          <a:p>
            <a:r>
              <a:rPr lang="en-US" altLang="zh-TW" sz="2200" dirty="0"/>
              <a:t>struct Village {      </a:t>
            </a:r>
          </a:p>
          <a:p>
            <a:r>
              <a:rPr lang="en-US" altLang="zh-TW" sz="2200" dirty="0"/>
              <a:t>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x, y;</a:t>
            </a:r>
            <a:r>
              <a:rPr lang="zh-TW" altLang="en-US" sz="2200" dirty="0"/>
              <a:t>       </a:t>
            </a:r>
            <a:r>
              <a:rPr lang="en-US" altLang="zh-TW" sz="2200" dirty="0">
                <a:solidFill>
                  <a:srgbClr val="0070C0"/>
                </a:solidFill>
              </a:rPr>
              <a:t>// (</a:t>
            </a:r>
            <a:r>
              <a:rPr lang="en-US" altLang="zh-TW" sz="2200" dirty="0" err="1">
                <a:solidFill>
                  <a:srgbClr val="0070C0"/>
                </a:solidFill>
              </a:rPr>
              <a:t>x,y</a:t>
            </a:r>
            <a:r>
              <a:rPr lang="en-US" altLang="zh-TW" sz="2200" dirty="0">
                <a:solidFill>
                  <a:srgbClr val="0070C0"/>
                </a:solidFill>
              </a:rPr>
              <a:t>):</a:t>
            </a:r>
            <a:r>
              <a:rPr lang="zh-TW" altLang="en-US" sz="2200" dirty="0">
                <a:solidFill>
                  <a:srgbClr val="0070C0"/>
                </a:solidFill>
              </a:rPr>
              <a:t>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村莊的座標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l, r;</a:t>
            </a:r>
            <a:r>
              <a:rPr lang="zh-TW" altLang="en-US" sz="2200" dirty="0"/>
              <a:t>    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村莊</a:t>
            </a:r>
            <a:r>
              <a:rPr lang="en-US" altLang="zh-TW" sz="2200" dirty="0">
                <a:solidFill>
                  <a:srgbClr val="0070C0"/>
                </a:solidFill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</a:rPr>
              <a:t>x,y</a:t>
            </a:r>
            <a:r>
              <a:rPr lang="en-US" altLang="zh-TW" sz="2200" dirty="0">
                <a:solidFill>
                  <a:srgbClr val="0070C0"/>
                </a:solidFill>
              </a:rPr>
              <a:t>)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對應的區間</a:t>
            </a:r>
            <a:r>
              <a:rPr lang="en-US" altLang="zh-TW" sz="2200" dirty="0">
                <a:solidFill>
                  <a:srgbClr val="0070C0"/>
                </a:solidFill>
              </a:rPr>
              <a:t>[</a:t>
            </a:r>
            <a:r>
              <a:rPr lang="en-US" altLang="zh-TW" sz="2200" dirty="0" err="1">
                <a:solidFill>
                  <a:srgbClr val="0070C0"/>
                </a:solidFill>
              </a:rPr>
              <a:t>l,r</a:t>
            </a:r>
            <a:r>
              <a:rPr lang="en-US" altLang="zh-TW" sz="2200" dirty="0">
                <a:solidFill>
                  <a:srgbClr val="0070C0"/>
                </a:solidFill>
              </a:rPr>
              <a:t>]</a:t>
            </a:r>
          </a:p>
          <a:p>
            <a:r>
              <a:rPr lang="en-US" altLang="zh-TW" sz="2200" dirty="0"/>
              <a:t>    Village(){};</a:t>
            </a:r>
          </a:p>
          <a:p>
            <a:r>
              <a:rPr lang="en-US" altLang="zh-TW" sz="2200" dirty="0"/>
              <a:t>    Village(int a, int b):x(a),y(b){</a:t>
            </a:r>
          </a:p>
          <a:p>
            <a:r>
              <a:rPr lang="en-US" altLang="zh-TW" sz="2200" dirty="0"/>
              <a:t>    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D2 = D*D, y2 = y*y;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計算對應的區間</a:t>
            </a:r>
            <a:r>
              <a:rPr lang="en-US" altLang="zh-TW" sz="2200" dirty="0">
                <a:solidFill>
                  <a:srgbClr val="0070C0"/>
                </a:solidFill>
              </a:rPr>
              <a:t>[</a:t>
            </a:r>
            <a:r>
              <a:rPr lang="en-US" altLang="zh-TW" sz="2200" dirty="0" err="1">
                <a:solidFill>
                  <a:srgbClr val="0070C0"/>
                </a:solidFill>
              </a:rPr>
              <a:t>l,r</a:t>
            </a:r>
            <a:r>
              <a:rPr lang="en-US" altLang="zh-TW" sz="2200" dirty="0">
                <a:solidFill>
                  <a:srgbClr val="0070C0"/>
                </a:solidFill>
              </a:rPr>
              <a:t>]</a:t>
            </a:r>
          </a:p>
          <a:p>
            <a:r>
              <a:rPr lang="en-US" altLang="zh-TW" sz="2200" dirty="0"/>
              <a:t>    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t = sqrt(D2-y2);</a:t>
            </a:r>
          </a:p>
          <a:p>
            <a:r>
              <a:rPr lang="en-US" altLang="zh-TW" sz="2200" dirty="0"/>
              <a:t>        l = </a:t>
            </a:r>
            <a:r>
              <a:rPr lang="en-US" altLang="zh-TW" sz="2200" dirty="0">
                <a:solidFill>
                  <a:srgbClr val="FF0000"/>
                </a:solidFill>
              </a:rPr>
              <a:t>max</a:t>
            </a:r>
            <a:r>
              <a:rPr lang="en-US" altLang="zh-TW" sz="2200" dirty="0"/>
              <a:t>((long long)</a:t>
            </a:r>
            <a:r>
              <a:rPr lang="en-US" altLang="zh-TW" sz="2200" dirty="0">
                <a:solidFill>
                  <a:srgbClr val="FF0000"/>
                </a:solidFill>
              </a:rPr>
              <a:t>0</a:t>
            </a:r>
            <a:r>
              <a:rPr lang="en-US" altLang="zh-TW" sz="2200" dirty="0"/>
              <a:t>, (long long)ceil(x-t));     </a:t>
            </a:r>
            <a:r>
              <a:rPr lang="en-US" altLang="zh-TW" sz="2200" dirty="0">
                <a:solidFill>
                  <a:srgbClr val="0070C0"/>
                </a:solidFill>
              </a:rPr>
              <a:t>// max {0, --}: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預防圓蓋</a:t>
            </a:r>
            <a:r>
              <a:rPr lang="zh-TW" altLang="en-US" sz="2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</a:t>
            </a:r>
            <a:r>
              <a:rPr lang="zh-TW" altLang="en-US" sz="2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的左邊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        r = </a:t>
            </a:r>
            <a:r>
              <a:rPr lang="en-US" altLang="zh-TW" sz="2200" dirty="0">
                <a:solidFill>
                  <a:srgbClr val="FF0000"/>
                </a:solidFill>
              </a:rPr>
              <a:t>min</a:t>
            </a:r>
            <a:r>
              <a:rPr lang="en-US" altLang="zh-TW" sz="2200" dirty="0"/>
              <a:t>((long long)</a:t>
            </a:r>
            <a:r>
              <a:rPr lang="en-US" altLang="zh-TW" sz="2200" dirty="0">
                <a:solidFill>
                  <a:srgbClr val="FF0000"/>
                </a:solidFill>
              </a:rPr>
              <a:t>L</a:t>
            </a:r>
            <a:r>
              <a:rPr lang="en-US" altLang="zh-TW" sz="2200" dirty="0"/>
              <a:t>, (long long)floor(</a:t>
            </a:r>
            <a:r>
              <a:rPr lang="en-US" altLang="zh-TW" sz="2200" dirty="0" err="1"/>
              <a:t>x+t</a:t>
            </a:r>
            <a:r>
              <a:rPr lang="en-US" altLang="zh-TW" sz="2200" dirty="0"/>
              <a:t>));  </a:t>
            </a:r>
            <a:r>
              <a:rPr lang="en-US" altLang="zh-TW" sz="2200" dirty="0">
                <a:solidFill>
                  <a:srgbClr val="0070C0"/>
                </a:solidFill>
              </a:rPr>
              <a:t>// min {L, --}: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預防圓蓋到高速公路最右點的右邊</a:t>
            </a:r>
            <a:endParaRPr lang="en-US" altLang="zh-TW" sz="2200" dirty="0"/>
          </a:p>
          <a:p>
            <a:r>
              <a:rPr lang="en-US" altLang="zh-TW" sz="2200" dirty="0"/>
              <a:t>    }</a:t>
            </a:r>
          </a:p>
          <a:p>
            <a:r>
              <a:rPr lang="en-US" altLang="zh-TW" sz="2200" dirty="0"/>
              <a:t>    bool operator &lt; (const Village&amp; v) const {  return r &lt; </a:t>
            </a:r>
            <a:r>
              <a:rPr lang="en-US" altLang="zh-TW" sz="2200" dirty="0" err="1"/>
              <a:t>v.r</a:t>
            </a:r>
            <a:r>
              <a:rPr lang="en-US" altLang="zh-TW" sz="2200" dirty="0"/>
              <a:t>;}</a:t>
            </a:r>
            <a:r>
              <a:rPr lang="zh-TW" altLang="en-US" sz="2200" dirty="0"/>
              <a:t>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以右端點值比大小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};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75C70C5C-399F-4AA3-93CF-6582F5FE47B0}"/>
              </a:ext>
            </a:extLst>
          </p:cNvPr>
          <p:cNvSpPr txBox="1"/>
          <p:nvPr/>
        </p:nvSpPr>
        <p:spPr>
          <a:xfrm>
            <a:off x="9982200" y="305204"/>
            <a:ext cx="172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Uva</a:t>
            </a:r>
            <a:r>
              <a:rPr lang="en-US" altLang="zh-TW" sz="2400" dirty="0"/>
              <a:t> 1615 Code (1/2)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68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CE3F23A-2F61-4191-9949-C5238580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148E-55B7-4425-AA9A-6B432021AC6D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487DC71-262B-4680-B820-334690A8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00A9AA40-3CD0-4FB0-A22D-22F5143A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22469EA-1B06-442E-9163-8B32557B6E01}"/>
              </a:ext>
            </a:extLst>
          </p:cNvPr>
          <p:cNvSpPr txBox="1"/>
          <p:nvPr/>
        </p:nvSpPr>
        <p:spPr>
          <a:xfrm>
            <a:off x="1472184" y="0"/>
            <a:ext cx="106466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</a:rPr>
              <a:t>int main() </a:t>
            </a:r>
            <a:r>
              <a:rPr lang="en-US" altLang="zh-TW" sz="2200" dirty="0"/>
              <a:t>{</a:t>
            </a:r>
          </a:p>
          <a:p>
            <a:r>
              <a:rPr lang="en-US" altLang="zh-TW" sz="2200" dirty="0"/>
              <a:t>    while(</a:t>
            </a:r>
            <a:r>
              <a:rPr lang="en-US" altLang="zh-TW" sz="2200" dirty="0" err="1"/>
              <a:t>scanf</a:t>
            </a:r>
            <a:r>
              <a:rPr lang="en-US" altLang="zh-TW" sz="2200" dirty="0"/>
              <a:t>("%</a:t>
            </a:r>
            <a:r>
              <a:rPr lang="en-US" altLang="zh-TW" sz="2200" dirty="0" err="1"/>
              <a:t>lld%lld%lld</a:t>
            </a:r>
            <a:r>
              <a:rPr lang="en-US" altLang="zh-TW" sz="2200" dirty="0"/>
              <a:t>", &amp;L, &amp;D, &amp;N) != EOF) {</a:t>
            </a:r>
          </a:p>
          <a:p>
            <a:r>
              <a:rPr lang="en-US" altLang="zh-TW" sz="2200" dirty="0"/>
              <a:t>        vector&lt;Village&gt; v;</a:t>
            </a:r>
          </a:p>
          <a:p>
            <a:r>
              <a:rPr lang="en-US" altLang="zh-TW" sz="2200" dirty="0"/>
              <a:t>    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a, b;</a:t>
            </a:r>
          </a:p>
          <a:p>
            <a:r>
              <a:rPr lang="en-US" altLang="zh-TW" sz="2200" dirty="0"/>
              <a:t>        for(int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&lt; N;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++) {</a:t>
            </a:r>
          </a:p>
          <a:p>
            <a:r>
              <a:rPr lang="en-US" altLang="zh-TW" sz="2200" dirty="0"/>
              <a:t>            </a:t>
            </a:r>
            <a:r>
              <a:rPr lang="en-US" altLang="zh-TW" sz="2200" dirty="0" err="1"/>
              <a:t>scanf</a:t>
            </a:r>
            <a:r>
              <a:rPr lang="en-US" altLang="zh-TW" sz="2200" dirty="0"/>
              <a:t>(“%</a:t>
            </a:r>
            <a:r>
              <a:rPr lang="en-US" altLang="zh-TW" sz="2200" dirty="0" err="1"/>
              <a:t>lld%lld</a:t>
            </a:r>
            <a:r>
              <a:rPr lang="en-US" altLang="zh-TW" sz="2200" dirty="0"/>
              <a:t>”, &amp;a, &amp;b);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輸入村莊座標 </a:t>
            </a:r>
            <a:r>
              <a:rPr lang="en-US" altLang="zh-TW" sz="22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en-US" altLang="zh-TW" sz="2200" dirty="0" err="1">
                <a:solidFill>
                  <a:srgbClr val="0070C0"/>
                </a:solidFill>
                <a:ea typeface="標楷體" panose="03000509000000000000" pitchFamily="65" charset="-120"/>
              </a:rPr>
              <a:t>a,b</a:t>
            </a:r>
            <a:r>
              <a:rPr lang="en-US" altLang="zh-TW" sz="2200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200" dirty="0"/>
              <a:t>            </a:t>
            </a:r>
            <a:r>
              <a:rPr lang="en-US" altLang="zh-TW" sz="2200" dirty="0" err="1"/>
              <a:t>v.push_back</a:t>
            </a:r>
            <a:r>
              <a:rPr lang="en-US" altLang="zh-TW" sz="2200" dirty="0"/>
              <a:t>(Village(</a:t>
            </a:r>
            <a:r>
              <a:rPr lang="en-US" altLang="zh-TW" sz="2200" dirty="0" err="1"/>
              <a:t>a,b</a:t>
            </a:r>
            <a:r>
              <a:rPr lang="en-US" altLang="zh-TW" sz="2200" dirty="0"/>
              <a:t>));</a:t>
            </a:r>
          </a:p>
          <a:p>
            <a:r>
              <a:rPr lang="en-US" altLang="zh-TW" sz="2200" dirty="0"/>
              <a:t>        }</a:t>
            </a:r>
          </a:p>
          <a:p>
            <a:r>
              <a:rPr lang="en-US" altLang="zh-TW" sz="2200" dirty="0"/>
              <a:t>        sort(</a:t>
            </a:r>
            <a:r>
              <a:rPr lang="en-US" altLang="zh-TW" sz="2200" dirty="0" err="1"/>
              <a:t>v.begin</a:t>
            </a:r>
            <a:r>
              <a:rPr lang="en-US" altLang="zh-TW" sz="2200" dirty="0"/>
              <a:t>(), </a:t>
            </a:r>
            <a:r>
              <a:rPr lang="en-US" altLang="zh-TW" sz="2200" dirty="0" err="1"/>
              <a:t>v.end</a:t>
            </a:r>
            <a:r>
              <a:rPr lang="en-US" altLang="zh-TW" sz="2200" dirty="0"/>
              <a:t>());  </a:t>
            </a:r>
            <a:r>
              <a:rPr lang="zh-TW" altLang="en-US" sz="2200" dirty="0"/>
              <a:t>  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依據右端點由小至大排序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        long </a:t>
            </a:r>
            <a:r>
              <a:rPr lang="en-US" altLang="zh-TW" sz="2200" dirty="0" err="1"/>
              <a:t>long</a:t>
            </a:r>
            <a:r>
              <a:rPr lang="en-US" altLang="zh-TW" sz="2200" dirty="0"/>
              <a:t> </a:t>
            </a:r>
            <a:r>
              <a:rPr lang="en-US" altLang="zh-TW" sz="2200" dirty="0" err="1"/>
              <a:t>prev</a:t>
            </a:r>
            <a:r>
              <a:rPr lang="en-US" altLang="zh-TW" sz="2200" dirty="0"/>
              <a:t> = v[0].r, </a:t>
            </a:r>
            <a:r>
              <a:rPr lang="en-US" altLang="zh-TW" sz="2200" dirty="0" err="1"/>
              <a:t>ans</a:t>
            </a:r>
            <a:r>
              <a:rPr lang="en-US" altLang="zh-TW" sz="2200" dirty="0"/>
              <a:t> = 1;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//</a:t>
            </a:r>
            <a:r>
              <a:rPr lang="en-US" altLang="zh-TW" sz="2200" dirty="0" err="1">
                <a:solidFill>
                  <a:srgbClr val="0070C0"/>
                </a:solidFill>
              </a:rPr>
              <a:t>prev</a:t>
            </a:r>
            <a:r>
              <a:rPr lang="en-US" altLang="zh-TW" sz="2200" dirty="0">
                <a:solidFill>
                  <a:srgbClr val="0070C0"/>
                </a:solidFill>
              </a:rPr>
              <a:t>: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這個交流道位置對大值</a:t>
            </a:r>
            <a:r>
              <a:rPr lang="en-US" altLang="zh-TW" sz="2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剛設立最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右邊的位置</a:t>
            </a:r>
            <a:r>
              <a:rPr lang="en-US" altLang="zh-TW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200" dirty="0"/>
          </a:p>
          <a:p>
            <a:r>
              <a:rPr lang="en-US" altLang="zh-TW" sz="2200" dirty="0"/>
              <a:t>        for(int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= 0;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&lt; N; 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++) {  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從左到右掃描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            if(v[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].l &gt; </a:t>
            </a:r>
            <a:r>
              <a:rPr lang="en-US" altLang="zh-TW" sz="2200" dirty="0" err="1"/>
              <a:t>prev</a:t>
            </a:r>
            <a:r>
              <a:rPr lang="en-US" altLang="zh-TW" sz="2200" dirty="0"/>
              <a:t>) {</a:t>
            </a:r>
          </a:p>
          <a:p>
            <a:r>
              <a:rPr lang="en-US" altLang="zh-TW" sz="2200" dirty="0"/>
              <a:t>                </a:t>
            </a:r>
            <a:r>
              <a:rPr lang="en-US" altLang="zh-TW" sz="2200" dirty="0" err="1"/>
              <a:t>ans</a:t>
            </a:r>
            <a:r>
              <a:rPr lang="en-US" altLang="zh-TW" sz="2200" dirty="0"/>
              <a:t> ++;</a:t>
            </a:r>
            <a:r>
              <a:rPr lang="zh-TW" altLang="en-US" sz="2200" dirty="0"/>
              <a:t>                       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增加一個交流道</a:t>
            </a:r>
            <a:endParaRPr lang="en-US" altLang="zh-TW" sz="2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/>
              <a:t>                </a:t>
            </a:r>
            <a:r>
              <a:rPr lang="en-US" altLang="zh-TW" sz="2200" dirty="0" err="1"/>
              <a:t>prev</a:t>
            </a:r>
            <a:r>
              <a:rPr lang="en-US" altLang="zh-TW" sz="2200" dirty="0"/>
              <a:t> = v[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].r;</a:t>
            </a:r>
            <a:r>
              <a:rPr lang="zh-TW" altLang="en-US" sz="2200" dirty="0"/>
              <a:t>                  </a:t>
            </a:r>
            <a:r>
              <a:rPr lang="en-US" altLang="zh-TW" sz="2200" dirty="0">
                <a:solidFill>
                  <a:srgbClr val="0070C0"/>
                </a:solidFill>
              </a:rPr>
              <a:t>//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sz="2200" dirty="0" err="1">
                <a:solidFill>
                  <a:srgbClr val="0070C0"/>
                </a:solidFill>
              </a:rPr>
              <a:t>prev</a:t>
            </a:r>
            <a:r>
              <a:rPr lang="en-US" altLang="zh-TW" sz="2200" dirty="0">
                <a:solidFill>
                  <a:srgbClr val="0070C0"/>
                </a:solidFill>
              </a:rPr>
              <a:t>: 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這個交流道位置對大值</a:t>
            </a:r>
            <a:r>
              <a:rPr lang="en-US" altLang="zh-TW" sz="2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剛設立最右邊的位置</a:t>
            </a:r>
            <a:r>
              <a:rPr lang="en-US" altLang="zh-TW" sz="2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200" dirty="0"/>
              <a:t>            }</a:t>
            </a:r>
          </a:p>
          <a:p>
            <a:r>
              <a:rPr lang="en-US" altLang="zh-TW" sz="2200" dirty="0"/>
              <a:t>        }</a:t>
            </a:r>
          </a:p>
          <a:p>
            <a:r>
              <a:rPr lang="en-US" altLang="zh-TW" sz="2200" dirty="0"/>
              <a:t>        </a:t>
            </a:r>
            <a:r>
              <a:rPr lang="en-US" altLang="zh-TW" sz="2200" dirty="0" err="1"/>
              <a:t>printf</a:t>
            </a:r>
            <a:r>
              <a:rPr lang="en-US" altLang="zh-TW" sz="2200" dirty="0"/>
              <a:t>("%</a:t>
            </a:r>
            <a:r>
              <a:rPr lang="en-US" altLang="zh-TW" sz="2200" dirty="0" err="1"/>
              <a:t>lld</a:t>
            </a:r>
            <a:r>
              <a:rPr lang="en-US" altLang="zh-TW" sz="2200" dirty="0"/>
              <a:t>\n", </a:t>
            </a:r>
            <a:r>
              <a:rPr lang="en-US" altLang="zh-TW" sz="2200" dirty="0" err="1"/>
              <a:t>ans</a:t>
            </a:r>
            <a:r>
              <a:rPr lang="en-US" altLang="zh-TW" sz="2200" dirty="0"/>
              <a:t>);</a:t>
            </a:r>
          </a:p>
          <a:p>
            <a:r>
              <a:rPr lang="en-US" altLang="zh-TW" sz="2200" dirty="0"/>
              <a:t>    }</a:t>
            </a:r>
          </a:p>
          <a:p>
            <a:r>
              <a:rPr lang="en-US" altLang="zh-TW" sz="2200" dirty="0"/>
              <a:t>    return 0;</a:t>
            </a:r>
          </a:p>
          <a:p>
            <a:r>
              <a:rPr lang="en-US" altLang="zh-TW" sz="22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A6F31085-386A-4C25-8CAD-6BEBC4896F66}"/>
              </a:ext>
            </a:extLst>
          </p:cNvPr>
          <p:cNvSpPr txBox="1"/>
          <p:nvPr/>
        </p:nvSpPr>
        <p:spPr>
          <a:xfrm>
            <a:off x="9982200" y="305204"/>
            <a:ext cx="1722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Uva</a:t>
            </a:r>
            <a:r>
              <a:rPr lang="en-US" altLang="zh-TW" sz="2400" dirty="0"/>
              <a:t> 1615 Code (2/2)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87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xmlns="" id="{588577E5-01D6-4ADF-9C0B-D141CE5F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E33C-2641-4B54-97A0-A660851B8F8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xmlns="" id="{4FAE7DBE-EBDA-46B8-8CF3-DE799617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prstClr val="black">
                    <a:tint val="75000"/>
                  </a:prstClr>
                </a:solidFill>
              </a:rPr>
              <a:t>UVa 1615 Highway</a:t>
            </a: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xmlns="" id="{68E40CDD-C71C-4C69-9B10-9447D41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09800" y="567600"/>
            <a:ext cx="213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圓半徑</a:t>
            </a:r>
            <a:r>
              <a:rPr lang="en-US" altLang="zh-TW" sz="3200" dirty="0" smtClean="0">
                <a:solidFill>
                  <a:prstClr val="black"/>
                </a:solidFill>
              </a:rPr>
              <a:t>: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D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3FC583F2-64F5-4851-A965-604F1D65E86A}"/>
                  </a:ext>
                </a:extLst>
              </p:cNvPr>
              <p:cNvSpPr txBox="1"/>
              <p:nvPr/>
            </p:nvSpPr>
            <p:spPr>
              <a:xfrm>
                <a:off x="10433956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C583F2-64F5-4851-A965-604F1D65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956" y="3069242"/>
                <a:ext cx="53907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xmlns="" id="{C541402F-2FBE-4432-B352-5C92E82D2210}"/>
                  </a:ext>
                </a:extLst>
              </p:cNvPr>
              <p:cNvSpPr txBox="1"/>
              <p:nvPr/>
            </p:nvSpPr>
            <p:spPr>
              <a:xfrm>
                <a:off x="8350869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541402F-2FBE-4432-B352-5C92E82D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69" y="3069242"/>
                <a:ext cx="53907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xmlns="" id="{7E32E148-A7D0-4858-B9F7-8A979D45F490}"/>
                  </a:ext>
                </a:extLst>
              </p:cNvPr>
              <p:cNvSpPr txBox="1"/>
              <p:nvPr/>
            </p:nvSpPr>
            <p:spPr>
              <a:xfrm>
                <a:off x="6431896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E32E148-A7D0-4858-B9F7-8A979D45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96" y="3069242"/>
                <a:ext cx="53907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id="{78F41370-2634-4DE1-860F-8C3EE566E6D7}"/>
                  </a:ext>
                </a:extLst>
              </p:cNvPr>
              <p:cNvSpPr txBox="1"/>
              <p:nvPr/>
            </p:nvSpPr>
            <p:spPr>
              <a:xfrm>
                <a:off x="4397206" y="3087821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F41370-2634-4DE1-860F-8C3EE566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06" y="3087821"/>
                <a:ext cx="539070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319007" y="305478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07" y="3054789"/>
                <a:ext cx="539070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C9B6862-E07A-4149-BD3A-88D9EF3E955D}"/>
              </a:ext>
            </a:extLst>
          </p:cNvPr>
          <p:cNvSpPr txBox="1"/>
          <p:nvPr/>
        </p:nvSpPr>
        <p:spPr>
          <a:xfrm>
            <a:off x="2126095" y="5500538"/>
            <a:ext cx="946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最少需要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交流道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每個圓至少蓋到一個交流道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</p:spTree>
    <p:extLst>
      <p:ext uri="{BB962C8B-B14F-4D97-AF65-F5344CB8AC3E}">
        <p14:creationId xmlns:p14="http://schemas.microsoft.com/office/powerpoint/2010/main" val="23089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3F5EC4AA-F010-4493-BD78-21A54AB29759}"/>
              </a:ext>
            </a:extLst>
          </p:cNvPr>
          <p:cNvSpPr txBox="1"/>
          <p:nvPr/>
        </p:nvSpPr>
        <p:spPr>
          <a:xfrm>
            <a:off x="838200" y="491395"/>
            <a:ext cx="293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A72D7EE-5377-4137-93E1-DBDF50DBE6DD}"/>
              </a:ext>
            </a:extLst>
          </p:cNvPr>
          <p:cNvSpPr txBox="1"/>
          <p:nvPr/>
        </p:nvSpPr>
        <p:spPr>
          <a:xfrm>
            <a:off x="8120938" y="606133"/>
            <a:ext cx="338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96EEBEF-F858-4605-9338-C7C6E1059BFD}"/>
              </a:ext>
            </a:extLst>
          </p:cNvPr>
          <p:cNvSpPr txBox="1"/>
          <p:nvPr/>
        </p:nvSpPr>
        <p:spPr>
          <a:xfrm>
            <a:off x="1023258" y="1393371"/>
            <a:ext cx="2732314" cy="3416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100</a:t>
            </a:r>
          </a:p>
          <a:p>
            <a:r>
              <a:rPr lang="en-US" altLang="zh-TW" sz="3600" dirty="0"/>
              <a:t>50</a:t>
            </a:r>
          </a:p>
          <a:p>
            <a:r>
              <a:rPr lang="en-US" altLang="zh-TW" sz="3600" dirty="0"/>
              <a:t>3</a:t>
            </a:r>
          </a:p>
          <a:p>
            <a:r>
              <a:rPr lang="en-US" altLang="zh-TW" sz="3600" dirty="0"/>
              <a:t>2 4</a:t>
            </a:r>
          </a:p>
          <a:p>
            <a:r>
              <a:rPr lang="en-US" altLang="zh-TW" sz="3600" dirty="0"/>
              <a:t>50 10</a:t>
            </a:r>
          </a:p>
          <a:p>
            <a:r>
              <a:rPr lang="en-US" altLang="zh-TW" sz="3600" dirty="0"/>
              <a:t>70 30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4964361E-8BB1-4DAE-BC18-5DB69B4A6133}"/>
              </a:ext>
            </a:extLst>
          </p:cNvPr>
          <p:cNvSpPr txBox="1"/>
          <p:nvPr/>
        </p:nvSpPr>
        <p:spPr>
          <a:xfrm>
            <a:off x="8198665" y="1350729"/>
            <a:ext cx="3048000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sz="3600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B98D7AC0-7C73-4A07-BA8B-1354052D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AC71-D546-4772-A2D0-B526A9CEAD58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AFA211B0-24C9-4BB4-9EE2-3079AC6D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FADA8F2C-BBE0-41C9-A6F0-B567D725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9006145C-7427-45A6-990F-12BCD2F36A79}"/>
              </a:ext>
            </a:extLst>
          </p:cNvPr>
          <p:cNvSpPr txBox="1"/>
          <p:nvPr/>
        </p:nvSpPr>
        <p:spPr>
          <a:xfrm>
            <a:off x="2840507" y="1393799"/>
            <a:ext cx="338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L: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高速公路長度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C4FE70BB-3381-4F75-B1AE-9BF11118A89D}"/>
              </a:ext>
            </a:extLst>
          </p:cNvPr>
          <p:cNvSpPr txBox="1"/>
          <p:nvPr/>
        </p:nvSpPr>
        <p:spPr>
          <a:xfrm>
            <a:off x="2840507" y="1924713"/>
            <a:ext cx="180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D:</a:t>
            </a:r>
            <a:r>
              <a:rPr lang="zh-TW" altLang="en-US" sz="3600" dirty="0"/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距離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65C31462-8043-47F6-AAB1-9A1E7FEEB614}"/>
              </a:ext>
            </a:extLst>
          </p:cNvPr>
          <p:cNvSpPr txBox="1"/>
          <p:nvPr/>
        </p:nvSpPr>
        <p:spPr>
          <a:xfrm>
            <a:off x="2840507" y="2455200"/>
            <a:ext cx="304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N:</a:t>
            </a:r>
            <a:r>
              <a:rPr lang="zh-TW" altLang="en-US" sz="3600" dirty="0"/>
              <a:t> 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村莊的數目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E900DEE4-D7C4-418D-8219-9C16F845ACFB}"/>
              </a:ext>
            </a:extLst>
          </p:cNvPr>
          <p:cNvSpPr txBox="1"/>
          <p:nvPr/>
        </p:nvSpPr>
        <p:spPr>
          <a:xfrm>
            <a:off x="2766630" y="3690248"/>
            <a:ext cx="37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ea typeface="標楷體" panose="03000509000000000000" pitchFamily="65" charset="-120"/>
              </a:rPr>
              <a:t>N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個村莊的座標 </a:t>
            </a:r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xmlns="" id="{6997CB44-88FC-4111-BCD8-1DDA9BB0262B}"/>
              </a:ext>
            </a:extLst>
          </p:cNvPr>
          <p:cNvSpPr/>
          <p:nvPr/>
        </p:nvSpPr>
        <p:spPr>
          <a:xfrm>
            <a:off x="2209800" y="3299769"/>
            <a:ext cx="457199" cy="1283382"/>
          </a:xfrm>
          <a:prstGeom prst="rightBrace">
            <a:avLst>
              <a:gd name="adj1" fmla="val 2540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xmlns="" id="{4793583D-6CF6-428C-B359-4A077B80FE89}"/>
              </a:ext>
            </a:extLst>
          </p:cNvPr>
          <p:cNvCxnSpPr>
            <a:cxnSpLocks/>
          </p:cNvCxnSpPr>
          <p:nvPr/>
        </p:nvCxnSpPr>
        <p:spPr>
          <a:xfrm flipH="1" flipV="1">
            <a:off x="1851102" y="2769282"/>
            <a:ext cx="952234" cy="9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xmlns="" id="{FBBCF065-3B9D-4083-88C4-D6430AEFCB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51102" y="2247879"/>
            <a:ext cx="989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774F4D6C-B806-447D-8D52-A2071D2B00B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51102" y="1716965"/>
            <a:ext cx="989405" cy="1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AEB49256-7B79-4CB1-B634-0BB83D2B9712}"/>
              </a:ext>
            </a:extLst>
          </p:cNvPr>
          <p:cNvSpPr txBox="1"/>
          <p:nvPr/>
        </p:nvSpPr>
        <p:spPr>
          <a:xfrm>
            <a:off x="8043211" y="2081043"/>
            <a:ext cx="354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ea typeface="標楷體" panose="03000509000000000000" pitchFamily="65" charset="-120"/>
              </a:rPr>
              <a:t>需要最少的交流道數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xmlns="" id="{EE5FD664-1303-4B63-AC31-B8B683F16599}"/>
              </a:ext>
            </a:extLst>
          </p:cNvPr>
          <p:cNvCxnSpPr>
            <a:endCxn id="5" idx="1"/>
          </p:cNvCxnSpPr>
          <p:nvPr/>
        </p:nvCxnSpPr>
        <p:spPr>
          <a:xfrm flipV="1">
            <a:off x="3755572" y="1673895"/>
            <a:ext cx="4443093" cy="1634956"/>
          </a:xfrm>
          <a:prstGeom prst="bentConnector3">
            <a:avLst>
              <a:gd name="adj1" fmla="val 502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xmlns="" id="{6D7AB54A-47C5-4B77-8F07-07EAEE3782DC}"/>
              </a:ext>
            </a:extLst>
          </p:cNvPr>
          <p:cNvSpPr txBox="1"/>
          <p:nvPr/>
        </p:nvSpPr>
        <p:spPr>
          <a:xfrm>
            <a:off x="5925015" y="2385723"/>
            <a:ext cx="230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 #1: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5BADD93C-3BCE-4C3B-B169-226C49DC18F7}"/>
              </a:ext>
            </a:extLst>
          </p:cNvPr>
          <p:cNvSpPr txBox="1"/>
          <p:nvPr/>
        </p:nvSpPr>
        <p:spPr>
          <a:xfrm>
            <a:off x="468085" y="1240972"/>
            <a:ext cx="183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6DB75F37-2A30-4067-AD0F-AC0AF0635A28}"/>
              </a:ext>
            </a:extLst>
          </p:cNvPr>
          <p:cNvSpPr txBox="1"/>
          <p:nvPr/>
        </p:nvSpPr>
        <p:spPr>
          <a:xfrm>
            <a:off x="620485" y="4291117"/>
            <a:ext cx="560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Time Complexity: O(</a:t>
            </a:r>
            <a:r>
              <a:rPr lang="en-US" altLang="zh-TW" sz="3200" dirty="0" err="1"/>
              <a:t>nlogn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ABC74DC-25DE-44C1-92A2-2B4B64987547}"/>
              </a:ext>
            </a:extLst>
          </p:cNvPr>
          <p:cNvSpPr txBox="1"/>
          <p:nvPr/>
        </p:nvSpPr>
        <p:spPr>
          <a:xfrm>
            <a:off x="816428" y="2865997"/>
            <a:ext cx="84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此題轉為處理一維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Interval Overlap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1BEEB2D5-AED6-45F5-9F43-0E526CBF1ABC}"/>
              </a:ext>
            </a:extLst>
          </p:cNvPr>
          <p:cNvSpPr txBox="1"/>
          <p:nvPr/>
        </p:nvSpPr>
        <p:spPr>
          <a:xfrm>
            <a:off x="803275" y="3554851"/>
            <a:ext cx="11234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線性掃描一維區間找出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最少的點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被所有的一維區間</a:t>
            </a:r>
            <a:r>
              <a:rPr lang="zh-TW" altLang="en-US" sz="3200" dirty="0">
                <a:ea typeface="標楷體" panose="03000509000000000000" pitchFamily="65" charset="-120"/>
              </a:rPr>
              <a:t>覆蓋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DF3B3E39-BFD1-4BF4-B7DB-E5E7E963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342F-A662-4A16-86B2-5661EFEEAF29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51A85B64-29BA-485A-871E-BBEA320E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20B87CFE-FDB8-488A-BDB4-64280AED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535A76DD-B686-48A3-A692-E67094D46A93}"/>
              </a:ext>
            </a:extLst>
          </p:cNvPr>
          <p:cNvSpPr txBox="1"/>
          <p:nvPr/>
        </p:nvSpPr>
        <p:spPr>
          <a:xfrm>
            <a:off x="620485" y="2329543"/>
            <a:ext cx="385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Greedy Method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49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xmlns="" id="{588577E5-01D6-4ADF-9C0B-D141CE5F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E33C-2641-4B54-97A0-A660851B8F8B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xmlns="" id="{4FAE7DBE-EBDA-46B8-8CF3-DE799617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xmlns="" id="{68E40CDD-C71C-4C69-9B10-9447D41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09800" y="567600"/>
            <a:ext cx="213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圓半徑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3B4BE7D5-C4F7-4BF7-B66D-479A3E3ADCE0}"/>
              </a:ext>
            </a:extLst>
          </p:cNvPr>
          <p:cNvCxnSpPr>
            <a:cxnSpLocks/>
          </p:cNvCxnSpPr>
          <p:nvPr/>
        </p:nvCxnSpPr>
        <p:spPr>
          <a:xfrm>
            <a:off x="11372132" y="3410987"/>
            <a:ext cx="16594" cy="7582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xmlns="" id="{02EE6076-2B55-4C2A-B52D-55740B3EEFAA}"/>
              </a:ext>
            </a:extLst>
          </p:cNvPr>
          <p:cNvCxnSpPr>
            <a:cxnSpLocks/>
          </p:cNvCxnSpPr>
          <p:nvPr/>
        </p:nvCxnSpPr>
        <p:spPr>
          <a:xfrm>
            <a:off x="9909822" y="3410987"/>
            <a:ext cx="0" cy="8065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xmlns="" id="{B33DAF21-AD0F-4F03-8F51-55701BBD3DB3}"/>
              </a:ext>
            </a:extLst>
          </p:cNvPr>
          <p:cNvCxnSpPr>
            <a:cxnSpLocks/>
          </p:cNvCxnSpPr>
          <p:nvPr/>
        </p:nvCxnSpPr>
        <p:spPr>
          <a:xfrm flipH="1">
            <a:off x="9606611" y="2622409"/>
            <a:ext cx="12506" cy="7885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xmlns="" id="{E3E10D36-633A-473B-973D-EF1AD3727DC1}"/>
              </a:ext>
            </a:extLst>
          </p:cNvPr>
          <p:cNvCxnSpPr>
            <a:cxnSpLocks/>
          </p:cNvCxnSpPr>
          <p:nvPr/>
        </p:nvCxnSpPr>
        <p:spPr>
          <a:xfrm flipH="1">
            <a:off x="7590486" y="2588119"/>
            <a:ext cx="13732" cy="8228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xmlns="" id="{E7819760-5E12-4FD5-B274-24BD133BDBBB}"/>
              </a:ext>
            </a:extLst>
          </p:cNvPr>
          <p:cNvCxnSpPr>
            <a:cxnSpLocks/>
          </p:cNvCxnSpPr>
          <p:nvPr/>
        </p:nvCxnSpPr>
        <p:spPr>
          <a:xfrm>
            <a:off x="9039319" y="3429000"/>
            <a:ext cx="9431" cy="7705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xmlns="" id="{8BD0DBD9-0E6B-47C1-97CC-555FEBDA16C1}"/>
              </a:ext>
            </a:extLst>
          </p:cNvPr>
          <p:cNvCxnSpPr>
            <a:cxnSpLocks/>
          </p:cNvCxnSpPr>
          <p:nvPr/>
        </p:nvCxnSpPr>
        <p:spPr>
          <a:xfrm flipH="1">
            <a:off x="7941774" y="3410987"/>
            <a:ext cx="15399" cy="7885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xmlns="" id="{291B0471-D6CD-4870-986C-55904246C913}"/>
              </a:ext>
            </a:extLst>
          </p:cNvPr>
          <p:cNvCxnSpPr>
            <a:cxnSpLocks/>
          </p:cNvCxnSpPr>
          <p:nvPr/>
        </p:nvCxnSpPr>
        <p:spPr>
          <a:xfrm>
            <a:off x="7263831" y="3429000"/>
            <a:ext cx="18523" cy="73627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xmlns="" id="{32C1B142-77FF-4EB0-A31B-0A329021B742}"/>
              </a:ext>
            </a:extLst>
          </p:cNvPr>
          <p:cNvCxnSpPr>
            <a:cxnSpLocks/>
          </p:cNvCxnSpPr>
          <p:nvPr/>
        </p:nvCxnSpPr>
        <p:spPr>
          <a:xfrm>
            <a:off x="5082934" y="3429000"/>
            <a:ext cx="31051" cy="6857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xmlns="" id="{22F6CA9E-1553-4D42-8963-B2F4CCE02F55}"/>
              </a:ext>
            </a:extLst>
          </p:cNvPr>
          <p:cNvCxnSpPr>
            <a:cxnSpLocks/>
          </p:cNvCxnSpPr>
          <p:nvPr/>
        </p:nvCxnSpPr>
        <p:spPr>
          <a:xfrm flipH="1">
            <a:off x="5627536" y="2622409"/>
            <a:ext cx="15458" cy="820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E53288DC-139C-4E7B-A454-1B4FBE9296B6}"/>
              </a:ext>
            </a:extLst>
          </p:cNvPr>
          <p:cNvCxnSpPr>
            <a:cxnSpLocks/>
          </p:cNvCxnSpPr>
          <p:nvPr/>
        </p:nvCxnSpPr>
        <p:spPr>
          <a:xfrm>
            <a:off x="4417161" y="2622409"/>
            <a:ext cx="0" cy="8065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BE0AB4A3-DD4D-4B79-86A2-A5FAD5DF7E3A}"/>
              </a:ext>
            </a:extLst>
          </p:cNvPr>
          <p:cNvCxnSpPr>
            <a:cxnSpLocks/>
          </p:cNvCxnSpPr>
          <p:nvPr/>
        </p:nvCxnSpPr>
        <p:spPr>
          <a:xfrm>
            <a:off x="4785732" y="3429000"/>
            <a:ext cx="0" cy="7200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10C31684-4C9B-427C-9E1D-5CEFBCF79C19}"/>
              </a:ext>
            </a:extLst>
          </p:cNvPr>
          <p:cNvCxnSpPr>
            <a:cxnSpLocks/>
          </p:cNvCxnSpPr>
          <p:nvPr/>
        </p:nvCxnSpPr>
        <p:spPr>
          <a:xfrm>
            <a:off x="2665276" y="3429000"/>
            <a:ext cx="10550" cy="7556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xmlns="" id="{807FE230-0831-4912-BED0-396DC339DCAA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xmlns="" id="{F573EF39-48AD-4FA0-9149-D0ECDC824140}"/>
              </a:ext>
            </a:extLst>
          </p:cNvPr>
          <p:cNvCxnSpPr>
            <a:cxnSpLocks/>
          </p:cNvCxnSpPr>
          <p:nvPr/>
        </p:nvCxnSpPr>
        <p:spPr>
          <a:xfrm flipH="1">
            <a:off x="2274972" y="2588119"/>
            <a:ext cx="8513" cy="830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xmlns="" id="{A3D052A0-B2B7-4174-8941-D6C14A35E3BB}"/>
              </a:ext>
            </a:extLst>
          </p:cNvPr>
          <p:cNvCxnSpPr>
            <a:cxnSpLocks/>
          </p:cNvCxnSpPr>
          <p:nvPr/>
        </p:nvCxnSpPr>
        <p:spPr>
          <a:xfrm flipH="1">
            <a:off x="820023" y="2639868"/>
            <a:ext cx="8722" cy="7380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日期版面配置區 86">
            <a:extLst>
              <a:ext uri="{FF2B5EF4-FFF2-40B4-BE49-F238E27FC236}">
                <a16:creationId xmlns:a16="http://schemas.microsoft.com/office/drawing/2014/main" xmlns="" id="{32FFF85D-9CED-49C9-B05E-E9125362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FA4-2D71-4EBB-A881-68551237646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88" name="頁尾版面配置區 87">
            <a:extLst>
              <a:ext uri="{FF2B5EF4-FFF2-40B4-BE49-F238E27FC236}">
                <a16:creationId xmlns:a16="http://schemas.microsoft.com/office/drawing/2014/main" xmlns="" id="{25EE2EE8-9E23-49F9-A58C-FAB63C3D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89" name="投影片編號版面配置區 88">
            <a:extLst>
              <a:ext uri="{FF2B5EF4-FFF2-40B4-BE49-F238E27FC236}">
                <a16:creationId xmlns:a16="http://schemas.microsoft.com/office/drawing/2014/main" xmlns="" id="{75290288-6D7D-4DF0-BA43-1774B85F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209800" y="567600"/>
            <a:ext cx="213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圓半徑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xmlns="" id="{3B4BE7D5-C4F7-4BF7-B66D-479A3E3ADCE0}"/>
              </a:ext>
            </a:extLst>
          </p:cNvPr>
          <p:cNvCxnSpPr>
            <a:cxnSpLocks/>
          </p:cNvCxnSpPr>
          <p:nvPr/>
        </p:nvCxnSpPr>
        <p:spPr>
          <a:xfrm>
            <a:off x="11372132" y="3410987"/>
            <a:ext cx="16594" cy="7582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xmlns="" id="{02EE6076-2B55-4C2A-B52D-55740B3EEFAA}"/>
              </a:ext>
            </a:extLst>
          </p:cNvPr>
          <p:cNvCxnSpPr>
            <a:cxnSpLocks/>
          </p:cNvCxnSpPr>
          <p:nvPr/>
        </p:nvCxnSpPr>
        <p:spPr>
          <a:xfrm>
            <a:off x="9909822" y="3410987"/>
            <a:ext cx="0" cy="8065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xmlns="" id="{B33DAF21-AD0F-4F03-8F51-55701BBD3DB3}"/>
              </a:ext>
            </a:extLst>
          </p:cNvPr>
          <p:cNvCxnSpPr>
            <a:cxnSpLocks/>
          </p:cNvCxnSpPr>
          <p:nvPr/>
        </p:nvCxnSpPr>
        <p:spPr>
          <a:xfrm flipH="1">
            <a:off x="9606611" y="2622409"/>
            <a:ext cx="12506" cy="7885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xmlns="" id="{E3E10D36-633A-473B-973D-EF1AD3727DC1}"/>
              </a:ext>
            </a:extLst>
          </p:cNvPr>
          <p:cNvCxnSpPr>
            <a:cxnSpLocks/>
          </p:cNvCxnSpPr>
          <p:nvPr/>
        </p:nvCxnSpPr>
        <p:spPr>
          <a:xfrm flipH="1">
            <a:off x="7590486" y="2588119"/>
            <a:ext cx="13732" cy="8228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xmlns="" id="{E7819760-5E12-4FD5-B274-24BD133BDBBB}"/>
              </a:ext>
            </a:extLst>
          </p:cNvPr>
          <p:cNvCxnSpPr>
            <a:cxnSpLocks/>
          </p:cNvCxnSpPr>
          <p:nvPr/>
        </p:nvCxnSpPr>
        <p:spPr>
          <a:xfrm>
            <a:off x="9039319" y="3429000"/>
            <a:ext cx="9431" cy="7705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xmlns="" id="{8BD0DBD9-0E6B-47C1-97CC-555FEBDA16C1}"/>
              </a:ext>
            </a:extLst>
          </p:cNvPr>
          <p:cNvCxnSpPr>
            <a:cxnSpLocks/>
          </p:cNvCxnSpPr>
          <p:nvPr/>
        </p:nvCxnSpPr>
        <p:spPr>
          <a:xfrm flipH="1">
            <a:off x="7941774" y="3410987"/>
            <a:ext cx="15399" cy="7885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xmlns="" id="{291B0471-D6CD-4870-986C-55904246C913}"/>
              </a:ext>
            </a:extLst>
          </p:cNvPr>
          <p:cNvCxnSpPr>
            <a:cxnSpLocks/>
          </p:cNvCxnSpPr>
          <p:nvPr/>
        </p:nvCxnSpPr>
        <p:spPr>
          <a:xfrm>
            <a:off x="7263831" y="3429000"/>
            <a:ext cx="18523" cy="73627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xmlns="" id="{32C1B142-77FF-4EB0-A31B-0A329021B742}"/>
              </a:ext>
            </a:extLst>
          </p:cNvPr>
          <p:cNvCxnSpPr>
            <a:cxnSpLocks/>
          </p:cNvCxnSpPr>
          <p:nvPr/>
        </p:nvCxnSpPr>
        <p:spPr>
          <a:xfrm>
            <a:off x="5082934" y="3429000"/>
            <a:ext cx="31051" cy="6857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xmlns="" id="{22F6CA9E-1553-4D42-8963-B2F4CCE02F55}"/>
              </a:ext>
            </a:extLst>
          </p:cNvPr>
          <p:cNvCxnSpPr>
            <a:cxnSpLocks/>
          </p:cNvCxnSpPr>
          <p:nvPr/>
        </p:nvCxnSpPr>
        <p:spPr>
          <a:xfrm flipH="1">
            <a:off x="5627536" y="2622409"/>
            <a:ext cx="15458" cy="8203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xmlns="" id="{E53288DC-139C-4E7B-A454-1B4FBE9296B6}"/>
              </a:ext>
            </a:extLst>
          </p:cNvPr>
          <p:cNvCxnSpPr>
            <a:cxnSpLocks/>
          </p:cNvCxnSpPr>
          <p:nvPr/>
        </p:nvCxnSpPr>
        <p:spPr>
          <a:xfrm>
            <a:off x="4417161" y="2622409"/>
            <a:ext cx="0" cy="8065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xmlns="" id="{BE0AB4A3-DD4D-4B79-86A2-A5FAD5DF7E3A}"/>
              </a:ext>
            </a:extLst>
          </p:cNvPr>
          <p:cNvCxnSpPr>
            <a:cxnSpLocks/>
          </p:cNvCxnSpPr>
          <p:nvPr/>
        </p:nvCxnSpPr>
        <p:spPr>
          <a:xfrm>
            <a:off x="4785732" y="3429000"/>
            <a:ext cx="0" cy="7200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xmlns="" id="{10C31684-4C9B-427C-9E1D-5CEFBCF79C19}"/>
              </a:ext>
            </a:extLst>
          </p:cNvPr>
          <p:cNvCxnSpPr>
            <a:cxnSpLocks/>
          </p:cNvCxnSpPr>
          <p:nvPr/>
        </p:nvCxnSpPr>
        <p:spPr>
          <a:xfrm>
            <a:off x="2665276" y="3429000"/>
            <a:ext cx="10550" cy="7556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xmlns="" id="{5543A596-9004-41F8-BC21-D34B74BB755B}"/>
              </a:ext>
            </a:extLst>
          </p:cNvPr>
          <p:cNvCxnSpPr>
            <a:cxnSpLocks/>
          </p:cNvCxnSpPr>
          <p:nvPr/>
        </p:nvCxnSpPr>
        <p:spPr>
          <a:xfrm flipH="1">
            <a:off x="2274972" y="2588119"/>
            <a:ext cx="8513" cy="83093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xmlns="" id="{C1C4379A-8BA0-4274-A9FA-D4639B2811BC}"/>
              </a:ext>
            </a:extLst>
          </p:cNvPr>
          <p:cNvCxnSpPr>
            <a:cxnSpLocks/>
          </p:cNvCxnSpPr>
          <p:nvPr/>
        </p:nvCxnSpPr>
        <p:spPr>
          <a:xfrm flipH="1">
            <a:off x="820023" y="2639868"/>
            <a:ext cx="8722" cy="7380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xmlns="" id="{3FC583F2-64F5-4851-A965-604F1D65E86A}"/>
                  </a:ext>
                </a:extLst>
              </p:cNvPr>
              <p:cNvSpPr txBox="1"/>
              <p:nvPr/>
            </p:nvSpPr>
            <p:spPr>
              <a:xfrm>
                <a:off x="10433956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FC583F2-64F5-4851-A965-604F1D65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956" y="3069242"/>
                <a:ext cx="53907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xmlns="" id="{C541402F-2FBE-4432-B352-5C92E82D2210}"/>
                  </a:ext>
                </a:extLst>
              </p:cNvPr>
              <p:cNvSpPr txBox="1"/>
              <p:nvPr/>
            </p:nvSpPr>
            <p:spPr>
              <a:xfrm>
                <a:off x="8350869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541402F-2FBE-4432-B352-5C92E82D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869" y="3069242"/>
                <a:ext cx="53907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id="{7E32E148-A7D0-4858-B9F7-8A979D45F490}"/>
                  </a:ext>
                </a:extLst>
              </p:cNvPr>
              <p:cNvSpPr txBox="1"/>
              <p:nvPr/>
            </p:nvSpPr>
            <p:spPr>
              <a:xfrm>
                <a:off x="6431896" y="3069242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7E32E148-A7D0-4858-B9F7-8A979D45F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96" y="3069242"/>
                <a:ext cx="5390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78F41370-2634-4DE1-860F-8C3EE566E6D7}"/>
                  </a:ext>
                </a:extLst>
              </p:cNvPr>
              <p:cNvSpPr txBox="1"/>
              <p:nvPr/>
            </p:nvSpPr>
            <p:spPr>
              <a:xfrm>
                <a:off x="4397206" y="3087821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8F41370-2634-4DE1-860F-8C3EE566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06" y="3087821"/>
                <a:ext cx="53907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xmlns="" id="{F7C5FF6F-9A8C-402F-9440-F0A6DABE84AD}"/>
                  </a:ext>
                </a:extLst>
              </p:cNvPr>
              <p:cNvSpPr txBox="1"/>
              <p:nvPr/>
            </p:nvSpPr>
            <p:spPr>
              <a:xfrm>
                <a:off x="1319007" y="3054789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7C5FF6F-9A8C-402F-9440-F0A6DABE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007" y="3054789"/>
                <a:ext cx="53907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xmlns="" id="{AD6F8E15-FCC2-4AF4-95FE-73FD111E3ECA}"/>
                  </a:ext>
                </a:extLst>
              </p:cNvPr>
              <p:cNvSpPr txBox="1"/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TW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AD6F8E15-FCC2-4AF4-95FE-73FD111E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31" y="493273"/>
                <a:ext cx="53907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B66811AE-AC4B-431C-852C-EA5100416214}"/>
              </a:ext>
            </a:extLst>
          </p:cNvPr>
          <p:cNvSpPr txBox="1"/>
          <p:nvPr/>
        </p:nvSpPr>
        <p:spPr>
          <a:xfrm>
            <a:off x="9579429" y="524052"/>
            <a:ext cx="261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交流道位置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xmlns="" id="{2C9B6862-E07A-4149-BD3A-88D9EF3E955D}"/>
              </a:ext>
            </a:extLst>
          </p:cNvPr>
          <p:cNvSpPr txBox="1"/>
          <p:nvPr/>
        </p:nvSpPr>
        <p:spPr>
          <a:xfrm>
            <a:off x="2126095" y="5500538"/>
            <a:ext cx="946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最少需要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交流道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每個圓至少蓋到一個交流道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日期版面配置區 24">
            <a:extLst>
              <a:ext uri="{FF2B5EF4-FFF2-40B4-BE49-F238E27FC236}">
                <a16:creationId xmlns:a16="http://schemas.microsoft.com/office/drawing/2014/main" xmlns="" id="{D6DBA078-B1A4-4B0C-ADD3-EC7EB33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D88C-B5CF-4078-A536-CA4F3CB419D2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26" name="頁尾版面配置區 25">
            <a:extLst>
              <a:ext uri="{FF2B5EF4-FFF2-40B4-BE49-F238E27FC236}">
                <a16:creationId xmlns:a16="http://schemas.microsoft.com/office/drawing/2014/main" xmlns="" id="{97161138-228E-4CAC-8A72-D55D753B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xmlns="" id="{68460017-A974-47A8-90C9-5C0921B6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209800" y="567600"/>
            <a:ext cx="2135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圓半徑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D</a:t>
            </a:r>
            <a:endParaRPr lang="zh-TW" altLang="en-US" sz="32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1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12132238-5AF2-4C43-825D-070507F2F9FF}"/>
              </a:ext>
            </a:extLst>
          </p:cNvPr>
          <p:cNvCxnSpPr>
            <a:cxnSpLocks/>
          </p:cNvCxnSpPr>
          <p:nvPr/>
        </p:nvCxnSpPr>
        <p:spPr>
          <a:xfrm>
            <a:off x="803275" y="3429000"/>
            <a:ext cx="1058545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97F8F49-146E-44BA-A939-E9265E0D0CEC}"/>
              </a:ext>
            </a:extLst>
          </p:cNvPr>
          <p:cNvSpPr/>
          <p:nvPr/>
        </p:nvSpPr>
        <p:spPr>
          <a:xfrm>
            <a:off x="87086" y="18287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xmlns="" id="{9965F9E6-EA8D-4620-9F9A-533C8A6CCD68}"/>
              </a:ext>
            </a:extLst>
          </p:cNvPr>
          <p:cNvSpPr/>
          <p:nvPr/>
        </p:nvSpPr>
        <p:spPr>
          <a:xfrm>
            <a:off x="9808029" y="2743199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xmlns="" id="{9835154E-A273-42FC-9ECF-F75995F693DE}"/>
              </a:ext>
            </a:extLst>
          </p:cNvPr>
          <p:cNvSpPr/>
          <p:nvPr/>
        </p:nvSpPr>
        <p:spPr>
          <a:xfrm>
            <a:off x="3886200" y="1426027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xmlns="" id="{731B6BC0-B218-4B59-883E-4B914E3E5D32}"/>
              </a:ext>
            </a:extLst>
          </p:cNvPr>
          <p:cNvSpPr/>
          <p:nvPr/>
        </p:nvSpPr>
        <p:spPr>
          <a:xfrm>
            <a:off x="2572883" y="27431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xmlns="" id="{5B393F6E-3DA0-4741-8CD3-2FC1C68AA56A}"/>
              </a:ext>
            </a:extLst>
          </p:cNvPr>
          <p:cNvSpPr/>
          <p:nvPr/>
        </p:nvSpPr>
        <p:spPr>
          <a:xfrm>
            <a:off x="5025349" y="2002971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xmlns="" id="{F84E9D1F-8D88-4DF5-9376-EAABF0EC5FE2}"/>
              </a:ext>
            </a:extLst>
          </p:cNvPr>
          <p:cNvSpPr/>
          <p:nvPr/>
        </p:nvSpPr>
        <p:spPr>
          <a:xfrm>
            <a:off x="7346269" y="3298370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1736F911-D371-4D15-9731-4C7ED05E5AA9}"/>
              </a:ext>
            </a:extLst>
          </p:cNvPr>
          <p:cNvSpPr/>
          <p:nvPr/>
        </p:nvSpPr>
        <p:spPr>
          <a:xfrm>
            <a:off x="7450141" y="1828798"/>
            <a:ext cx="2296885" cy="2166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xmlns="" id="{DA8D02D2-5FAF-4FFE-91A9-A6679067E9EC}"/>
              </a:ext>
            </a:extLst>
          </p:cNvPr>
          <p:cNvSpPr/>
          <p:nvPr/>
        </p:nvSpPr>
        <p:spPr>
          <a:xfrm>
            <a:off x="1186685" y="2803061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B9F092F8-0E45-42DE-BC4A-1B0EE03D1626}"/>
              </a:ext>
            </a:extLst>
          </p:cNvPr>
          <p:cNvSpPr/>
          <p:nvPr/>
        </p:nvSpPr>
        <p:spPr>
          <a:xfrm>
            <a:off x="4985799" y="2483199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xmlns="" id="{F1BFA137-B3B9-44D9-A716-A8CCBBF22614}"/>
              </a:ext>
            </a:extLst>
          </p:cNvPr>
          <p:cNvSpPr/>
          <p:nvPr/>
        </p:nvSpPr>
        <p:spPr>
          <a:xfrm>
            <a:off x="3651027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088D231E-9659-4259-9BB6-0FD1457602A1}"/>
              </a:ext>
            </a:extLst>
          </p:cNvPr>
          <p:cNvSpPr/>
          <p:nvPr/>
        </p:nvSpPr>
        <p:spPr>
          <a:xfrm>
            <a:off x="6087981" y="296038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xmlns="" id="{F84F1E97-6EA1-4F04-A9C7-ACB45CC26B98}"/>
              </a:ext>
            </a:extLst>
          </p:cNvPr>
          <p:cNvSpPr/>
          <p:nvPr/>
        </p:nvSpPr>
        <p:spPr>
          <a:xfrm>
            <a:off x="8491605" y="2876544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xmlns="" id="{8FED05C8-2CAF-414D-82B2-073D36F1D9B6}"/>
              </a:ext>
            </a:extLst>
          </p:cNvPr>
          <p:cNvSpPr/>
          <p:nvPr/>
        </p:nvSpPr>
        <p:spPr>
          <a:xfrm>
            <a:off x="10907628" y="3832557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xmlns="" id="{3F6A4A34-6F45-4A52-A3DC-EC4D7354869E}"/>
              </a:ext>
            </a:extLst>
          </p:cNvPr>
          <p:cNvSpPr/>
          <p:nvPr/>
        </p:nvSpPr>
        <p:spPr>
          <a:xfrm>
            <a:off x="8442762" y="4314205"/>
            <a:ext cx="97685" cy="108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141B012B-3C62-41A2-BECE-06812D7302F1}"/>
              </a:ext>
            </a:extLst>
          </p:cNvPr>
          <p:cNvCxnSpPr>
            <a:cxnSpLocks/>
          </p:cNvCxnSpPr>
          <p:nvPr/>
        </p:nvCxnSpPr>
        <p:spPr>
          <a:xfrm>
            <a:off x="828590" y="3149827"/>
            <a:ext cx="14398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xmlns="" id="{CEA1C35A-A30A-45E3-B933-E99597089168}"/>
              </a:ext>
            </a:extLst>
          </p:cNvPr>
          <p:cNvCxnSpPr>
            <a:cxnSpLocks/>
          </p:cNvCxnSpPr>
          <p:nvPr/>
        </p:nvCxnSpPr>
        <p:spPr>
          <a:xfrm>
            <a:off x="2640013" y="3752850"/>
            <a:ext cx="21605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D1CB2101-3B1D-4E6F-87C8-85C8E8FBD538}"/>
              </a:ext>
            </a:extLst>
          </p:cNvPr>
          <p:cNvCxnSpPr>
            <a:cxnSpLocks/>
          </p:cNvCxnSpPr>
          <p:nvPr/>
        </p:nvCxnSpPr>
        <p:spPr>
          <a:xfrm>
            <a:off x="4403725" y="3141663"/>
            <a:ext cx="12239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004E081B-868F-4E38-8F0E-2C32A3A37B44}"/>
              </a:ext>
            </a:extLst>
          </p:cNvPr>
          <p:cNvCxnSpPr>
            <a:cxnSpLocks/>
          </p:cNvCxnSpPr>
          <p:nvPr/>
        </p:nvCxnSpPr>
        <p:spPr>
          <a:xfrm>
            <a:off x="5083484" y="3752850"/>
            <a:ext cx="21650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xmlns="" id="{981815EC-DC32-4611-9BD5-2117FABA9C1A}"/>
              </a:ext>
            </a:extLst>
          </p:cNvPr>
          <p:cNvCxnSpPr>
            <a:cxnSpLocks/>
          </p:cNvCxnSpPr>
          <p:nvPr/>
        </p:nvCxnSpPr>
        <p:spPr>
          <a:xfrm>
            <a:off x="7572375" y="3141663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xmlns="" id="{E53EB6A0-5B14-458C-8E5C-FCEAEA9F892B}"/>
              </a:ext>
            </a:extLst>
          </p:cNvPr>
          <p:cNvCxnSpPr>
            <a:cxnSpLocks/>
          </p:cNvCxnSpPr>
          <p:nvPr/>
        </p:nvCxnSpPr>
        <p:spPr>
          <a:xfrm>
            <a:off x="7966229" y="3752850"/>
            <a:ext cx="10825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xmlns="" id="{A2FF3B0F-3477-484D-9D01-45FAEB749194}"/>
              </a:ext>
            </a:extLst>
          </p:cNvPr>
          <p:cNvCxnSpPr>
            <a:cxnSpLocks/>
          </p:cNvCxnSpPr>
          <p:nvPr/>
        </p:nvCxnSpPr>
        <p:spPr>
          <a:xfrm>
            <a:off x="9875838" y="3752850"/>
            <a:ext cx="1512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C2F1E68-91B5-4318-B210-C0FF761D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FA84-4F75-4942-BAF0-3B0DCE2C80EC}" type="datetime1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B6AA124-D326-43A8-8E8A-C4480B12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1615 Highway</a:t>
            </a:r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xmlns="" id="{D420CBE7-425E-4515-BFFF-213B0983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16D3-8547-424E-A5E3-3149FE0CF87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07858C81-50EB-40E4-AE10-381C12F3D27F}"/>
              </a:ext>
            </a:extLst>
          </p:cNvPr>
          <p:cNvSpPr txBox="1"/>
          <p:nvPr/>
        </p:nvSpPr>
        <p:spPr>
          <a:xfrm>
            <a:off x="1143042" y="419155"/>
            <a:ext cx="539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右端點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值由小到大排序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D9FE5F-D932-42A0-A2DE-2E0A786667BB}"/>
              </a:ext>
            </a:extLst>
          </p:cNvPr>
          <p:cNvSpPr txBox="1"/>
          <p:nvPr/>
        </p:nvSpPr>
        <p:spPr>
          <a:xfrm>
            <a:off x="2051973" y="2600325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1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xmlns="" id="{7121C468-4FD8-494F-B392-A5C4C2FA3C82}"/>
              </a:ext>
            </a:extLst>
          </p:cNvPr>
          <p:cNvSpPr txBox="1"/>
          <p:nvPr/>
        </p:nvSpPr>
        <p:spPr>
          <a:xfrm>
            <a:off x="4623203" y="377179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2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xmlns="" id="{F028DA22-EDC1-4E4A-85F2-19690CB49306}"/>
              </a:ext>
            </a:extLst>
          </p:cNvPr>
          <p:cNvSpPr txBox="1"/>
          <p:nvPr/>
        </p:nvSpPr>
        <p:spPr>
          <a:xfrm>
            <a:off x="5442773" y="2580907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3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xmlns="" id="{30A0A591-3897-4062-985F-0B8B22D54CBF}"/>
              </a:ext>
            </a:extLst>
          </p:cNvPr>
          <p:cNvSpPr txBox="1"/>
          <p:nvPr/>
        </p:nvSpPr>
        <p:spPr>
          <a:xfrm>
            <a:off x="7011141" y="3731748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4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xmlns="" id="{B76B8377-F598-4702-8222-82AD5ADF72CB}"/>
              </a:ext>
            </a:extLst>
          </p:cNvPr>
          <p:cNvSpPr txBox="1"/>
          <p:nvPr/>
        </p:nvSpPr>
        <p:spPr>
          <a:xfrm>
            <a:off x="8870509" y="3750991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5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xmlns="" id="{F1881613-4D60-476B-8151-5BC34D3D5CD5}"/>
              </a:ext>
            </a:extLst>
          </p:cNvPr>
          <p:cNvSpPr txBox="1"/>
          <p:nvPr/>
        </p:nvSpPr>
        <p:spPr>
          <a:xfrm>
            <a:off x="9418987" y="2607429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6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xmlns="" id="{859C9A26-C410-4577-9930-A5E487A1D0AE}"/>
              </a:ext>
            </a:extLst>
          </p:cNvPr>
          <p:cNvSpPr txBox="1"/>
          <p:nvPr/>
        </p:nvSpPr>
        <p:spPr>
          <a:xfrm>
            <a:off x="11350536" y="3708173"/>
            <a:ext cx="54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360823" y="339745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B196F753-1A30-4D49-89D9-16314778AE29}"/>
              </a:ext>
            </a:extLst>
          </p:cNvPr>
          <p:cNvSpPr txBox="1"/>
          <p:nvPr/>
        </p:nvSpPr>
        <p:spPr>
          <a:xfrm>
            <a:off x="11423262" y="3102167"/>
            <a:ext cx="81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軸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xmlns="" id="{93FE4B08-F642-4647-B0D3-AFA8D4854790}"/>
              </a:ext>
            </a:extLst>
          </p:cNvPr>
          <p:cNvSpPr txBox="1"/>
          <p:nvPr/>
        </p:nvSpPr>
        <p:spPr>
          <a:xfrm>
            <a:off x="10975035" y="3410728"/>
            <a:ext cx="8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1501</Words>
  <Application>Microsoft Office PowerPoint</Application>
  <PresentationFormat>寬螢幕</PresentationFormat>
  <Paragraphs>459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1615 Highway</vt:lpstr>
      <vt:lpstr>UVa 1615 Highway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1615 Highway</dc:title>
  <dc:creator>Chin-Ho Cheng</dc:creator>
  <cp:lastModifiedBy>chcheng</cp:lastModifiedBy>
  <cp:revision>90</cp:revision>
  <dcterms:created xsi:type="dcterms:W3CDTF">2019-05-27T02:06:54Z</dcterms:created>
  <dcterms:modified xsi:type="dcterms:W3CDTF">2019-05-29T02:42:59Z</dcterms:modified>
</cp:coreProperties>
</file>