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72" r:id="rId4"/>
    <p:sldId id="267" r:id="rId5"/>
    <p:sldId id="259" r:id="rId6"/>
    <p:sldId id="375" r:id="rId7"/>
    <p:sldId id="358" r:id="rId8"/>
    <p:sldId id="359" r:id="rId9"/>
    <p:sldId id="362" r:id="rId10"/>
    <p:sldId id="363" r:id="rId11"/>
    <p:sldId id="364" r:id="rId12"/>
    <p:sldId id="365" r:id="rId13"/>
    <p:sldId id="367" r:id="rId14"/>
    <p:sldId id="366" r:id="rId15"/>
    <p:sldId id="368" r:id="rId16"/>
    <p:sldId id="369" r:id="rId17"/>
    <p:sldId id="360" r:id="rId18"/>
    <p:sldId id="361" r:id="rId19"/>
    <p:sldId id="370" r:id="rId20"/>
    <p:sldId id="37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73" autoAdjust="0"/>
  </p:normalViewPr>
  <p:slideViewPr>
    <p:cSldViewPr snapToGrid="0" showGuides="1">
      <p:cViewPr varScale="1">
        <p:scale>
          <a:sx n="51" d="100"/>
          <a:sy n="51" d="100"/>
        </p:scale>
        <p:origin x="269" y="43"/>
      </p:cViewPr>
      <p:guideLst/>
    </p:cSldViewPr>
  </p:slideViewPr>
  <p:outlineViewPr>
    <p:cViewPr>
      <p:scale>
        <a:sx n="33" d="100"/>
        <a:sy n="33" d="100"/>
      </p:scale>
      <p:origin x="0" y="-240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B1D0-9C42-439F-8872-A2F4D606AA53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75B9-FD04-47C6-B442-5BF3EA4E7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67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94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1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6E87-B061-454C-8761-BDACF9880905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D5A7-5C8A-44FA-9302-B9558E899683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8801-E9A8-49CA-A141-DB47C89814DA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7A57-41E0-4D3E-9434-E8C25875E523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7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8D650-D1BF-486D-8031-A7DC3130F01F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201B8-C28E-49B5-AC58-D3E3AE36926B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59A-A4CD-4303-A8A5-ADF2280E6A3C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2DFA-3996-4740-BB69-DF31FC494EB1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D771-CD5E-4D06-B00A-DC68E43AF53E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D55C5-1B97-4F06-9CDC-AFE86AE42D3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0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AE71D-BD68-4CC7-A903-48CCE7F7E727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10152 </a:t>
            </a:r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ShellSort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10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22A0B046-87D5-45CC-B72A-737E63E1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F4BFE08D-74BD-41D6-AB46-2630F40E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8FA679B-7AEA-4408-8139-BB9DA2CA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2A10E82C-78EB-4B98-8FC4-1B06A23B14C9}"/>
              </a:ext>
            </a:extLst>
          </p:cNvPr>
          <p:cNvSpPr txBox="1"/>
          <p:nvPr/>
        </p:nvSpPr>
        <p:spPr>
          <a:xfrm>
            <a:off x="477330" y="56462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#2</a:t>
            </a:r>
            <a:endParaRPr lang="zh-TW" altLang="en-US" sz="2800" dirty="0"/>
          </a:p>
        </p:txBody>
      </p:sp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7841B00A-7961-4F68-A33F-5048DE057CA1}"/>
              </a:ext>
            </a:extLst>
          </p:cNvPr>
          <p:cNvSpPr txBox="1"/>
          <p:nvPr/>
        </p:nvSpPr>
        <p:spPr>
          <a:xfrm>
            <a:off x="850272" y="864076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="" xmlns:a16="http://schemas.microsoft.com/office/drawing/2014/main" id="{52F077E4-DF9D-4346-B675-44F9D12B27F7}"/>
                  </a:ext>
                </a:extLst>
              </p:cNvPr>
              <p:cNvSpPr txBox="1"/>
              <p:nvPr/>
            </p:nvSpPr>
            <p:spPr>
              <a:xfrm>
                <a:off x="731422" y="4398103"/>
                <a:ext cx="576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⊳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2F077E4-DF9D-4346-B675-44F9D12B2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22" y="4398103"/>
                <a:ext cx="5769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="" xmlns:a16="http://schemas.microsoft.com/office/drawing/2014/main" id="{8689E0A2-94D4-4641-9444-C78716061555}"/>
              </a:ext>
            </a:extLst>
          </p:cNvPr>
          <p:cNvSpPr txBox="1"/>
          <p:nvPr/>
        </p:nvSpPr>
        <p:spPr>
          <a:xfrm>
            <a:off x="65929" y="5293410"/>
            <a:ext cx="405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檢查編號</a:t>
            </a:r>
            <a:r>
              <a:rPr lang="en-US" altLang="zh-TW" sz="2400" dirty="0"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="" xmlns:a16="http://schemas.microsoft.com/office/drawing/2014/main" id="{96C97049-5AC4-4624-BC0E-11062D38639F}"/>
              </a:ext>
            </a:extLst>
          </p:cNvPr>
          <p:cNvSpPr txBox="1"/>
          <p:nvPr/>
        </p:nvSpPr>
        <p:spPr>
          <a:xfrm>
            <a:off x="4285751" y="5303560"/>
            <a:ext cx="38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看次一號烏龜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號烏龜上面還是下面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="" xmlns:a16="http://schemas.microsoft.com/office/drawing/2014/main" id="{465ED67C-BD45-47DE-B466-4C047C75803A}"/>
              </a:ext>
            </a:extLst>
          </p:cNvPr>
          <p:cNvSpPr txBox="1"/>
          <p:nvPr/>
        </p:nvSpPr>
        <p:spPr>
          <a:xfrm>
            <a:off x="8023661" y="5291357"/>
            <a:ext cx="391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號烏龜在</a:t>
            </a:r>
            <a:r>
              <a:rPr lang="en-US" altLang="zh-TW" sz="2400" dirty="0"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則將</a:t>
            </a:r>
            <a:r>
              <a:rPr lang="en-US" altLang="zh-TW" sz="2400" dirty="0"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號烏龜爬到最上面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號烏龜就不動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="" xmlns:a16="http://schemas.microsoft.com/office/drawing/2014/main" id="{A6CE705E-0125-4A63-9323-3448B73CC8BF}"/>
              </a:ext>
            </a:extLst>
          </p:cNvPr>
          <p:cNvCxnSpPr/>
          <p:nvPr/>
        </p:nvCxnSpPr>
        <p:spPr>
          <a:xfrm>
            <a:off x="264886" y="4195874"/>
            <a:ext cx="827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98A85368-E554-496F-9F28-1A6AE0150352}"/>
              </a:ext>
            </a:extLst>
          </p:cNvPr>
          <p:cNvSpPr txBox="1"/>
          <p:nvPr/>
        </p:nvSpPr>
        <p:spPr>
          <a:xfrm>
            <a:off x="4554381" y="2670405"/>
            <a:ext cx="22860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號烏龜不動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DE028919-A0C7-4FD2-A74B-FD8650DD469A}"/>
              </a:ext>
            </a:extLst>
          </p:cNvPr>
          <p:cNvSpPr txBox="1"/>
          <p:nvPr/>
        </p:nvSpPr>
        <p:spPr>
          <a:xfrm>
            <a:off x="7423408" y="1257445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/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/>
              <a:t>Mr. Rogers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8851F4FD-A01D-4E9D-A304-C26D1313CA50}"/>
              </a:ext>
            </a:extLst>
          </p:cNvPr>
          <p:cNvSpPr txBox="1"/>
          <p:nvPr/>
        </p:nvSpPr>
        <p:spPr>
          <a:xfrm>
            <a:off x="6879656" y="125744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208A876B-16D4-4FA3-B161-46CB4D0C1DA4}"/>
              </a:ext>
            </a:extLst>
          </p:cNvPr>
          <p:cNvSpPr txBox="1"/>
          <p:nvPr/>
        </p:nvSpPr>
        <p:spPr>
          <a:xfrm>
            <a:off x="6879656" y="16877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FA26C262-4404-47D5-BA05-D16184AC0408}"/>
              </a:ext>
            </a:extLst>
          </p:cNvPr>
          <p:cNvSpPr txBox="1"/>
          <p:nvPr/>
        </p:nvSpPr>
        <p:spPr>
          <a:xfrm>
            <a:off x="6879656" y="21180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97B35987-A163-43BC-9462-E980C49B3A93}"/>
              </a:ext>
            </a:extLst>
          </p:cNvPr>
          <p:cNvSpPr txBox="1"/>
          <p:nvPr/>
        </p:nvSpPr>
        <p:spPr>
          <a:xfrm>
            <a:off x="6879656" y="2562128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7DB05E82-987F-4018-80D2-0A84DAA1E7C6}"/>
              </a:ext>
            </a:extLst>
          </p:cNvPr>
          <p:cNvSpPr txBox="1"/>
          <p:nvPr/>
        </p:nvSpPr>
        <p:spPr>
          <a:xfrm>
            <a:off x="6879656" y="299240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EB8E0494-2839-450A-9CB6-597CF249237C}"/>
              </a:ext>
            </a:extLst>
          </p:cNvPr>
          <p:cNvSpPr txBox="1"/>
          <p:nvPr/>
        </p:nvSpPr>
        <p:spPr>
          <a:xfrm>
            <a:off x="6879656" y="342268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FE054D75-B2FF-4133-8529-9C20C0CE4086}"/>
              </a:ext>
            </a:extLst>
          </p:cNvPr>
          <p:cNvSpPr txBox="1"/>
          <p:nvPr/>
        </p:nvSpPr>
        <p:spPr>
          <a:xfrm>
            <a:off x="6879656" y="387277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C62FBF96-67F2-45BE-8575-D3ADF1C7318C}"/>
              </a:ext>
            </a:extLst>
          </p:cNvPr>
          <p:cNvSpPr txBox="1"/>
          <p:nvPr/>
        </p:nvSpPr>
        <p:spPr>
          <a:xfrm>
            <a:off x="6879656" y="430305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1B4FFCFF-08B9-4689-BD15-3D5B33B48D95}"/>
              </a:ext>
            </a:extLst>
          </p:cNvPr>
          <p:cNvSpPr txBox="1"/>
          <p:nvPr/>
        </p:nvSpPr>
        <p:spPr>
          <a:xfrm>
            <a:off x="6879656" y="473333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BAA69C9D-A2B8-4986-83D1-92755F79BB85}"/>
              </a:ext>
            </a:extLst>
          </p:cNvPr>
          <p:cNvSpPr txBox="1"/>
          <p:nvPr/>
        </p:nvSpPr>
        <p:spPr>
          <a:xfrm>
            <a:off x="6619050" y="788279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="" xmlns:a16="http://schemas.microsoft.com/office/drawing/2014/main" id="{7774E35A-D04A-4B91-AF84-5319883B22B2}"/>
              </a:ext>
            </a:extLst>
          </p:cNvPr>
          <p:cNvCxnSpPr/>
          <p:nvPr/>
        </p:nvCxnSpPr>
        <p:spPr>
          <a:xfrm>
            <a:off x="4550031" y="3215368"/>
            <a:ext cx="21873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="" xmlns:a16="http://schemas.microsoft.com/office/drawing/2014/main" id="{977EEA25-235F-4421-ADBA-496B61C5504C}"/>
              </a:ext>
            </a:extLst>
          </p:cNvPr>
          <p:cNvCxnSpPr>
            <a:cxnSpLocks/>
          </p:cNvCxnSpPr>
          <p:nvPr/>
        </p:nvCxnSpPr>
        <p:spPr>
          <a:xfrm>
            <a:off x="10439203" y="3161145"/>
            <a:ext cx="10016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82D1F929-2A5E-404E-AAEE-EB1526D58E14}"/>
              </a:ext>
            </a:extLst>
          </p:cNvPr>
          <p:cNvSpPr txBox="1"/>
          <p:nvPr/>
        </p:nvSpPr>
        <p:spPr>
          <a:xfrm>
            <a:off x="1689808" y="1325741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/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/>
              <a:t>Mr. Rogers</a:t>
            </a:r>
          </a:p>
          <a:p>
            <a:r>
              <a:rPr lang="en-US" altLang="zh-TW" sz="2800" dirty="0"/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="" xmlns:a16="http://schemas.microsoft.com/office/drawing/2014/main" id="{2AF321BB-7F53-4387-9BFF-70360DD94FF1}"/>
              </a:ext>
            </a:extLst>
          </p:cNvPr>
          <p:cNvSpPr txBox="1"/>
          <p:nvPr/>
        </p:nvSpPr>
        <p:spPr>
          <a:xfrm>
            <a:off x="1146056" y="132574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DCF588AA-DF91-4F2D-9FAA-AFD3C559433E}"/>
              </a:ext>
            </a:extLst>
          </p:cNvPr>
          <p:cNvSpPr txBox="1"/>
          <p:nvPr/>
        </p:nvSpPr>
        <p:spPr>
          <a:xfrm>
            <a:off x="1146056" y="1756020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="" xmlns:a16="http://schemas.microsoft.com/office/drawing/2014/main" id="{3557B8C4-4788-4A57-AC72-CED9216ECEB8}"/>
              </a:ext>
            </a:extLst>
          </p:cNvPr>
          <p:cNvSpPr txBox="1"/>
          <p:nvPr/>
        </p:nvSpPr>
        <p:spPr>
          <a:xfrm>
            <a:off x="1146056" y="2186299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="" xmlns:a16="http://schemas.microsoft.com/office/drawing/2014/main" id="{B0A5D019-05F8-4348-9539-08A34239D3D2}"/>
              </a:ext>
            </a:extLst>
          </p:cNvPr>
          <p:cNvSpPr txBox="1"/>
          <p:nvPr/>
        </p:nvSpPr>
        <p:spPr>
          <a:xfrm>
            <a:off x="1146056" y="26304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="" xmlns:a16="http://schemas.microsoft.com/office/drawing/2014/main" id="{E780CCC4-4702-4580-8541-7ACCAED5DD9A}"/>
              </a:ext>
            </a:extLst>
          </p:cNvPr>
          <p:cNvSpPr txBox="1"/>
          <p:nvPr/>
        </p:nvSpPr>
        <p:spPr>
          <a:xfrm>
            <a:off x="1146056" y="30607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="" xmlns:a16="http://schemas.microsoft.com/office/drawing/2014/main" id="{98B64F8E-2365-4CF7-A1C2-8E1844AA1EB0}"/>
              </a:ext>
            </a:extLst>
          </p:cNvPr>
          <p:cNvSpPr txBox="1"/>
          <p:nvPr/>
        </p:nvSpPr>
        <p:spPr>
          <a:xfrm>
            <a:off x="1146056" y="349098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4F52D520-8B35-4AB7-A0BC-5C252EBBDE08}"/>
              </a:ext>
            </a:extLst>
          </p:cNvPr>
          <p:cNvSpPr txBox="1"/>
          <p:nvPr/>
        </p:nvSpPr>
        <p:spPr>
          <a:xfrm>
            <a:off x="1146056" y="394107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07C7883F-FBB9-44B2-A44E-2B91534E5C6C}"/>
              </a:ext>
            </a:extLst>
          </p:cNvPr>
          <p:cNvSpPr txBox="1"/>
          <p:nvPr/>
        </p:nvSpPr>
        <p:spPr>
          <a:xfrm>
            <a:off x="1146056" y="437135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EE202E8F-0ECE-4DEA-AFFF-803CE7F6723F}"/>
              </a:ext>
            </a:extLst>
          </p:cNvPr>
          <p:cNvSpPr txBox="1"/>
          <p:nvPr/>
        </p:nvSpPr>
        <p:spPr>
          <a:xfrm>
            <a:off x="1146056" y="480163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673A56CC-2777-4A4F-8ACD-6E7C46EDC259}"/>
              </a:ext>
            </a:extLst>
          </p:cNvPr>
          <p:cNvSpPr txBox="1"/>
          <p:nvPr/>
        </p:nvSpPr>
        <p:spPr>
          <a:xfrm>
            <a:off x="11015156" y="883179"/>
            <a:ext cx="13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Step 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715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22A0B046-87D5-45CC-B72A-737E63E1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F4BFE08D-74BD-41D6-AB46-2630F40E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8FA679B-7AEA-4408-8139-BB9DA2CA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2A10E82C-78EB-4B98-8FC4-1B06A23B14C9}"/>
              </a:ext>
            </a:extLst>
          </p:cNvPr>
          <p:cNvSpPr txBox="1"/>
          <p:nvPr/>
        </p:nvSpPr>
        <p:spPr>
          <a:xfrm>
            <a:off x="477330" y="56462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#2</a:t>
            </a:r>
            <a:endParaRPr lang="zh-TW" altLang="en-US" sz="2800" dirty="0"/>
          </a:p>
        </p:txBody>
      </p:sp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7841B00A-7961-4F68-A33F-5048DE057CA1}"/>
              </a:ext>
            </a:extLst>
          </p:cNvPr>
          <p:cNvSpPr txBox="1"/>
          <p:nvPr/>
        </p:nvSpPr>
        <p:spPr>
          <a:xfrm>
            <a:off x="850272" y="864076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="" xmlns:a16="http://schemas.microsoft.com/office/drawing/2014/main" id="{52F077E4-DF9D-4346-B675-44F9D12B27F7}"/>
                  </a:ext>
                </a:extLst>
              </p:cNvPr>
              <p:cNvSpPr txBox="1"/>
              <p:nvPr/>
            </p:nvSpPr>
            <p:spPr>
              <a:xfrm>
                <a:off x="721723" y="3931167"/>
                <a:ext cx="576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⊳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2F077E4-DF9D-4346-B675-44F9D12B2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23" y="3931167"/>
                <a:ext cx="5769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="" xmlns:a16="http://schemas.microsoft.com/office/drawing/2014/main" id="{8689E0A2-94D4-4641-9444-C78716061555}"/>
              </a:ext>
            </a:extLst>
          </p:cNvPr>
          <p:cNvSpPr txBox="1"/>
          <p:nvPr/>
        </p:nvSpPr>
        <p:spPr>
          <a:xfrm>
            <a:off x="65929" y="5293410"/>
            <a:ext cx="405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檢查編號</a:t>
            </a:r>
            <a:r>
              <a:rPr lang="en-US" altLang="zh-TW" sz="2400" dirty="0"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="" xmlns:a16="http://schemas.microsoft.com/office/drawing/2014/main" id="{96C97049-5AC4-4624-BC0E-11062D38639F}"/>
              </a:ext>
            </a:extLst>
          </p:cNvPr>
          <p:cNvSpPr txBox="1"/>
          <p:nvPr/>
        </p:nvSpPr>
        <p:spPr>
          <a:xfrm>
            <a:off x="4285751" y="5303560"/>
            <a:ext cx="38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看次一號烏龜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ea typeface="標楷體" panose="03000509000000000000" pitchFamily="65" charset="-120"/>
              </a:rPr>
              <a:t>6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號烏龜上面還是下面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="" xmlns:a16="http://schemas.microsoft.com/office/drawing/2014/main" id="{465ED67C-BD45-47DE-B466-4C047C75803A}"/>
              </a:ext>
            </a:extLst>
          </p:cNvPr>
          <p:cNvSpPr txBox="1"/>
          <p:nvPr/>
        </p:nvSpPr>
        <p:spPr>
          <a:xfrm>
            <a:off x="8023661" y="5291357"/>
            <a:ext cx="391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>
                <a:ea typeface="標楷體" panose="03000509000000000000" pitchFamily="65" charset="-120"/>
              </a:rPr>
              <a:t>6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號烏龜在</a:t>
            </a:r>
            <a:r>
              <a:rPr lang="en-US" altLang="zh-TW" sz="2400" dirty="0"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則將</a:t>
            </a:r>
            <a:r>
              <a:rPr lang="en-US" altLang="zh-TW" sz="2400" dirty="0">
                <a:ea typeface="標楷體" panose="03000509000000000000" pitchFamily="65" charset="-120"/>
              </a:rPr>
              <a:t>6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號烏龜爬到最上面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6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號烏龜就不動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="" xmlns:a16="http://schemas.microsoft.com/office/drawing/2014/main" id="{A6CE705E-0125-4A63-9323-3448B73CC8BF}"/>
              </a:ext>
            </a:extLst>
          </p:cNvPr>
          <p:cNvCxnSpPr/>
          <p:nvPr/>
        </p:nvCxnSpPr>
        <p:spPr>
          <a:xfrm>
            <a:off x="264886" y="3303246"/>
            <a:ext cx="827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98A85368-E554-496F-9F28-1A6AE0150352}"/>
              </a:ext>
            </a:extLst>
          </p:cNvPr>
          <p:cNvSpPr txBox="1"/>
          <p:nvPr/>
        </p:nvSpPr>
        <p:spPr>
          <a:xfrm>
            <a:off x="4554381" y="2670405"/>
            <a:ext cx="22860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6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號烏龜不動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DE028919-A0C7-4FD2-A74B-FD8650DD469A}"/>
              </a:ext>
            </a:extLst>
          </p:cNvPr>
          <p:cNvSpPr txBox="1"/>
          <p:nvPr/>
        </p:nvSpPr>
        <p:spPr>
          <a:xfrm>
            <a:off x="7423408" y="1257445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/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Mr. Rogers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8851F4FD-A01D-4E9D-A304-C26D1313CA50}"/>
              </a:ext>
            </a:extLst>
          </p:cNvPr>
          <p:cNvSpPr txBox="1"/>
          <p:nvPr/>
        </p:nvSpPr>
        <p:spPr>
          <a:xfrm>
            <a:off x="6879656" y="125744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208A876B-16D4-4FA3-B161-46CB4D0C1DA4}"/>
              </a:ext>
            </a:extLst>
          </p:cNvPr>
          <p:cNvSpPr txBox="1"/>
          <p:nvPr/>
        </p:nvSpPr>
        <p:spPr>
          <a:xfrm>
            <a:off x="6879656" y="16877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FA26C262-4404-47D5-BA05-D16184AC0408}"/>
              </a:ext>
            </a:extLst>
          </p:cNvPr>
          <p:cNvSpPr txBox="1"/>
          <p:nvPr/>
        </p:nvSpPr>
        <p:spPr>
          <a:xfrm>
            <a:off x="6879656" y="21180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97B35987-A163-43BC-9462-E980C49B3A93}"/>
              </a:ext>
            </a:extLst>
          </p:cNvPr>
          <p:cNvSpPr txBox="1"/>
          <p:nvPr/>
        </p:nvSpPr>
        <p:spPr>
          <a:xfrm>
            <a:off x="6879656" y="2562128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7DB05E82-987F-4018-80D2-0A84DAA1E7C6}"/>
              </a:ext>
            </a:extLst>
          </p:cNvPr>
          <p:cNvSpPr txBox="1"/>
          <p:nvPr/>
        </p:nvSpPr>
        <p:spPr>
          <a:xfrm>
            <a:off x="6879656" y="299240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EB8E0494-2839-450A-9CB6-597CF249237C}"/>
              </a:ext>
            </a:extLst>
          </p:cNvPr>
          <p:cNvSpPr txBox="1"/>
          <p:nvPr/>
        </p:nvSpPr>
        <p:spPr>
          <a:xfrm>
            <a:off x="6879656" y="342268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FE054D75-B2FF-4133-8529-9C20C0CE4086}"/>
              </a:ext>
            </a:extLst>
          </p:cNvPr>
          <p:cNvSpPr txBox="1"/>
          <p:nvPr/>
        </p:nvSpPr>
        <p:spPr>
          <a:xfrm>
            <a:off x="6879656" y="387277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C62FBF96-67F2-45BE-8575-D3ADF1C7318C}"/>
              </a:ext>
            </a:extLst>
          </p:cNvPr>
          <p:cNvSpPr txBox="1"/>
          <p:nvPr/>
        </p:nvSpPr>
        <p:spPr>
          <a:xfrm>
            <a:off x="6879656" y="430305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1B4FFCFF-08B9-4689-BD15-3D5B33B48D95}"/>
              </a:ext>
            </a:extLst>
          </p:cNvPr>
          <p:cNvSpPr txBox="1"/>
          <p:nvPr/>
        </p:nvSpPr>
        <p:spPr>
          <a:xfrm>
            <a:off x="6879656" y="473333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BAA69C9D-A2B8-4986-83D1-92755F79BB85}"/>
              </a:ext>
            </a:extLst>
          </p:cNvPr>
          <p:cNvSpPr txBox="1"/>
          <p:nvPr/>
        </p:nvSpPr>
        <p:spPr>
          <a:xfrm>
            <a:off x="6619050" y="788279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="" xmlns:a16="http://schemas.microsoft.com/office/drawing/2014/main" id="{7774E35A-D04A-4B91-AF84-5319883B22B2}"/>
              </a:ext>
            </a:extLst>
          </p:cNvPr>
          <p:cNvCxnSpPr/>
          <p:nvPr/>
        </p:nvCxnSpPr>
        <p:spPr>
          <a:xfrm>
            <a:off x="4550031" y="3215368"/>
            <a:ext cx="21873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="" xmlns:a16="http://schemas.microsoft.com/office/drawing/2014/main" id="{977EEA25-235F-4421-ADBA-496B61C5504C}"/>
              </a:ext>
            </a:extLst>
          </p:cNvPr>
          <p:cNvCxnSpPr>
            <a:cxnSpLocks/>
          </p:cNvCxnSpPr>
          <p:nvPr/>
        </p:nvCxnSpPr>
        <p:spPr>
          <a:xfrm>
            <a:off x="10439203" y="3161145"/>
            <a:ext cx="10016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82D1F929-2A5E-404E-AAEE-EB1526D58E14}"/>
              </a:ext>
            </a:extLst>
          </p:cNvPr>
          <p:cNvSpPr txBox="1"/>
          <p:nvPr/>
        </p:nvSpPr>
        <p:spPr>
          <a:xfrm>
            <a:off x="1689808" y="1325741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/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/>
              <a:t>Mr. Rogers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="" xmlns:a16="http://schemas.microsoft.com/office/drawing/2014/main" id="{2AF321BB-7F53-4387-9BFF-70360DD94FF1}"/>
              </a:ext>
            </a:extLst>
          </p:cNvPr>
          <p:cNvSpPr txBox="1"/>
          <p:nvPr/>
        </p:nvSpPr>
        <p:spPr>
          <a:xfrm>
            <a:off x="1146056" y="132574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DCF588AA-DF91-4F2D-9FAA-AFD3C559433E}"/>
              </a:ext>
            </a:extLst>
          </p:cNvPr>
          <p:cNvSpPr txBox="1"/>
          <p:nvPr/>
        </p:nvSpPr>
        <p:spPr>
          <a:xfrm>
            <a:off x="1146056" y="1756020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="" xmlns:a16="http://schemas.microsoft.com/office/drawing/2014/main" id="{3557B8C4-4788-4A57-AC72-CED9216ECEB8}"/>
              </a:ext>
            </a:extLst>
          </p:cNvPr>
          <p:cNvSpPr txBox="1"/>
          <p:nvPr/>
        </p:nvSpPr>
        <p:spPr>
          <a:xfrm>
            <a:off x="1146056" y="2186299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="" xmlns:a16="http://schemas.microsoft.com/office/drawing/2014/main" id="{B0A5D019-05F8-4348-9539-08A34239D3D2}"/>
              </a:ext>
            </a:extLst>
          </p:cNvPr>
          <p:cNvSpPr txBox="1"/>
          <p:nvPr/>
        </p:nvSpPr>
        <p:spPr>
          <a:xfrm>
            <a:off x="1146056" y="26304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="" xmlns:a16="http://schemas.microsoft.com/office/drawing/2014/main" id="{E780CCC4-4702-4580-8541-7ACCAED5DD9A}"/>
              </a:ext>
            </a:extLst>
          </p:cNvPr>
          <p:cNvSpPr txBox="1"/>
          <p:nvPr/>
        </p:nvSpPr>
        <p:spPr>
          <a:xfrm>
            <a:off x="1146056" y="30607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="" xmlns:a16="http://schemas.microsoft.com/office/drawing/2014/main" id="{98B64F8E-2365-4CF7-A1C2-8E1844AA1EB0}"/>
              </a:ext>
            </a:extLst>
          </p:cNvPr>
          <p:cNvSpPr txBox="1"/>
          <p:nvPr/>
        </p:nvSpPr>
        <p:spPr>
          <a:xfrm>
            <a:off x="1146056" y="349098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4F52D520-8B35-4AB7-A0BC-5C252EBBDE08}"/>
              </a:ext>
            </a:extLst>
          </p:cNvPr>
          <p:cNvSpPr txBox="1"/>
          <p:nvPr/>
        </p:nvSpPr>
        <p:spPr>
          <a:xfrm>
            <a:off x="1146056" y="394107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07C7883F-FBB9-44B2-A44E-2B91534E5C6C}"/>
              </a:ext>
            </a:extLst>
          </p:cNvPr>
          <p:cNvSpPr txBox="1"/>
          <p:nvPr/>
        </p:nvSpPr>
        <p:spPr>
          <a:xfrm>
            <a:off x="1146056" y="437135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EE202E8F-0ECE-4DEA-AFFF-803CE7F6723F}"/>
              </a:ext>
            </a:extLst>
          </p:cNvPr>
          <p:cNvSpPr txBox="1"/>
          <p:nvPr/>
        </p:nvSpPr>
        <p:spPr>
          <a:xfrm>
            <a:off x="1146056" y="480163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EEBB1170-55EE-4237-948D-63EADB265768}"/>
              </a:ext>
            </a:extLst>
          </p:cNvPr>
          <p:cNvSpPr txBox="1"/>
          <p:nvPr/>
        </p:nvSpPr>
        <p:spPr>
          <a:xfrm>
            <a:off x="11015156" y="883179"/>
            <a:ext cx="13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Step 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519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22A0B046-87D5-45CC-B72A-737E63E1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F4BFE08D-74BD-41D6-AB46-2630F40E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8FA679B-7AEA-4408-8139-BB9DA2CA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2A10E82C-78EB-4B98-8FC4-1B06A23B14C9}"/>
              </a:ext>
            </a:extLst>
          </p:cNvPr>
          <p:cNvSpPr txBox="1"/>
          <p:nvPr/>
        </p:nvSpPr>
        <p:spPr>
          <a:xfrm>
            <a:off x="477330" y="56462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#2</a:t>
            </a:r>
            <a:endParaRPr lang="zh-TW" altLang="en-US" sz="2800" dirty="0"/>
          </a:p>
        </p:txBody>
      </p:sp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7841B00A-7961-4F68-A33F-5048DE057CA1}"/>
              </a:ext>
            </a:extLst>
          </p:cNvPr>
          <p:cNvSpPr txBox="1"/>
          <p:nvPr/>
        </p:nvSpPr>
        <p:spPr>
          <a:xfrm>
            <a:off x="850272" y="864076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="" xmlns:a16="http://schemas.microsoft.com/office/drawing/2014/main" id="{52F077E4-DF9D-4346-B675-44F9D12B27F7}"/>
                  </a:ext>
                </a:extLst>
              </p:cNvPr>
              <p:cNvSpPr txBox="1"/>
              <p:nvPr/>
            </p:nvSpPr>
            <p:spPr>
              <a:xfrm>
                <a:off x="710837" y="3047966"/>
                <a:ext cx="576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⊳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2F077E4-DF9D-4346-B675-44F9D12B2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37" y="3047966"/>
                <a:ext cx="5769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="" xmlns:a16="http://schemas.microsoft.com/office/drawing/2014/main" id="{8689E0A2-94D4-4641-9444-C78716061555}"/>
              </a:ext>
            </a:extLst>
          </p:cNvPr>
          <p:cNvSpPr txBox="1"/>
          <p:nvPr/>
        </p:nvSpPr>
        <p:spPr>
          <a:xfrm>
            <a:off x="65929" y="5293410"/>
            <a:ext cx="405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檢查編號</a:t>
            </a:r>
            <a:r>
              <a:rPr lang="en-US" altLang="zh-TW" sz="2400" dirty="0">
                <a:ea typeface="標楷體" panose="03000509000000000000" pitchFamily="65" charset="-120"/>
              </a:rPr>
              <a:t>6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="" xmlns:a16="http://schemas.microsoft.com/office/drawing/2014/main" id="{96C97049-5AC4-4624-BC0E-11062D38639F}"/>
              </a:ext>
            </a:extLst>
          </p:cNvPr>
          <p:cNvSpPr txBox="1"/>
          <p:nvPr/>
        </p:nvSpPr>
        <p:spPr>
          <a:xfrm>
            <a:off x="4285751" y="5303560"/>
            <a:ext cx="38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看次一號烏龜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ea typeface="標楷體" panose="03000509000000000000" pitchFamily="65" charset="-120"/>
              </a:rPr>
              <a:t>6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號烏龜上面還是下面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="" xmlns:a16="http://schemas.microsoft.com/office/drawing/2014/main" id="{465ED67C-BD45-47DE-B466-4C047C75803A}"/>
              </a:ext>
            </a:extLst>
          </p:cNvPr>
          <p:cNvSpPr txBox="1"/>
          <p:nvPr/>
        </p:nvSpPr>
        <p:spPr>
          <a:xfrm>
            <a:off x="8023661" y="5291357"/>
            <a:ext cx="391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號烏龜在</a:t>
            </a:r>
            <a:r>
              <a:rPr lang="en-US" altLang="zh-TW" sz="2400" dirty="0">
                <a:ea typeface="標楷體" panose="03000509000000000000" pitchFamily="65" charset="-120"/>
              </a:rPr>
              <a:t>6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則將</a:t>
            </a:r>
            <a:r>
              <a:rPr lang="en-US" altLang="zh-TW" sz="2400" dirty="0"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號烏龜爬到最上面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號烏龜就不動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="" xmlns:a16="http://schemas.microsoft.com/office/drawing/2014/main" id="{A6CE705E-0125-4A63-9323-3448B73CC8BF}"/>
              </a:ext>
            </a:extLst>
          </p:cNvPr>
          <p:cNvCxnSpPr/>
          <p:nvPr/>
        </p:nvCxnSpPr>
        <p:spPr>
          <a:xfrm>
            <a:off x="264886" y="2867817"/>
            <a:ext cx="827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98A85368-E554-496F-9F28-1A6AE0150352}"/>
              </a:ext>
            </a:extLst>
          </p:cNvPr>
          <p:cNvSpPr txBox="1"/>
          <p:nvPr/>
        </p:nvSpPr>
        <p:spPr>
          <a:xfrm>
            <a:off x="4554381" y="2670405"/>
            <a:ext cx="22860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號烏龜不動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DE028919-A0C7-4FD2-A74B-FD8650DD469A}"/>
              </a:ext>
            </a:extLst>
          </p:cNvPr>
          <p:cNvSpPr txBox="1"/>
          <p:nvPr/>
        </p:nvSpPr>
        <p:spPr>
          <a:xfrm>
            <a:off x="7423408" y="1257445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Mr. Rogers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8851F4FD-A01D-4E9D-A304-C26D1313CA50}"/>
              </a:ext>
            </a:extLst>
          </p:cNvPr>
          <p:cNvSpPr txBox="1"/>
          <p:nvPr/>
        </p:nvSpPr>
        <p:spPr>
          <a:xfrm>
            <a:off x="6879656" y="125744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208A876B-16D4-4FA3-B161-46CB4D0C1DA4}"/>
              </a:ext>
            </a:extLst>
          </p:cNvPr>
          <p:cNvSpPr txBox="1"/>
          <p:nvPr/>
        </p:nvSpPr>
        <p:spPr>
          <a:xfrm>
            <a:off x="6879656" y="16877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FA26C262-4404-47D5-BA05-D16184AC0408}"/>
              </a:ext>
            </a:extLst>
          </p:cNvPr>
          <p:cNvSpPr txBox="1"/>
          <p:nvPr/>
        </p:nvSpPr>
        <p:spPr>
          <a:xfrm>
            <a:off x="6879656" y="21180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97B35987-A163-43BC-9462-E980C49B3A93}"/>
              </a:ext>
            </a:extLst>
          </p:cNvPr>
          <p:cNvSpPr txBox="1"/>
          <p:nvPr/>
        </p:nvSpPr>
        <p:spPr>
          <a:xfrm>
            <a:off x="6879656" y="2562128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7DB05E82-987F-4018-80D2-0A84DAA1E7C6}"/>
              </a:ext>
            </a:extLst>
          </p:cNvPr>
          <p:cNvSpPr txBox="1"/>
          <p:nvPr/>
        </p:nvSpPr>
        <p:spPr>
          <a:xfrm>
            <a:off x="6879656" y="299240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EB8E0494-2839-450A-9CB6-597CF249237C}"/>
              </a:ext>
            </a:extLst>
          </p:cNvPr>
          <p:cNvSpPr txBox="1"/>
          <p:nvPr/>
        </p:nvSpPr>
        <p:spPr>
          <a:xfrm>
            <a:off x="6879656" y="342268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FE054D75-B2FF-4133-8529-9C20C0CE4086}"/>
              </a:ext>
            </a:extLst>
          </p:cNvPr>
          <p:cNvSpPr txBox="1"/>
          <p:nvPr/>
        </p:nvSpPr>
        <p:spPr>
          <a:xfrm>
            <a:off x="6879656" y="387277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C62FBF96-67F2-45BE-8575-D3ADF1C7318C}"/>
              </a:ext>
            </a:extLst>
          </p:cNvPr>
          <p:cNvSpPr txBox="1"/>
          <p:nvPr/>
        </p:nvSpPr>
        <p:spPr>
          <a:xfrm>
            <a:off x="6879656" y="430305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1B4FFCFF-08B9-4689-BD15-3D5B33B48D95}"/>
              </a:ext>
            </a:extLst>
          </p:cNvPr>
          <p:cNvSpPr txBox="1"/>
          <p:nvPr/>
        </p:nvSpPr>
        <p:spPr>
          <a:xfrm>
            <a:off x="6879656" y="473333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BAA69C9D-A2B8-4986-83D1-92755F79BB85}"/>
              </a:ext>
            </a:extLst>
          </p:cNvPr>
          <p:cNvSpPr txBox="1"/>
          <p:nvPr/>
        </p:nvSpPr>
        <p:spPr>
          <a:xfrm>
            <a:off x="6619050" y="788279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="" xmlns:a16="http://schemas.microsoft.com/office/drawing/2014/main" id="{7774E35A-D04A-4B91-AF84-5319883B22B2}"/>
              </a:ext>
            </a:extLst>
          </p:cNvPr>
          <p:cNvCxnSpPr/>
          <p:nvPr/>
        </p:nvCxnSpPr>
        <p:spPr>
          <a:xfrm>
            <a:off x="4550031" y="3215368"/>
            <a:ext cx="21873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="" xmlns:a16="http://schemas.microsoft.com/office/drawing/2014/main" id="{977EEA25-235F-4421-ADBA-496B61C5504C}"/>
              </a:ext>
            </a:extLst>
          </p:cNvPr>
          <p:cNvCxnSpPr>
            <a:cxnSpLocks/>
          </p:cNvCxnSpPr>
          <p:nvPr/>
        </p:nvCxnSpPr>
        <p:spPr>
          <a:xfrm>
            <a:off x="10439203" y="3161145"/>
            <a:ext cx="10016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82D1F929-2A5E-404E-AAEE-EB1526D58E14}"/>
              </a:ext>
            </a:extLst>
          </p:cNvPr>
          <p:cNvSpPr txBox="1"/>
          <p:nvPr/>
        </p:nvSpPr>
        <p:spPr>
          <a:xfrm>
            <a:off x="1689808" y="1325741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/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Mr. Rogers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="" xmlns:a16="http://schemas.microsoft.com/office/drawing/2014/main" id="{2AF321BB-7F53-4387-9BFF-70360DD94FF1}"/>
              </a:ext>
            </a:extLst>
          </p:cNvPr>
          <p:cNvSpPr txBox="1"/>
          <p:nvPr/>
        </p:nvSpPr>
        <p:spPr>
          <a:xfrm>
            <a:off x="1146056" y="132574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DCF588AA-DF91-4F2D-9FAA-AFD3C559433E}"/>
              </a:ext>
            </a:extLst>
          </p:cNvPr>
          <p:cNvSpPr txBox="1"/>
          <p:nvPr/>
        </p:nvSpPr>
        <p:spPr>
          <a:xfrm>
            <a:off x="1146056" y="1756020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="" xmlns:a16="http://schemas.microsoft.com/office/drawing/2014/main" id="{3557B8C4-4788-4A57-AC72-CED9216ECEB8}"/>
              </a:ext>
            </a:extLst>
          </p:cNvPr>
          <p:cNvSpPr txBox="1"/>
          <p:nvPr/>
        </p:nvSpPr>
        <p:spPr>
          <a:xfrm>
            <a:off x="1146056" y="2186299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="" xmlns:a16="http://schemas.microsoft.com/office/drawing/2014/main" id="{B0A5D019-05F8-4348-9539-08A34239D3D2}"/>
              </a:ext>
            </a:extLst>
          </p:cNvPr>
          <p:cNvSpPr txBox="1"/>
          <p:nvPr/>
        </p:nvSpPr>
        <p:spPr>
          <a:xfrm>
            <a:off x="1146056" y="26304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="" xmlns:a16="http://schemas.microsoft.com/office/drawing/2014/main" id="{E780CCC4-4702-4580-8541-7ACCAED5DD9A}"/>
              </a:ext>
            </a:extLst>
          </p:cNvPr>
          <p:cNvSpPr txBox="1"/>
          <p:nvPr/>
        </p:nvSpPr>
        <p:spPr>
          <a:xfrm>
            <a:off x="1146056" y="30607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="" xmlns:a16="http://schemas.microsoft.com/office/drawing/2014/main" id="{98B64F8E-2365-4CF7-A1C2-8E1844AA1EB0}"/>
              </a:ext>
            </a:extLst>
          </p:cNvPr>
          <p:cNvSpPr txBox="1"/>
          <p:nvPr/>
        </p:nvSpPr>
        <p:spPr>
          <a:xfrm>
            <a:off x="1146056" y="349098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4F52D520-8B35-4AB7-A0BC-5C252EBBDE08}"/>
              </a:ext>
            </a:extLst>
          </p:cNvPr>
          <p:cNvSpPr txBox="1"/>
          <p:nvPr/>
        </p:nvSpPr>
        <p:spPr>
          <a:xfrm>
            <a:off x="1146056" y="394107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07C7883F-FBB9-44B2-A44E-2B91534E5C6C}"/>
              </a:ext>
            </a:extLst>
          </p:cNvPr>
          <p:cNvSpPr txBox="1"/>
          <p:nvPr/>
        </p:nvSpPr>
        <p:spPr>
          <a:xfrm>
            <a:off x="1146056" y="437135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EE202E8F-0ECE-4DEA-AFFF-803CE7F6723F}"/>
              </a:ext>
            </a:extLst>
          </p:cNvPr>
          <p:cNvSpPr txBox="1"/>
          <p:nvPr/>
        </p:nvSpPr>
        <p:spPr>
          <a:xfrm>
            <a:off x="1146056" y="480163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837FE69E-54F9-4E3A-B3F1-3F2D278773C3}"/>
              </a:ext>
            </a:extLst>
          </p:cNvPr>
          <p:cNvSpPr txBox="1"/>
          <p:nvPr/>
        </p:nvSpPr>
        <p:spPr>
          <a:xfrm>
            <a:off x="11015156" y="883179"/>
            <a:ext cx="13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Step 5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42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22A0B046-87D5-45CC-B72A-737E63E1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F4BFE08D-74BD-41D6-AB46-2630F40E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8FA679B-7AEA-4408-8139-BB9DA2CA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2A10E82C-78EB-4B98-8FC4-1B06A23B14C9}"/>
              </a:ext>
            </a:extLst>
          </p:cNvPr>
          <p:cNvSpPr txBox="1"/>
          <p:nvPr/>
        </p:nvSpPr>
        <p:spPr>
          <a:xfrm>
            <a:off x="477330" y="56462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#2</a:t>
            </a:r>
            <a:endParaRPr lang="zh-TW" altLang="en-US" sz="2800" dirty="0"/>
          </a:p>
        </p:txBody>
      </p:sp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7841B00A-7961-4F68-A33F-5048DE057CA1}"/>
              </a:ext>
            </a:extLst>
          </p:cNvPr>
          <p:cNvSpPr txBox="1"/>
          <p:nvPr/>
        </p:nvSpPr>
        <p:spPr>
          <a:xfrm>
            <a:off x="850272" y="864076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="" xmlns:a16="http://schemas.microsoft.com/office/drawing/2014/main" id="{52F077E4-DF9D-4346-B675-44F9D12B27F7}"/>
                  </a:ext>
                </a:extLst>
              </p:cNvPr>
              <p:cNvSpPr txBox="1"/>
              <p:nvPr/>
            </p:nvSpPr>
            <p:spPr>
              <a:xfrm>
                <a:off x="732608" y="2631731"/>
                <a:ext cx="576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⊳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2F077E4-DF9D-4346-B675-44F9D12B2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08" y="2631731"/>
                <a:ext cx="5769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="" xmlns:a16="http://schemas.microsoft.com/office/drawing/2014/main" id="{8689E0A2-94D4-4641-9444-C78716061555}"/>
              </a:ext>
            </a:extLst>
          </p:cNvPr>
          <p:cNvSpPr txBox="1"/>
          <p:nvPr/>
        </p:nvSpPr>
        <p:spPr>
          <a:xfrm>
            <a:off x="65929" y="5293410"/>
            <a:ext cx="405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檢查編號</a:t>
            </a:r>
            <a:r>
              <a:rPr lang="en-US" altLang="zh-TW" sz="2400" dirty="0"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="" xmlns:a16="http://schemas.microsoft.com/office/drawing/2014/main" id="{96C97049-5AC4-4624-BC0E-11062D38639F}"/>
              </a:ext>
            </a:extLst>
          </p:cNvPr>
          <p:cNvSpPr txBox="1"/>
          <p:nvPr/>
        </p:nvSpPr>
        <p:spPr>
          <a:xfrm>
            <a:off x="4285751" y="5303560"/>
            <a:ext cx="38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看次一號烏龜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號烏龜上面還是下面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="" xmlns:a16="http://schemas.microsoft.com/office/drawing/2014/main" id="{465ED67C-BD45-47DE-B466-4C047C75803A}"/>
              </a:ext>
            </a:extLst>
          </p:cNvPr>
          <p:cNvSpPr txBox="1"/>
          <p:nvPr/>
        </p:nvSpPr>
        <p:spPr>
          <a:xfrm>
            <a:off x="8023661" y="5291357"/>
            <a:ext cx="391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號烏龜在</a:t>
            </a:r>
            <a:r>
              <a:rPr lang="en-US" altLang="zh-TW" sz="2400" dirty="0"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則將</a:t>
            </a:r>
            <a:r>
              <a:rPr lang="en-US" altLang="zh-TW" sz="2400" dirty="0"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號烏龜爬到最上面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號烏龜就不動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="" xmlns:a16="http://schemas.microsoft.com/office/drawing/2014/main" id="{A6CE705E-0125-4A63-9323-3448B73CC8BF}"/>
              </a:ext>
            </a:extLst>
          </p:cNvPr>
          <p:cNvCxnSpPr/>
          <p:nvPr/>
        </p:nvCxnSpPr>
        <p:spPr>
          <a:xfrm>
            <a:off x="297180" y="2018731"/>
            <a:ext cx="827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98A85368-E554-496F-9F28-1A6AE0150352}"/>
              </a:ext>
            </a:extLst>
          </p:cNvPr>
          <p:cNvSpPr txBox="1"/>
          <p:nvPr/>
        </p:nvSpPr>
        <p:spPr>
          <a:xfrm>
            <a:off x="4554381" y="2670405"/>
            <a:ext cx="22860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號烏龜不動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DE028919-A0C7-4FD2-A74B-FD8650DD469A}"/>
              </a:ext>
            </a:extLst>
          </p:cNvPr>
          <p:cNvSpPr txBox="1"/>
          <p:nvPr/>
        </p:nvSpPr>
        <p:spPr>
          <a:xfrm>
            <a:off x="7423408" y="1257445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Elizabeth Windsor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Mr. Rogers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8851F4FD-A01D-4E9D-A304-C26D1313CA50}"/>
              </a:ext>
            </a:extLst>
          </p:cNvPr>
          <p:cNvSpPr txBox="1"/>
          <p:nvPr/>
        </p:nvSpPr>
        <p:spPr>
          <a:xfrm>
            <a:off x="6879656" y="125744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208A876B-16D4-4FA3-B161-46CB4D0C1DA4}"/>
              </a:ext>
            </a:extLst>
          </p:cNvPr>
          <p:cNvSpPr txBox="1"/>
          <p:nvPr/>
        </p:nvSpPr>
        <p:spPr>
          <a:xfrm>
            <a:off x="6879656" y="16877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FA26C262-4404-47D5-BA05-D16184AC0408}"/>
              </a:ext>
            </a:extLst>
          </p:cNvPr>
          <p:cNvSpPr txBox="1"/>
          <p:nvPr/>
        </p:nvSpPr>
        <p:spPr>
          <a:xfrm>
            <a:off x="6879656" y="21180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97B35987-A163-43BC-9462-E980C49B3A93}"/>
              </a:ext>
            </a:extLst>
          </p:cNvPr>
          <p:cNvSpPr txBox="1"/>
          <p:nvPr/>
        </p:nvSpPr>
        <p:spPr>
          <a:xfrm>
            <a:off x="6879656" y="2562128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7DB05E82-987F-4018-80D2-0A84DAA1E7C6}"/>
              </a:ext>
            </a:extLst>
          </p:cNvPr>
          <p:cNvSpPr txBox="1"/>
          <p:nvPr/>
        </p:nvSpPr>
        <p:spPr>
          <a:xfrm>
            <a:off x="6879656" y="299240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EB8E0494-2839-450A-9CB6-597CF249237C}"/>
              </a:ext>
            </a:extLst>
          </p:cNvPr>
          <p:cNvSpPr txBox="1"/>
          <p:nvPr/>
        </p:nvSpPr>
        <p:spPr>
          <a:xfrm>
            <a:off x="6879656" y="342268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FE054D75-B2FF-4133-8529-9C20C0CE4086}"/>
              </a:ext>
            </a:extLst>
          </p:cNvPr>
          <p:cNvSpPr txBox="1"/>
          <p:nvPr/>
        </p:nvSpPr>
        <p:spPr>
          <a:xfrm>
            <a:off x="6879656" y="387277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C62FBF96-67F2-45BE-8575-D3ADF1C7318C}"/>
              </a:ext>
            </a:extLst>
          </p:cNvPr>
          <p:cNvSpPr txBox="1"/>
          <p:nvPr/>
        </p:nvSpPr>
        <p:spPr>
          <a:xfrm>
            <a:off x="6879656" y="430305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1B4FFCFF-08B9-4689-BD15-3D5B33B48D95}"/>
              </a:ext>
            </a:extLst>
          </p:cNvPr>
          <p:cNvSpPr txBox="1"/>
          <p:nvPr/>
        </p:nvSpPr>
        <p:spPr>
          <a:xfrm>
            <a:off x="6879656" y="473333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BAA69C9D-A2B8-4986-83D1-92755F79BB85}"/>
              </a:ext>
            </a:extLst>
          </p:cNvPr>
          <p:cNvSpPr txBox="1"/>
          <p:nvPr/>
        </p:nvSpPr>
        <p:spPr>
          <a:xfrm>
            <a:off x="6619050" y="788279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="" xmlns:a16="http://schemas.microsoft.com/office/drawing/2014/main" id="{7774E35A-D04A-4B91-AF84-5319883B22B2}"/>
              </a:ext>
            </a:extLst>
          </p:cNvPr>
          <p:cNvCxnSpPr/>
          <p:nvPr/>
        </p:nvCxnSpPr>
        <p:spPr>
          <a:xfrm>
            <a:off x="4550031" y="3215368"/>
            <a:ext cx="21873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="" xmlns:a16="http://schemas.microsoft.com/office/drawing/2014/main" id="{977EEA25-235F-4421-ADBA-496B61C5504C}"/>
              </a:ext>
            </a:extLst>
          </p:cNvPr>
          <p:cNvCxnSpPr>
            <a:cxnSpLocks/>
          </p:cNvCxnSpPr>
          <p:nvPr/>
        </p:nvCxnSpPr>
        <p:spPr>
          <a:xfrm>
            <a:off x="10439203" y="3161145"/>
            <a:ext cx="10016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82D1F929-2A5E-404E-AAEE-EB1526D58E14}"/>
              </a:ext>
            </a:extLst>
          </p:cNvPr>
          <p:cNvSpPr txBox="1"/>
          <p:nvPr/>
        </p:nvSpPr>
        <p:spPr>
          <a:xfrm>
            <a:off x="1689808" y="1325741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Mr. Rogers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="" xmlns:a16="http://schemas.microsoft.com/office/drawing/2014/main" id="{2AF321BB-7F53-4387-9BFF-70360DD94FF1}"/>
              </a:ext>
            </a:extLst>
          </p:cNvPr>
          <p:cNvSpPr txBox="1"/>
          <p:nvPr/>
        </p:nvSpPr>
        <p:spPr>
          <a:xfrm>
            <a:off x="1146056" y="132574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DCF588AA-DF91-4F2D-9FAA-AFD3C559433E}"/>
              </a:ext>
            </a:extLst>
          </p:cNvPr>
          <p:cNvSpPr txBox="1"/>
          <p:nvPr/>
        </p:nvSpPr>
        <p:spPr>
          <a:xfrm>
            <a:off x="1146056" y="1756020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="" xmlns:a16="http://schemas.microsoft.com/office/drawing/2014/main" id="{3557B8C4-4788-4A57-AC72-CED9216ECEB8}"/>
              </a:ext>
            </a:extLst>
          </p:cNvPr>
          <p:cNvSpPr txBox="1"/>
          <p:nvPr/>
        </p:nvSpPr>
        <p:spPr>
          <a:xfrm>
            <a:off x="1146056" y="2186299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="" xmlns:a16="http://schemas.microsoft.com/office/drawing/2014/main" id="{B0A5D019-05F8-4348-9539-08A34239D3D2}"/>
              </a:ext>
            </a:extLst>
          </p:cNvPr>
          <p:cNvSpPr txBox="1"/>
          <p:nvPr/>
        </p:nvSpPr>
        <p:spPr>
          <a:xfrm>
            <a:off x="1146056" y="26304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="" xmlns:a16="http://schemas.microsoft.com/office/drawing/2014/main" id="{E780CCC4-4702-4580-8541-7ACCAED5DD9A}"/>
              </a:ext>
            </a:extLst>
          </p:cNvPr>
          <p:cNvSpPr txBox="1"/>
          <p:nvPr/>
        </p:nvSpPr>
        <p:spPr>
          <a:xfrm>
            <a:off x="1146056" y="30607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="" xmlns:a16="http://schemas.microsoft.com/office/drawing/2014/main" id="{98B64F8E-2365-4CF7-A1C2-8E1844AA1EB0}"/>
              </a:ext>
            </a:extLst>
          </p:cNvPr>
          <p:cNvSpPr txBox="1"/>
          <p:nvPr/>
        </p:nvSpPr>
        <p:spPr>
          <a:xfrm>
            <a:off x="1146056" y="349098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4F52D520-8B35-4AB7-A0BC-5C252EBBDE08}"/>
              </a:ext>
            </a:extLst>
          </p:cNvPr>
          <p:cNvSpPr txBox="1"/>
          <p:nvPr/>
        </p:nvSpPr>
        <p:spPr>
          <a:xfrm>
            <a:off x="1146056" y="394107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07C7883F-FBB9-44B2-A44E-2B91534E5C6C}"/>
              </a:ext>
            </a:extLst>
          </p:cNvPr>
          <p:cNvSpPr txBox="1"/>
          <p:nvPr/>
        </p:nvSpPr>
        <p:spPr>
          <a:xfrm>
            <a:off x="1146056" y="437135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EE202E8F-0ECE-4DEA-AFFF-803CE7F6723F}"/>
              </a:ext>
            </a:extLst>
          </p:cNvPr>
          <p:cNvSpPr txBox="1"/>
          <p:nvPr/>
        </p:nvSpPr>
        <p:spPr>
          <a:xfrm>
            <a:off x="1146056" y="480163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65" name="文字方塊 64">
            <a:extLst>
              <a:ext uri="{FF2B5EF4-FFF2-40B4-BE49-F238E27FC236}">
                <a16:creationId xmlns="" xmlns:a16="http://schemas.microsoft.com/office/drawing/2014/main" id="{DB41A931-6D42-4C36-9763-3A775F846AC9}"/>
              </a:ext>
            </a:extLst>
          </p:cNvPr>
          <p:cNvSpPr txBox="1"/>
          <p:nvPr/>
        </p:nvSpPr>
        <p:spPr>
          <a:xfrm>
            <a:off x="11015156" y="883179"/>
            <a:ext cx="13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Step 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432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22A0B046-87D5-45CC-B72A-737E63E1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F4BFE08D-74BD-41D6-AB46-2630F40E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8FA679B-7AEA-4408-8139-BB9DA2CA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2A10E82C-78EB-4B98-8FC4-1B06A23B14C9}"/>
              </a:ext>
            </a:extLst>
          </p:cNvPr>
          <p:cNvSpPr txBox="1"/>
          <p:nvPr/>
        </p:nvSpPr>
        <p:spPr>
          <a:xfrm>
            <a:off x="477330" y="56462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#2</a:t>
            </a:r>
            <a:endParaRPr lang="zh-TW" altLang="en-US" sz="2800" dirty="0"/>
          </a:p>
        </p:txBody>
      </p:sp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7841B00A-7961-4F68-A33F-5048DE057CA1}"/>
              </a:ext>
            </a:extLst>
          </p:cNvPr>
          <p:cNvSpPr txBox="1"/>
          <p:nvPr/>
        </p:nvSpPr>
        <p:spPr>
          <a:xfrm>
            <a:off x="850272" y="864076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="" xmlns:a16="http://schemas.microsoft.com/office/drawing/2014/main" id="{52F077E4-DF9D-4346-B675-44F9D12B27F7}"/>
                  </a:ext>
                </a:extLst>
              </p:cNvPr>
              <p:cNvSpPr txBox="1"/>
              <p:nvPr/>
            </p:nvSpPr>
            <p:spPr>
              <a:xfrm>
                <a:off x="709693" y="1775209"/>
                <a:ext cx="576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⊳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2F077E4-DF9D-4346-B675-44F9D12B2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93" y="1775209"/>
                <a:ext cx="5769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="" xmlns:a16="http://schemas.microsoft.com/office/drawing/2014/main" id="{8689E0A2-94D4-4641-9444-C78716061555}"/>
              </a:ext>
            </a:extLst>
          </p:cNvPr>
          <p:cNvSpPr txBox="1"/>
          <p:nvPr/>
        </p:nvSpPr>
        <p:spPr>
          <a:xfrm>
            <a:off x="65929" y="5293410"/>
            <a:ext cx="405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檢查編號</a:t>
            </a:r>
            <a:r>
              <a:rPr lang="en-US" altLang="zh-TW" sz="2400" dirty="0"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="" xmlns:a16="http://schemas.microsoft.com/office/drawing/2014/main" id="{96C97049-5AC4-4624-BC0E-11062D38639F}"/>
              </a:ext>
            </a:extLst>
          </p:cNvPr>
          <p:cNvSpPr txBox="1"/>
          <p:nvPr/>
        </p:nvSpPr>
        <p:spPr>
          <a:xfrm>
            <a:off x="4285751" y="5303560"/>
            <a:ext cx="38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看次一號烏龜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號烏龜上面還是下面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="" xmlns:a16="http://schemas.microsoft.com/office/drawing/2014/main" id="{465ED67C-BD45-47DE-B466-4C047C75803A}"/>
              </a:ext>
            </a:extLst>
          </p:cNvPr>
          <p:cNvSpPr txBox="1"/>
          <p:nvPr/>
        </p:nvSpPr>
        <p:spPr>
          <a:xfrm>
            <a:off x="8023661" y="5291357"/>
            <a:ext cx="391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則將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號烏龜爬到最上面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號烏龜就不動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="" xmlns:a16="http://schemas.microsoft.com/office/drawing/2014/main" id="{A6CE705E-0125-4A63-9323-3448B73CC8BF}"/>
              </a:ext>
            </a:extLst>
          </p:cNvPr>
          <p:cNvCxnSpPr/>
          <p:nvPr/>
        </p:nvCxnSpPr>
        <p:spPr>
          <a:xfrm>
            <a:off x="264886" y="2421503"/>
            <a:ext cx="827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98A85368-E554-496F-9F28-1A6AE0150352}"/>
              </a:ext>
            </a:extLst>
          </p:cNvPr>
          <p:cNvSpPr txBox="1"/>
          <p:nvPr/>
        </p:nvSpPr>
        <p:spPr>
          <a:xfrm>
            <a:off x="4593656" y="2368254"/>
            <a:ext cx="2025394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號烏龜爬到最上面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DE028919-A0C7-4FD2-A74B-FD8650DD469A}"/>
              </a:ext>
            </a:extLst>
          </p:cNvPr>
          <p:cNvSpPr txBox="1"/>
          <p:nvPr/>
        </p:nvSpPr>
        <p:spPr>
          <a:xfrm>
            <a:off x="7423408" y="1257445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Sir Lancelot</a:t>
            </a:r>
          </a:p>
          <a:p>
            <a:r>
              <a:rPr lang="en-US" altLang="zh-TW" sz="2800" dirty="0"/>
              <a:t>Yertle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Duke of Earl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Elizabeth Windsor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Mr. Rogers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8851F4FD-A01D-4E9D-A304-C26D1313CA50}"/>
              </a:ext>
            </a:extLst>
          </p:cNvPr>
          <p:cNvSpPr txBox="1"/>
          <p:nvPr/>
        </p:nvSpPr>
        <p:spPr>
          <a:xfrm>
            <a:off x="6879656" y="125744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208A876B-16D4-4FA3-B161-46CB4D0C1DA4}"/>
              </a:ext>
            </a:extLst>
          </p:cNvPr>
          <p:cNvSpPr txBox="1"/>
          <p:nvPr/>
        </p:nvSpPr>
        <p:spPr>
          <a:xfrm>
            <a:off x="6879656" y="16877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FA26C262-4404-47D5-BA05-D16184AC0408}"/>
              </a:ext>
            </a:extLst>
          </p:cNvPr>
          <p:cNvSpPr txBox="1"/>
          <p:nvPr/>
        </p:nvSpPr>
        <p:spPr>
          <a:xfrm>
            <a:off x="6879656" y="21180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97B35987-A163-43BC-9462-E980C49B3A93}"/>
              </a:ext>
            </a:extLst>
          </p:cNvPr>
          <p:cNvSpPr txBox="1"/>
          <p:nvPr/>
        </p:nvSpPr>
        <p:spPr>
          <a:xfrm>
            <a:off x="6879656" y="2562128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7DB05E82-987F-4018-80D2-0A84DAA1E7C6}"/>
              </a:ext>
            </a:extLst>
          </p:cNvPr>
          <p:cNvSpPr txBox="1"/>
          <p:nvPr/>
        </p:nvSpPr>
        <p:spPr>
          <a:xfrm>
            <a:off x="6879656" y="299240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EB8E0494-2839-450A-9CB6-597CF249237C}"/>
              </a:ext>
            </a:extLst>
          </p:cNvPr>
          <p:cNvSpPr txBox="1"/>
          <p:nvPr/>
        </p:nvSpPr>
        <p:spPr>
          <a:xfrm>
            <a:off x="6879656" y="342268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FE054D75-B2FF-4133-8529-9C20C0CE4086}"/>
              </a:ext>
            </a:extLst>
          </p:cNvPr>
          <p:cNvSpPr txBox="1"/>
          <p:nvPr/>
        </p:nvSpPr>
        <p:spPr>
          <a:xfrm>
            <a:off x="6879656" y="387277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C62FBF96-67F2-45BE-8575-D3ADF1C7318C}"/>
              </a:ext>
            </a:extLst>
          </p:cNvPr>
          <p:cNvSpPr txBox="1"/>
          <p:nvPr/>
        </p:nvSpPr>
        <p:spPr>
          <a:xfrm>
            <a:off x="6879656" y="430305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1B4FFCFF-08B9-4689-BD15-3D5B33B48D95}"/>
              </a:ext>
            </a:extLst>
          </p:cNvPr>
          <p:cNvSpPr txBox="1"/>
          <p:nvPr/>
        </p:nvSpPr>
        <p:spPr>
          <a:xfrm>
            <a:off x="6879656" y="473333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BAA69C9D-A2B8-4986-83D1-92755F79BB85}"/>
              </a:ext>
            </a:extLst>
          </p:cNvPr>
          <p:cNvSpPr txBox="1"/>
          <p:nvPr/>
        </p:nvSpPr>
        <p:spPr>
          <a:xfrm>
            <a:off x="6619050" y="788279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="" xmlns:a16="http://schemas.microsoft.com/office/drawing/2014/main" id="{7774E35A-D04A-4B91-AF84-5319883B22B2}"/>
              </a:ext>
            </a:extLst>
          </p:cNvPr>
          <p:cNvCxnSpPr/>
          <p:nvPr/>
        </p:nvCxnSpPr>
        <p:spPr>
          <a:xfrm>
            <a:off x="4550031" y="3215368"/>
            <a:ext cx="21873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="" xmlns:a16="http://schemas.microsoft.com/office/drawing/2014/main" id="{977EEA25-235F-4421-ADBA-496B61C5504C}"/>
              </a:ext>
            </a:extLst>
          </p:cNvPr>
          <p:cNvCxnSpPr>
            <a:cxnSpLocks/>
          </p:cNvCxnSpPr>
          <p:nvPr/>
        </p:nvCxnSpPr>
        <p:spPr>
          <a:xfrm>
            <a:off x="10439203" y="3161145"/>
            <a:ext cx="10016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82D1F929-2A5E-404E-AAEE-EB1526D58E14}"/>
              </a:ext>
            </a:extLst>
          </p:cNvPr>
          <p:cNvSpPr txBox="1"/>
          <p:nvPr/>
        </p:nvSpPr>
        <p:spPr>
          <a:xfrm>
            <a:off x="1689808" y="1325741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Elizabeth Windsor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Mr. Rogers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="" xmlns:a16="http://schemas.microsoft.com/office/drawing/2014/main" id="{2AF321BB-7F53-4387-9BFF-70360DD94FF1}"/>
              </a:ext>
            </a:extLst>
          </p:cNvPr>
          <p:cNvSpPr txBox="1"/>
          <p:nvPr/>
        </p:nvSpPr>
        <p:spPr>
          <a:xfrm>
            <a:off x="1146056" y="132574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DCF588AA-DF91-4F2D-9FAA-AFD3C559433E}"/>
              </a:ext>
            </a:extLst>
          </p:cNvPr>
          <p:cNvSpPr txBox="1"/>
          <p:nvPr/>
        </p:nvSpPr>
        <p:spPr>
          <a:xfrm>
            <a:off x="1146056" y="1756020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="" xmlns:a16="http://schemas.microsoft.com/office/drawing/2014/main" id="{3557B8C4-4788-4A57-AC72-CED9216ECEB8}"/>
              </a:ext>
            </a:extLst>
          </p:cNvPr>
          <p:cNvSpPr txBox="1"/>
          <p:nvPr/>
        </p:nvSpPr>
        <p:spPr>
          <a:xfrm>
            <a:off x="1146056" y="2186299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="" xmlns:a16="http://schemas.microsoft.com/office/drawing/2014/main" id="{B0A5D019-05F8-4348-9539-08A34239D3D2}"/>
              </a:ext>
            </a:extLst>
          </p:cNvPr>
          <p:cNvSpPr txBox="1"/>
          <p:nvPr/>
        </p:nvSpPr>
        <p:spPr>
          <a:xfrm>
            <a:off x="1146056" y="26304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="" xmlns:a16="http://schemas.microsoft.com/office/drawing/2014/main" id="{E780CCC4-4702-4580-8541-7ACCAED5DD9A}"/>
              </a:ext>
            </a:extLst>
          </p:cNvPr>
          <p:cNvSpPr txBox="1"/>
          <p:nvPr/>
        </p:nvSpPr>
        <p:spPr>
          <a:xfrm>
            <a:off x="1146056" y="30607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="" xmlns:a16="http://schemas.microsoft.com/office/drawing/2014/main" id="{98B64F8E-2365-4CF7-A1C2-8E1844AA1EB0}"/>
              </a:ext>
            </a:extLst>
          </p:cNvPr>
          <p:cNvSpPr txBox="1"/>
          <p:nvPr/>
        </p:nvSpPr>
        <p:spPr>
          <a:xfrm>
            <a:off x="1146056" y="349098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4F52D520-8B35-4AB7-A0BC-5C252EBBDE08}"/>
              </a:ext>
            </a:extLst>
          </p:cNvPr>
          <p:cNvSpPr txBox="1"/>
          <p:nvPr/>
        </p:nvSpPr>
        <p:spPr>
          <a:xfrm>
            <a:off x="1146056" y="394107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07C7883F-FBB9-44B2-A44E-2B91534E5C6C}"/>
              </a:ext>
            </a:extLst>
          </p:cNvPr>
          <p:cNvSpPr txBox="1"/>
          <p:nvPr/>
        </p:nvSpPr>
        <p:spPr>
          <a:xfrm>
            <a:off x="1146056" y="437135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EE202E8F-0ECE-4DEA-AFFF-803CE7F6723F}"/>
              </a:ext>
            </a:extLst>
          </p:cNvPr>
          <p:cNvSpPr txBox="1"/>
          <p:nvPr/>
        </p:nvSpPr>
        <p:spPr>
          <a:xfrm>
            <a:off x="1146056" y="480163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grpSp>
        <p:nvGrpSpPr>
          <p:cNvPr id="58" name="群組 57">
            <a:extLst>
              <a:ext uri="{FF2B5EF4-FFF2-40B4-BE49-F238E27FC236}">
                <a16:creationId xmlns="" xmlns:a16="http://schemas.microsoft.com/office/drawing/2014/main" id="{D8FAF071-B566-48BE-A445-BBFC62376BF6}"/>
              </a:ext>
            </a:extLst>
          </p:cNvPr>
          <p:cNvGrpSpPr/>
          <p:nvPr/>
        </p:nvGrpSpPr>
        <p:grpSpPr>
          <a:xfrm>
            <a:off x="893966" y="1043771"/>
            <a:ext cx="1670651" cy="1602374"/>
            <a:chOff x="977060" y="3094044"/>
            <a:chExt cx="1670651" cy="1602374"/>
          </a:xfrm>
        </p:grpSpPr>
        <p:sp>
          <p:nvSpPr>
            <p:cNvPr id="59" name="弧形 58">
              <a:extLst>
                <a:ext uri="{FF2B5EF4-FFF2-40B4-BE49-F238E27FC236}">
                  <a16:creationId xmlns="" xmlns:a16="http://schemas.microsoft.com/office/drawing/2014/main" id="{81CA0319-2E52-4035-88EA-014CB29FED3C}"/>
                </a:ext>
              </a:extLst>
            </p:cNvPr>
            <p:cNvSpPr/>
            <p:nvPr/>
          </p:nvSpPr>
          <p:spPr>
            <a:xfrm rot="14172961">
              <a:off x="1011199" y="3059905"/>
              <a:ext cx="1602374" cy="1670651"/>
            </a:xfrm>
            <a:prstGeom prst="arc">
              <a:avLst>
                <a:gd name="adj1" fmla="val 16200000"/>
                <a:gd name="adj2" fmla="val 20782043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61">
              <a:extLst>
                <a:ext uri="{FF2B5EF4-FFF2-40B4-BE49-F238E27FC236}">
                  <a16:creationId xmlns="" xmlns:a16="http://schemas.microsoft.com/office/drawing/2014/main" id="{00CA7C6C-32E0-4FDE-9F14-537C994D627A}"/>
                </a:ext>
              </a:extLst>
            </p:cNvPr>
            <p:cNvCxnSpPr>
              <a:stCxn id="59" idx="2"/>
            </p:cNvCxnSpPr>
            <p:nvPr/>
          </p:nvCxnSpPr>
          <p:spPr>
            <a:xfrm flipV="1">
              <a:off x="1221161" y="3277073"/>
              <a:ext cx="73766" cy="748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字方塊 62">
            <a:extLst>
              <a:ext uri="{FF2B5EF4-FFF2-40B4-BE49-F238E27FC236}">
                <a16:creationId xmlns="" xmlns:a16="http://schemas.microsoft.com/office/drawing/2014/main" id="{0833C855-89A3-432E-AC6B-64F54598460E}"/>
              </a:ext>
            </a:extLst>
          </p:cNvPr>
          <p:cNvSpPr txBox="1"/>
          <p:nvPr/>
        </p:nvSpPr>
        <p:spPr>
          <a:xfrm>
            <a:off x="11015156" y="883179"/>
            <a:ext cx="13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Step 7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588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22A0B046-87D5-45CC-B72A-737E63E1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F4BFE08D-74BD-41D6-AB46-2630F40E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8FA679B-7AEA-4408-8139-BB9DA2CA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2A10E82C-78EB-4B98-8FC4-1B06A23B14C9}"/>
              </a:ext>
            </a:extLst>
          </p:cNvPr>
          <p:cNvSpPr txBox="1"/>
          <p:nvPr/>
        </p:nvSpPr>
        <p:spPr>
          <a:xfrm>
            <a:off x="477330" y="56462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#2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="" xmlns:a16="http://schemas.microsoft.com/office/drawing/2014/main" id="{52F077E4-DF9D-4346-B675-44F9D12B27F7}"/>
                  </a:ext>
                </a:extLst>
              </p:cNvPr>
              <p:cNvSpPr txBox="1"/>
              <p:nvPr/>
            </p:nvSpPr>
            <p:spPr>
              <a:xfrm>
                <a:off x="700032" y="1318287"/>
                <a:ext cx="576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⊳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2F077E4-DF9D-4346-B675-44F9D12B2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32" y="1318287"/>
                <a:ext cx="5769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="" xmlns:a16="http://schemas.microsoft.com/office/drawing/2014/main" id="{8689E0A2-94D4-4641-9444-C78716061555}"/>
              </a:ext>
            </a:extLst>
          </p:cNvPr>
          <p:cNvSpPr txBox="1"/>
          <p:nvPr/>
        </p:nvSpPr>
        <p:spPr>
          <a:xfrm>
            <a:off x="65929" y="5293410"/>
            <a:ext cx="405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檢查編號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="" xmlns:a16="http://schemas.microsoft.com/office/drawing/2014/main" id="{96C97049-5AC4-4624-BC0E-11062D38639F}"/>
              </a:ext>
            </a:extLst>
          </p:cNvPr>
          <p:cNvSpPr txBox="1"/>
          <p:nvPr/>
        </p:nvSpPr>
        <p:spPr>
          <a:xfrm>
            <a:off x="4285751" y="5303560"/>
            <a:ext cx="38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看次一號烏龜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號烏龜上面還是下面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="" xmlns:a16="http://schemas.microsoft.com/office/drawing/2014/main" id="{465ED67C-BD45-47DE-B466-4C047C75803A}"/>
              </a:ext>
            </a:extLst>
          </p:cNvPr>
          <p:cNvSpPr txBox="1"/>
          <p:nvPr/>
        </p:nvSpPr>
        <p:spPr>
          <a:xfrm>
            <a:off x="8023661" y="5291357"/>
            <a:ext cx="391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號烏龜在</a:t>
            </a:r>
            <a:r>
              <a:rPr lang="en-US" altLang="zh-TW" sz="2400" dirty="0">
                <a:ea typeface="標楷體" panose="03000509000000000000" pitchFamily="65" charset="-120"/>
              </a:rPr>
              <a:t>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則將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號烏龜爬到最上面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號烏龜就不動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="" xmlns:a16="http://schemas.microsoft.com/office/drawing/2014/main" id="{A6CE705E-0125-4A63-9323-3448B73CC8BF}"/>
              </a:ext>
            </a:extLst>
          </p:cNvPr>
          <p:cNvCxnSpPr/>
          <p:nvPr/>
        </p:nvCxnSpPr>
        <p:spPr>
          <a:xfrm>
            <a:off x="264886" y="3779238"/>
            <a:ext cx="827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98A85368-E554-496F-9F28-1A6AE0150352}"/>
              </a:ext>
            </a:extLst>
          </p:cNvPr>
          <p:cNvSpPr txBox="1"/>
          <p:nvPr/>
        </p:nvSpPr>
        <p:spPr>
          <a:xfrm>
            <a:off x="4593656" y="2368254"/>
            <a:ext cx="2100056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號烏龜爬到最上面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DE028919-A0C7-4FD2-A74B-FD8650DD469A}"/>
              </a:ext>
            </a:extLst>
          </p:cNvPr>
          <p:cNvSpPr txBox="1"/>
          <p:nvPr/>
        </p:nvSpPr>
        <p:spPr>
          <a:xfrm>
            <a:off x="7423408" y="1257445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Richard M. Nixon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Sir Lancelot</a:t>
            </a:r>
          </a:p>
          <a:p>
            <a:r>
              <a:rPr lang="en-US" altLang="zh-TW" sz="2800" dirty="0"/>
              <a:t>Yertle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Duke of Earl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Elizabeth Windsor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Michael Eisner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Mr. Rogers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8851F4FD-A01D-4E9D-A304-C26D1313CA50}"/>
              </a:ext>
            </a:extLst>
          </p:cNvPr>
          <p:cNvSpPr txBox="1"/>
          <p:nvPr/>
        </p:nvSpPr>
        <p:spPr>
          <a:xfrm>
            <a:off x="6879656" y="125744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208A876B-16D4-4FA3-B161-46CB4D0C1DA4}"/>
              </a:ext>
            </a:extLst>
          </p:cNvPr>
          <p:cNvSpPr txBox="1"/>
          <p:nvPr/>
        </p:nvSpPr>
        <p:spPr>
          <a:xfrm>
            <a:off x="6879656" y="16877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FA26C262-4404-47D5-BA05-D16184AC0408}"/>
              </a:ext>
            </a:extLst>
          </p:cNvPr>
          <p:cNvSpPr txBox="1"/>
          <p:nvPr/>
        </p:nvSpPr>
        <p:spPr>
          <a:xfrm>
            <a:off x="6879656" y="21180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97B35987-A163-43BC-9462-E980C49B3A93}"/>
              </a:ext>
            </a:extLst>
          </p:cNvPr>
          <p:cNvSpPr txBox="1"/>
          <p:nvPr/>
        </p:nvSpPr>
        <p:spPr>
          <a:xfrm>
            <a:off x="6879656" y="2562128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7DB05E82-987F-4018-80D2-0A84DAA1E7C6}"/>
              </a:ext>
            </a:extLst>
          </p:cNvPr>
          <p:cNvSpPr txBox="1"/>
          <p:nvPr/>
        </p:nvSpPr>
        <p:spPr>
          <a:xfrm>
            <a:off x="6879656" y="299240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EB8E0494-2839-450A-9CB6-597CF249237C}"/>
              </a:ext>
            </a:extLst>
          </p:cNvPr>
          <p:cNvSpPr txBox="1"/>
          <p:nvPr/>
        </p:nvSpPr>
        <p:spPr>
          <a:xfrm>
            <a:off x="6879656" y="342268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FE054D75-B2FF-4133-8529-9C20C0CE4086}"/>
              </a:ext>
            </a:extLst>
          </p:cNvPr>
          <p:cNvSpPr txBox="1"/>
          <p:nvPr/>
        </p:nvSpPr>
        <p:spPr>
          <a:xfrm>
            <a:off x="6879656" y="387277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C62FBF96-67F2-45BE-8575-D3ADF1C7318C}"/>
              </a:ext>
            </a:extLst>
          </p:cNvPr>
          <p:cNvSpPr txBox="1"/>
          <p:nvPr/>
        </p:nvSpPr>
        <p:spPr>
          <a:xfrm>
            <a:off x="6879656" y="430305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1B4FFCFF-08B9-4689-BD15-3D5B33B48D95}"/>
              </a:ext>
            </a:extLst>
          </p:cNvPr>
          <p:cNvSpPr txBox="1"/>
          <p:nvPr/>
        </p:nvSpPr>
        <p:spPr>
          <a:xfrm>
            <a:off x="6879656" y="473333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BAA69C9D-A2B8-4986-83D1-92755F79BB85}"/>
              </a:ext>
            </a:extLst>
          </p:cNvPr>
          <p:cNvSpPr txBox="1"/>
          <p:nvPr/>
        </p:nvSpPr>
        <p:spPr>
          <a:xfrm>
            <a:off x="6619050" y="788279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="" xmlns:a16="http://schemas.microsoft.com/office/drawing/2014/main" id="{7774E35A-D04A-4B91-AF84-5319883B22B2}"/>
              </a:ext>
            </a:extLst>
          </p:cNvPr>
          <p:cNvCxnSpPr/>
          <p:nvPr/>
        </p:nvCxnSpPr>
        <p:spPr>
          <a:xfrm>
            <a:off x="4550031" y="3215368"/>
            <a:ext cx="21873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="" xmlns:a16="http://schemas.microsoft.com/office/drawing/2014/main" id="{977EEA25-235F-4421-ADBA-496B61C5504C}"/>
              </a:ext>
            </a:extLst>
          </p:cNvPr>
          <p:cNvCxnSpPr>
            <a:cxnSpLocks/>
          </p:cNvCxnSpPr>
          <p:nvPr/>
        </p:nvCxnSpPr>
        <p:spPr>
          <a:xfrm>
            <a:off x="10439203" y="3161145"/>
            <a:ext cx="10016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82D1F929-2A5E-404E-AAEE-EB1526D58E14}"/>
              </a:ext>
            </a:extLst>
          </p:cNvPr>
          <p:cNvSpPr txBox="1"/>
          <p:nvPr/>
        </p:nvSpPr>
        <p:spPr>
          <a:xfrm>
            <a:off x="1689808" y="1325741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Sir Lancelot</a:t>
            </a:r>
          </a:p>
          <a:p>
            <a:r>
              <a:rPr lang="en-US" altLang="zh-TW" sz="2800" dirty="0"/>
              <a:t>Yertle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Duke of Earl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Elizabeth Windsor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Mr. Rogers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="" xmlns:a16="http://schemas.microsoft.com/office/drawing/2014/main" id="{2AF321BB-7F53-4387-9BFF-70360DD94FF1}"/>
              </a:ext>
            </a:extLst>
          </p:cNvPr>
          <p:cNvSpPr txBox="1"/>
          <p:nvPr/>
        </p:nvSpPr>
        <p:spPr>
          <a:xfrm>
            <a:off x="1146056" y="132574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DCF588AA-DF91-4F2D-9FAA-AFD3C559433E}"/>
              </a:ext>
            </a:extLst>
          </p:cNvPr>
          <p:cNvSpPr txBox="1"/>
          <p:nvPr/>
        </p:nvSpPr>
        <p:spPr>
          <a:xfrm>
            <a:off x="1146056" y="1756020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="" xmlns:a16="http://schemas.microsoft.com/office/drawing/2014/main" id="{3557B8C4-4788-4A57-AC72-CED9216ECEB8}"/>
              </a:ext>
            </a:extLst>
          </p:cNvPr>
          <p:cNvSpPr txBox="1"/>
          <p:nvPr/>
        </p:nvSpPr>
        <p:spPr>
          <a:xfrm>
            <a:off x="1146056" y="2186299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="" xmlns:a16="http://schemas.microsoft.com/office/drawing/2014/main" id="{B0A5D019-05F8-4348-9539-08A34239D3D2}"/>
              </a:ext>
            </a:extLst>
          </p:cNvPr>
          <p:cNvSpPr txBox="1"/>
          <p:nvPr/>
        </p:nvSpPr>
        <p:spPr>
          <a:xfrm>
            <a:off x="1146056" y="26304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="" xmlns:a16="http://schemas.microsoft.com/office/drawing/2014/main" id="{E780CCC4-4702-4580-8541-7ACCAED5DD9A}"/>
              </a:ext>
            </a:extLst>
          </p:cNvPr>
          <p:cNvSpPr txBox="1"/>
          <p:nvPr/>
        </p:nvSpPr>
        <p:spPr>
          <a:xfrm>
            <a:off x="1146056" y="30607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="" xmlns:a16="http://schemas.microsoft.com/office/drawing/2014/main" id="{98B64F8E-2365-4CF7-A1C2-8E1844AA1EB0}"/>
              </a:ext>
            </a:extLst>
          </p:cNvPr>
          <p:cNvSpPr txBox="1"/>
          <p:nvPr/>
        </p:nvSpPr>
        <p:spPr>
          <a:xfrm>
            <a:off x="1146056" y="349098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4F52D520-8B35-4AB7-A0BC-5C252EBBDE08}"/>
              </a:ext>
            </a:extLst>
          </p:cNvPr>
          <p:cNvSpPr txBox="1"/>
          <p:nvPr/>
        </p:nvSpPr>
        <p:spPr>
          <a:xfrm>
            <a:off x="1146056" y="394107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07C7883F-FBB9-44B2-A44E-2B91534E5C6C}"/>
              </a:ext>
            </a:extLst>
          </p:cNvPr>
          <p:cNvSpPr txBox="1"/>
          <p:nvPr/>
        </p:nvSpPr>
        <p:spPr>
          <a:xfrm>
            <a:off x="1146056" y="437135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EE202E8F-0ECE-4DEA-AFFF-803CE7F6723F}"/>
              </a:ext>
            </a:extLst>
          </p:cNvPr>
          <p:cNvSpPr txBox="1"/>
          <p:nvPr/>
        </p:nvSpPr>
        <p:spPr>
          <a:xfrm>
            <a:off x="1146056" y="480163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grpSp>
        <p:nvGrpSpPr>
          <p:cNvPr id="58" name="群組 57">
            <a:extLst>
              <a:ext uri="{FF2B5EF4-FFF2-40B4-BE49-F238E27FC236}">
                <a16:creationId xmlns="" xmlns:a16="http://schemas.microsoft.com/office/drawing/2014/main" id="{D8FAF071-B566-48BE-A445-BBFC62376BF6}"/>
              </a:ext>
            </a:extLst>
          </p:cNvPr>
          <p:cNvGrpSpPr/>
          <p:nvPr/>
        </p:nvGrpSpPr>
        <p:grpSpPr>
          <a:xfrm>
            <a:off x="555170" y="801475"/>
            <a:ext cx="3569371" cy="3343827"/>
            <a:chOff x="423995" y="1627216"/>
            <a:chExt cx="3680613" cy="3384266"/>
          </a:xfrm>
        </p:grpSpPr>
        <p:sp>
          <p:nvSpPr>
            <p:cNvPr id="59" name="弧形 58">
              <a:extLst>
                <a:ext uri="{FF2B5EF4-FFF2-40B4-BE49-F238E27FC236}">
                  <a16:creationId xmlns="" xmlns:a16="http://schemas.microsoft.com/office/drawing/2014/main" id="{81CA0319-2E52-4035-88EA-014CB29FED3C}"/>
                </a:ext>
              </a:extLst>
            </p:cNvPr>
            <p:cNvSpPr/>
            <p:nvPr/>
          </p:nvSpPr>
          <p:spPr>
            <a:xfrm rot="14172961">
              <a:off x="572169" y="1479042"/>
              <a:ext cx="3384266" cy="3680613"/>
            </a:xfrm>
            <a:prstGeom prst="arc">
              <a:avLst>
                <a:gd name="adj1" fmla="val 15557142"/>
                <a:gd name="adj2" fmla="val 21415578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61">
              <a:extLst>
                <a:ext uri="{FF2B5EF4-FFF2-40B4-BE49-F238E27FC236}">
                  <a16:creationId xmlns="" xmlns:a16="http://schemas.microsoft.com/office/drawing/2014/main" id="{00CA7C6C-32E0-4FDE-9F14-537C994D627A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V="1">
              <a:off x="1230002" y="1846067"/>
              <a:ext cx="172254" cy="1191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字方塊 62">
            <a:extLst>
              <a:ext uri="{FF2B5EF4-FFF2-40B4-BE49-F238E27FC236}">
                <a16:creationId xmlns="" xmlns:a16="http://schemas.microsoft.com/office/drawing/2014/main" id="{77F52A45-0A5E-4886-B5B5-D798FDD04652}"/>
              </a:ext>
            </a:extLst>
          </p:cNvPr>
          <p:cNvSpPr txBox="1"/>
          <p:nvPr/>
        </p:nvSpPr>
        <p:spPr>
          <a:xfrm>
            <a:off x="850272" y="864076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="" xmlns:a16="http://schemas.microsoft.com/office/drawing/2014/main" id="{4A6EBDFE-571F-460B-A405-EC2A4206BB11}"/>
              </a:ext>
            </a:extLst>
          </p:cNvPr>
          <p:cNvSpPr txBox="1"/>
          <p:nvPr/>
        </p:nvSpPr>
        <p:spPr>
          <a:xfrm>
            <a:off x="11015156" y="883179"/>
            <a:ext cx="13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Step 8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80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22A0B046-87D5-45CC-B72A-737E63E1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F4BFE08D-74BD-41D6-AB46-2630F40E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8FA679B-7AEA-4408-8139-BB9DA2CA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2A10E82C-78EB-4B98-8FC4-1B06A23B14C9}"/>
              </a:ext>
            </a:extLst>
          </p:cNvPr>
          <p:cNvSpPr txBox="1"/>
          <p:nvPr/>
        </p:nvSpPr>
        <p:spPr>
          <a:xfrm>
            <a:off x="477330" y="56462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#2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="" xmlns:a16="http://schemas.microsoft.com/office/drawing/2014/main" id="{52F077E4-DF9D-4346-B675-44F9D12B27F7}"/>
                  </a:ext>
                </a:extLst>
              </p:cNvPr>
              <p:cNvSpPr txBox="1"/>
              <p:nvPr/>
            </p:nvSpPr>
            <p:spPr>
              <a:xfrm>
                <a:off x="700032" y="1318287"/>
                <a:ext cx="576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⊳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2F077E4-DF9D-4346-B675-44F9D12B2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32" y="1318287"/>
                <a:ext cx="5769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="" xmlns:a16="http://schemas.microsoft.com/office/drawing/2014/main" id="{8689E0A2-94D4-4641-9444-C78716061555}"/>
              </a:ext>
            </a:extLst>
          </p:cNvPr>
          <p:cNvSpPr txBox="1"/>
          <p:nvPr/>
        </p:nvSpPr>
        <p:spPr>
          <a:xfrm>
            <a:off x="65929" y="5293410"/>
            <a:ext cx="405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檢查編號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="" xmlns:a16="http://schemas.microsoft.com/office/drawing/2014/main" id="{96C97049-5AC4-4624-BC0E-11062D38639F}"/>
              </a:ext>
            </a:extLst>
          </p:cNvPr>
          <p:cNvSpPr txBox="1"/>
          <p:nvPr/>
        </p:nvSpPr>
        <p:spPr>
          <a:xfrm>
            <a:off x="4285751" y="5303560"/>
            <a:ext cx="38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看次一號烏龜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號烏龜上面還是下面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="" xmlns:a16="http://schemas.microsoft.com/office/drawing/2014/main" id="{465ED67C-BD45-47DE-B466-4C047C75803A}"/>
              </a:ext>
            </a:extLst>
          </p:cNvPr>
          <p:cNvSpPr txBox="1"/>
          <p:nvPr/>
        </p:nvSpPr>
        <p:spPr>
          <a:xfrm>
            <a:off x="8023661" y="5291357"/>
            <a:ext cx="391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號烏龜在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則將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號烏龜搬爬到最上面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lang="en-US" altLang="zh-TW" sz="2400" dirty="0"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號烏龜就不動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="" xmlns:a16="http://schemas.microsoft.com/office/drawing/2014/main" id="{A6CE705E-0125-4A63-9323-3448B73CC8BF}"/>
              </a:ext>
            </a:extLst>
          </p:cNvPr>
          <p:cNvCxnSpPr/>
          <p:nvPr/>
        </p:nvCxnSpPr>
        <p:spPr>
          <a:xfrm>
            <a:off x="264886" y="2453871"/>
            <a:ext cx="827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98A85368-E554-496F-9F28-1A6AE0150352}"/>
              </a:ext>
            </a:extLst>
          </p:cNvPr>
          <p:cNvSpPr txBox="1"/>
          <p:nvPr/>
        </p:nvSpPr>
        <p:spPr>
          <a:xfrm>
            <a:off x="4593656" y="2368254"/>
            <a:ext cx="2143680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號烏龜爬到最上面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DE028919-A0C7-4FD2-A74B-FD8650DD469A}"/>
              </a:ext>
            </a:extLst>
          </p:cNvPr>
          <p:cNvSpPr txBox="1"/>
          <p:nvPr/>
        </p:nvSpPr>
        <p:spPr>
          <a:xfrm>
            <a:off x="7423408" y="1257445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Yertle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Richard M. Nixon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Sir Lancelot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Duke of Earl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Elizabeth Windsor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Michael Eisner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Mr. Rogers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8851F4FD-A01D-4E9D-A304-C26D1313CA50}"/>
              </a:ext>
            </a:extLst>
          </p:cNvPr>
          <p:cNvSpPr txBox="1"/>
          <p:nvPr/>
        </p:nvSpPr>
        <p:spPr>
          <a:xfrm>
            <a:off x="6879656" y="125744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208A876B-16D4-4FA3-B161-46CB4D0C1DA4}"/>
              </a:ext>
            </a:extLst>
          </p:cNvPr>
          <p:cNvSpPr txBox="1"/>
          <p:nvPr/>
        </p:nvSpPr>
        <p:spPr>
          <a:xfrm>
            <a:off x="6879656" y="16877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FA26C262-4404-47D5-BA05-D16184AC0408}"/>
              </a:ext>
            </a:extLst>
          </p:cNvPr>
          <p:cNvSpPr txBox="1"/>
          <p:nvPr/>
        </p:nvSpPr>
        <p:spPr>
          <a:xfrm>
            <a:off x="6879656" y="21180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97B35987-A163-43BC-9462-E980C49B3A93}"/>
              </a:ext>
            </a:extLst>
          </p:cNvPr>
          <p:cNvSpPr txBox="1"/>
          <p:nvPr/>
        </p:nvSpPr>
        <p:spPr>
          <a:xfrm>
            <a:off x="6879656" y="2562128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7DB05E82-987F-4018-80D2-0A84DAA1E7C6}"/>
              </a:ext>
            </a:extLst>
          </p:cNvPr>
          <p:cNvSpPr txBox="1"/>
          <p:nvPr/>
        </p:nvSpPr>
        <p:spPr>
          <a:xfrm>
            <a:off x="6879656" y="299240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EB8E0494-2839-450A-9CB6-597CF249237C}"/>
              </a:ext>
            </a:extLst>
          </p:cNvPr>
          <p:cNvSpPr txBox="1"/>
          <p:nvPr/>
        </p:nvSpPr>
        <p:spPr>
          <a:xfrm>
            <a:off x="6879656" y="342268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FE054D75-B2FF-4133-8529-9C20C0CE4086}"/>
              </a:ext>
            </a:extLst>
          </p:cNvPr>
          <p:cNvSpPr txBox="1"/>
          <p:nvPr/>
        </p:nvSpPr>
        <p:spPr>
          <a:xfrm>
            <a:off x="6879656" y="387277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C62FBF96-67F2-45BE-8575-D3ADF1C7318C}"/>
              </a:ext>
            </a:extLst>
          </p:cNvPr>
          <p:cNvSpPr txBox="1"/>
          <p:nvPr/>
        </p:nvSpPr>
        <p:spPr>
          <a:xfrm>
            <a:off x="6879656" y="430305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1B4FFCFF-08B9-4689-BD15-3D5B33B48D95}"/>
              </a:ext>
            </a:extLst>
          </p:cNvPr>
          <p:cNvSpPr txBox="1"/>
          <p:nvPr/>
        </p:nvSpPr>
        <p:spPr>
          <a:xfrm>
            <a:off x="6879656" y="473333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BAA69C9D-A2B8-4986-83D1-92755F79BB85}"/>
              </a:ext>
            </a:extLst>
          </p:cNvPr>
          <p:cNvSpPr txBox="1"/>
          <p:nvPr/>
        </p:nvSpPr>
        <p:spPr>
          <a:xfrm>
            <a:off x="6619050" y="788279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="" xmlns:a16="http://schemas.microsoft.com/office/drawing/2014/main" id="{7774E35A-D04A-4B91-AF84-5319883B22B2}"/>
              </a:ext>
            </a:extLst>
          </p:cNvPr>
          <p:cNvCxnSpPr/>
          <p:nvPr/>
        </p:nvCxnSpPr>
        <p:spPr>
          <a:xfrm>
            <a:off x="4550031" y="3215368"/>
            <a:ext cx="21873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="" xmlns:a16="http://schemas.microsoft.com/office/drawing/2014/main" id="{977EEA25-235F-4421-ADBA-496B61C5504C}"/>
              </a:ext>
            </a:extLst>
          </p:cNvPr>
          <p:cNvCxnSpPr>
            <a:cxnSpLocks/>
          </p:cNvCxnSpPr>
          <p:nvPr/>
        </p:nvCxnSpPr>
        <p:spPr>
          <a:xfrm>
            <a:off x="10439203" y="3161145"/>
            <a:ext cx="10016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82D1F929-2A5E-404E-AAEE-EB1526D58E14}"/>
              </a:ext>
            </a:extLst>
          </p:cNvPr>
          <p:cNvSpPr txBox="1"/>
          <p:nvPr/>
        </p:nvSpPr>
        <p:spPr>
          <a:xfrm>
            <a:off x="1689808" y="1325741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Richard M. Nixon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Sir Lancelot</a:t>
            </a:r>
          </a:p>
          <a:p>
            <a:r>
              <a:rPr lang="en-US" altLang="zh-TW" sz="2800" dirty="0"/>
              <a:t>Yertle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Duke of Earl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Elizabeth Windsor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Michael Eisner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Mr. Rogers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="" xmlns:a16="http://schemas.microsoft.com/office/drawing/2014/main" id="{2AF321BB-7F53-4387-9BFF-70360DD94FF1}"/>
              </a:ext>
            </a:extLst>
          </p:cNvPr>
          <p:cNvSpPr txBox="1"/>
          <p:nvPr/>
        </p:nvSpPr>
        <p:spPr>
          <a:xfrm>
            <a:off x="1146056" y="132574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="" xmlns:a16="http://schemas.microsoft.com/office/drawing/2014/main" id="{DCF588AA-DF91-4F2D-9FAA-AFD3C559433E}"/>
              </a:ext>
            </a:extLst>
          </p:cNvPr>
          <p:cNvSpPr txBox="1"/>
          <p:nvPr/>
        </p:nvSpPr>
        <p:spPr>
          <a:xfrm>
            <a:off x="1146056" y="1756020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="" xmlns:a16="http://schemas.microsoft.com/office/drawing/2014/main" id="{3557B8C4-4788-4A57-AC72-CED9216ECEB8}"/>
              </a:ext>
            </a:extLst>
          </p:cNvPr>
          <p:cNvSpPr txBox="1"/>
          <p:nvPr/>
        </p:nvSpPr>
        <p:spPr>
          <a:xfrm>
            <a:off x="1146056" y="2186299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1" name="文字方塊 40">
            <a:extLst>
              <a:ext uri="{FF2B5EF4-FFF2-40B4-BE49-F238E27FC236}">
                <a16:creationId xmlns="" xmlns:a16="http://schemas.microsoft.com/office/drawing/2014/main" id="{B0A5D019-05F8-4348-9539-08A34239D3D2}"/>
              </a:ext>
            </a:extLst>
          </p:cNvPr>
          <p:cNvSpPr txBox="1"/>
          <p:nvPr/>
        </p:nvSpPr>
        <p:spPr>
          <a:xfrm>
            <a:off x="1146056" y="26304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42" name="文字方塊 41">
            <a:extLst>
              <a:ext uri="{FF2B5EF4-FFF2-40B4-BE49-F238E27FC236}">
                <a16:creationId xmlns="" xmlns:a16="http://schemas.microsoft.com/office/drawing/2014/main" id="{E780CCC4-4702-4580-8541-7ACCAED5DD9A}"/>
              </a:ext>
            </a:extLst>
          </p:cNvPr>
          <p:cNvSpPr txBox="1"/>
          <p:nvPr/>
        </p:nvSpPr>
        <p:spPr>
          <a:xfrm>
            <a:off x="1146056" y="30607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="" xmlns:a16="http://schemas.microsoft.com/office/drawing/2014/main" id="{98B64F8E-2365-4CF7-A1C2-8E1844AA1EB0}"/>
              </a:ext>
            </a:extLst>
          </p:cNvPr>
          <p:cNvSpPr txBox="1"/>
          <p:nvPr/>
        </p:nvSpPr>
        <p:spPr>
          <a:xfrm>
            <a:off x="1146056" y="349098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44" name="文字方塊 43">
            <a:extLst>
              <a:ext uri="{FF2B5EF4-FFF2-40B4-BE49-F238E27FC236}">
                <a16:creationId xmlns="" xmlns:a16="http://schemas.microsoft.com/office/drawing/2014/main" id="{4F52D520-8B35-4AB7-A0BC-5C252EBBDE08}"/>
              </a:ext>
            </a:extLst>
          </p:cNvPr>
          <p:cNvSpPr txBox="1"/>
          <p:nvPr/>
        </p:nvSpPr>
        <p:spPr>
          <a:xfrm>
            <a:off x="1146056" y="394107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45" name="文字方塊 44">
            <a:extLst>
              <a:ext uri="{FF2B5EF4-FFF2-40B4-BE49-F238E27FC236}">
                <a16:creationId xmlns="" xmlns:a16="http://schemas.microsoft.com/office/drawing/2014/main" id="{07C7883F-FBB9-44B2-A44E-2B91534E5C6C}"/>
              </a:ext>
            </a:extLst>
          </p:cNvPr>
          <p:cNvSpPr txBox="1"/>
          <p:nvPr/>
        </p:nvSpPr>
        <p:spPr>
          <a:xfrm>
            <a:off x="1146056" y="437135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="" xmlns:a16="http://schemas.microsoft.com/office/drawing/2014/main" id="{EE202E8F-0ECE-4DEA-AFFF-803CE7F6723F}"/>
              </a:ext>
            </a:extLst>
          </p:cNvPr>
          <p:cNvSpPr txBox="1"/>
          <p:nvPr/>
        </p:nvSpPr>
        <p:spPr>
          <a:xfrm>
            <a:off x="1146056" y="480163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63" name="文字方塊 62">
            <a:extLst>
              <a:ext uri="{FF2B5EF4-FFF2-40B4-BE49-F238E27FC236}">
                <a16:creationId xmlns="" xmlns:a16="http://schemas.microsoft.com/office/drawing/2014/main" id="{77F52A45-0A5E-4886-B5B5-D798FDD04652}"/>
              </a:ext>
            </a:extLst>
          </p:cNvPr>
          <p:cNvSpPr txBox="1"/>
          <p:nvPr/>
        </p:nvSpPr>
        <p:spPr>
          <a:xfrm>
            <a:off x="850272" y="864076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="" xmlns:a16="http://schemas.microsoft.com/office/drawing/2014/main" id="{7E41ACFE-722F-47EE-BA96-A21516C74B96}"/>
              </a:ext>
            </a:extLst>
          </p:cNvPr>
          <p:cNvGrpSpPr/>
          <p:nvPr/>
        </p:nvGrpSpPr>
        <p:grpSpPr>
          <a:xfrm>
            <a:off x="893966" y="1043771"/>
            <a:ext cx="1670651" cy="1602374"/>
            <a:chOff x="977060" y="3094044"/>
            <a:chExt cx="1670651" cy="1602374"/>
          </a:xfrm>
        </p:grpSpPr>
        <p:sp>
          <p:nvSpPr>
            <p:cNvPr id="65" name="弧形 64">
              <a:extLst>
                <a:ext uri="{FF2B5EF4-FFF2-40B4-BE49-F238E27FC236}">
                  <a16:creationId xmlns="" xmlns:a16="http://schemas.microsoft.com/office/drawing/2014/main" id="{3D2D9C60-79E0-4714-9FC0-41653992B266}"/>
                </a:ext>
              </a:extLst>
            </p:cNvPr>
            <p:cNvSpPr/>
            <p:nvPr/>
          </p:nvSpPr>
          <p:spPr>
            <a:xfrm rot="14172961">
              <a:off x="1011199" y="3059905"/>
              <a:ext cx="1602374" cy="1670651"/>
            </a:xfrm>
            <a:prstGeom prst="arc">
              <a:avLst>
                <a:gd name="adj1" fmla="val 16200000"/>
                <a:gd name="adj2" fmla="val 20782043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>
              <a:extLst>
                <a:ext uri="{FF2B5EF4-FFF2-40B4-BE49-F238E27FC236}">
                  <a16:creationId xmlns="" xmlns:a16="http://schemas.microsoft.com/office/drawing/2014/main" id="{27653DCD-7D1D-43EC-817A-97B591364E4D}"/>
                </a:ext>
              </a:extLst>
            </p:cNvPr>
            <p:cNvCxnSpPr>
              <a:stCxn id="65" idx="2"/>
            </p:cNvCxnSpPr>
            <p:nvPr/>
          </p:nvCxnSpPr>
          <p:spPr>
            <a:xfrm flipV="1">
              <a:off x="1221161" y="3277073"/>
              <a:ext cx="73766" cy="748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字方塊 57">
            <a:extLst>
              <a:ext uri="{FF2B5EF4-FFF2-40B4-BE49-F238E27FC236}">
                <a16:creationId xmlns="" xmlns:a16="http://schemas.microsoft.com/office/drawing/2014/main" id="{C84401E0-61B0-4D7B-A32D-52E213E3ED98}"/>
              </a:ext>
            </a:extLst>
          </p:cNvPr>
          <p:cNvSpPr txBox="1"/>
          <p:nvPr/>
        </p:nvSpPr>
        <p:spPr>
          <a:xfrm>
            <a:off x="11015156" y="883179"/>
            <a:ext cx="13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Step 9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279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AAE3FB28-F614-4902-86CD-3230690D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93DB043B-BD43-44FA-B591-733CC517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5885E7BE-1453-40D7-85BD-4C9B8A10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AC89D57C-B043-4320-9363-517E2F3BBBF1}"/>
              </a:ext>
            </a:extLst>
          </p:cNvPr>
          <p:cNvSpPr txBox="1"/>
          <p:nvPr/>
        </p:nvSpPr>
        <p:spPr>
          <a:xfrm>
            <a:off x="3073767" y="2790771"/>
            <a:ext cx="1574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Output:  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17B3756-D710-4E40-B58E-CF030575ACC3}"/>
              </a:ext>
            </a:extLst>
          </p:cNvPr>
          <p:cNvSpPr txBox="1"/>
          <p:nvPr/>
        </p:nvSpPr>
        <p:spPr>
          <a:xfrm>
            <a:off x="4648200" y="2359883"/>
            <a:ext cx="3145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Sir Lancelot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Richard </a:t>
            </a:r>
            <a:r>
              <a:rPr lang="en-US" altLang="zh-TW" sz="2800" dirty="0">
                <a:solidFill>
                  <a:srgbClr val="FF0000"/>
                </a:solidFill>
              </a:rPr>
              <a:t>M. </a:t>
            </a:r>
            <a:r>
              <a:rPr lang="en-US" altLang="zh-TW" sz="2800" dirty="0" smtClean="0">
                <a:solidFill>
                  <a:srgbClr val="FF0000"/>
                </a:solidFill>
              </a:rPr>
              <a:t>Nixon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Yertle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E1E8D2D6-9CBA-4316-AE41-4D4C14E00F9A}"/>
              </a:ext>
            </a:extLst>
          </p:cNvPr>
          <p:cNvSpPr txBox="1"/>
          <p:nvPr/>
        </p:nvSpPr>
        <p:spPr>
          <a:xfrm>
            <a:off x="1369958" y="1199462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#2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448FA47B-E44C-4CFB-A30E-69ACDE6BEED0}"/>
              </a:ext>
            </a:extLst>
          </p:cNvPr>
          <p:cNvSpPr txBox="1"/>
          <p:nvPr/>
        </p:nvSpPr>
        <p:spPr>
          <a:xfrm>
            <a:off x="11015156" y="883179"/>
            <a:ext cx="13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Step 10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24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704D1668-6481-468E-84F4-04D461AC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193C4FF1-03C6-49CB-88A2-0E947C0B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F93634CA-ABCA-4F56-A664-9FA96155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AB7E312E-43E5-4D14-8CBC-7E292A290D17}"/>
              </a:ext>
            </a:extLst>
          </p:cNvPr>
          <p:cNvSpPr txBox="1"/>
          <p:nvPr/>
        </p:nvSpPr>
        <p:spPr>
          <a:xfrm>
            <a:off x="1813908" y="651582"/>
            <a:ext cx="7500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&lt;iostream&gt;	</a:t>
            </a:r>
          </a:p>
          <a:p>
            <a:r>
              <a:rPr lang="en-US" altLang="zh-TW" dirty="0"/>
              <a:t>using namespace std;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#define MAXSIZE 200		</a:t>
            </a:r>
          </a:p>
          <a:p>
            <a:r>
              <a:rPr lang="en-US" altLang="zh-TW" dirty="0"/>
              <a:t>struct turtle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	string name;</a:t>
            </a:r>
            <a:r>
              <a:rPr lang="zh-TW" altLang="en-US" dirty="0"/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烏龜名字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	int index;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烏龜編號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};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AE344CC1-A528-4113-BCA3-EF98FDBABEC4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10152 Code (1/3)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13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99424180-6F39-4A88-BF5A-C3E07A39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B4EE4CFA-804F-499F-8BA8-31E8CB38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9EF654B7-D2F8-4F4E-AE42-3F52C6BCC5CF}"/>
              </a:ext>
            </a:extLst>
          </p:cNvPr>
          <p:cNvSpPr txBox="1"/>
          <p:nvPr/>
        </p:nvSpPr>
        <p:spPr>
          <a:xfrm>
            <a:off x="251926" y="0"/>
            <a:ext cx="991688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void </a:t>
            </a:r>
            <a:r>
              <a:rPr lang="en-US" altLang="zh-TW" dirty="0" err="1">
                <a:solidFill>
                  <a:srgbClr val="FF0000"/>
                </a:solidFill>
              </a:rPr>
              <a:t>shell_sort</a:t>
            </a:r>
            <a:r>
              <a:rPr lang="en-US" altLang="zh-TW" dirty="0">
                <a:solidFill>
                  <a:srgbClr val="FF0000"/>
                </a:solidFill>
              </a:rPr>
              <a:t>(turtle start[], turtle last[], int capacity)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初始狀態之烏龜對應於最終狀態烏龜編號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capacity;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r>
              <a:rPr lang="en-US" altLang="zh-TW" dirty="0"/>
              <a:t>	    for (int j = 0; j &lt; capacity; </a:t>
            </a:r>
            <a:r>
              <a:rPr lang="en-US" altLang="zh-TW" dirty="0" err="1"/>
              <a:t>j++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       if (start[j].name == last[</a:t>
            </a:r>
            <a:r>
              <a:rPr lang="en-US" altLang="zh-TW" dirty="0" err="1"/>
              <a:t>i</a:t>
            </a:r>
            <a:r>
              <a:rPr lang="en-US" altLang="zh-TW" dirty="0"/>
              <a:t>].name) {start[j].index = last[</a:t>
            </a:r>
            <a:r>
              <a:rPr lang="en-US" altLang="zh-TW" dirty="0" err="1"/>
              <a:t>i</a:t>
            </a:r>
            <a:r>
              <a:rPr lang="en-US" altLang="zh-TW" dirty="0"/>
              <a:t>].index; break; }	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初始狀態烏龜排序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for (int </a:t>
            </a:r>
            <a:r>
              <a:rPr lang="en-US" altLang="zh-TW" dirty="0" err="1"/>
              <a:t>i</a:t>
            </a:r>
            <a:r>
              <a:rPr lang="en-US" altLang="zh-TW" dirty="0"/>
              <a:t> = capacity; </a:t>
            </a:r>
            <a:r>
              <a:rPr lang="en-US" altLang="zh-TW" dirty="0" err="1"/>
              <a:t>i</a:t>
            </a:r>
            <a:r>
              <a:rPr lang="en-US" altLang="zh-TW" dirty="0"/>
              <a:t> &gt; 1; </a:t>
            </a:r>
            <a:r>
              <a:rPr lang="en-US" altLang="zh-TW" dirty="0" err="1"/>
              <a:t>i</a:t>
            </a:r>
            <a:r>
              <a:rPr lang="en-US" altLang="zh-TW" dirty="0"/>
              <a:t>--) {</a:t>
            </a:r>
          </a:p>
          <a:p>
            <a:r>
              <a:rPr lang="en-US" altLang="zh-TW" dirty="0"/>
              <a:t>	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找到初始狀態烏龜序號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zh-TW" altLang="en-US" dirty="0">
                <a:solidFill>
                  <a:srgbClr val="0070C0"/>
                </a:solidFill>
              </a:rPr>
              <a:t>（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 - 1</a:t>
            </a:r>
            <a:r>
              <a:rPr lang="zh-TW" altLang="en-US" dirty="0">
                <a:solidFill>
                  <a:srgbClr val="0070C0"/>
                </a:solidFill>
              </a:rPr>
              <a:t>）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號的烏龜在甚麼位置 </a:t>
            </a:r>
            <a:r>
              <a:rPr lang="en-US" altLang="zh-TW" dirty="0">
                <a:solidFill>
                  <a:srgbClr val="0070C0"/>
                </a:solidFill>
              </a:rPr>
              <a:t>(current, previous) </a:t>
            </a:r>
          </a:p>
          <a:p>
            <a:r>
              <a:rPr lang="en-US" altLang="zh-TW" dirty="0"/>
              <a:t>	    int current, previous;</a:t>
            </a:r>
          </a:p>
          <a:p>
            <a:r>
              <a:rPr lang="en-US" altLang="zh-TW" dirty="0"/>
              <a:t>	    for (int j = 0; j &lt; capacity;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	        if (start[j].index == </a:t>
            </a:r>
            <a:r>
              <a:rPr lang="en-US" altLang="zh-TW" dirty="0" err="1"/>
              <a:t>i</a:t>
            </a:r>
            <a:r>
              <a:rPr lang="en-US" altLang="zh-TW" dirty="0"/>
              <a:t>)          current = j;</a:t>
            </a:r>
          </a:p>
          <a:p>
            <a:r>
              <a:rPr lang="en-US" altLang="zh-TW" dirty="0"/>
              <a:t>	        if (start[j].index == (</a:t>
            </a:r>
            <a:r>
              <a:rPr lang="en-US" altLang="zh-TW" dirty="0" err="1"/>
              <a:t>i</a:t>
            </a:r>
            <a:r>
              <a:rPr lang="en-US" altLang="zh-TW" dirty="0"/>
              <a:t> - 1))  previous = j;</a:t>
            </a:r>
          </a:p>
          <a:p>
            <a:r>
              <a:rPr lang="en-US" altLang="zh-TW" dirty="0"/>
              <a:t>	     }		</a:t>
            </a:r>
          </a:p>
          <a:p>
            <a:r>
              <a:rPr lang="en-US" altLang="zh-TW" dirty="0"/>
              <a:t>	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如果序號烏龜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i</a:t>
            </a:r>
            <a:r>
              <a:rPr lang="en-US" altLang="zh-TW" dirty="0">
                <a:solidFill>
                  <a:srgbClr val="0070C0"/>
                </a:solidFill>
              </a:rPr>
              <a:t> – 1)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在序號</a:t>
            </a:r>
            <a:r>
              <a:rPr lang="en-US" altLang="zh-TW" dirty="0" err="1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的烏龜的下方，則把序號</a:t>
            </a:r>
            <a:r>
              <a:rPr lang="en-US" altLang="zh-TW" dirty="0">
                <a:solidFill>
                  <a:srgbClr val="0070C0"/>
                </a:solidFill>
              </a:rPr>
              <a:t>(i-1)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烏龜擺到最上頭</a:t>
            </a:r>
          </a:p>
          <a:p>
            <a:r>
              <a:rPr lang="zh-TW" altLang="en-US" dirty="0"/>
              <a:t>	     </a:t>
            </a:r>
            <a:r>
              <a:rPr lang="en-US" altLang="zh-TW" dirty="0"/>
              <a:t>if (previous &gt; current)	{</a:t>
            </a:r>
          </a:p>
          <a:p>
            <a:r>
              <a:rPr lang="en-US" altLang="zh-TW" dirty="0"/>
              <a:t>	          </a:t>
            </a:r>
            <a:r>
              <a:rPr lang="en-US" altLang="zh-TW" dirty="0" err="1"/>
              <a:t>cout</a:t>
            </a:r>
            <a:r>
              <a:rPr lang="en-US" altLang="zh-TW" dirty="0"/>
              <a:t> &lt;&lt; start[previous].name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          turtle </a:t>
            </a:r>
            <a:r>
              <a:rPr lang="en-US" altLang="zh-TW" dirty="0" err="1"/>
              <a:t>tmp</a:t>
            </a:r>
            <a:r>
              <a:rPr lang="en-US" altLang="zh-TW" dirty="0"/>
              <a:t> = start[previous];</a:t>
            </a:r>
          </a:p>
          <a:p>
            <a:r>
              <a:rPr lang="en-US" altLang="zh-TW" dirty="0"/>
              <a:t>	          for (int j = previous; j &gt; 0; j--)   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初始狀態序號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(i-1)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以上烏龜往下搬移一個位置 </a:t>
            </a:r>
          </a:p>
          <a:p>
            <a:r>
              <a:rPr lang="zh-TW" altLang="en-US" dirty="0"/>
              <a:t>		</a:t>
            </a:r>
            <a:r>
              <a:rPr lang="en-US" altLang="zh-TW" dirty="0"/>
              <a:t>{ start[j].name = start[j - 1].name;  start[j].index = start[j - 1].index; }</a:t>
            </a:r>
          </a:p>
          <a:p>
            <a:r>
              <a:rPr lang="en-US" altLang="zh-TW" dirty="0"/>
              <a:t>	          start[0].name = tmp.name</a:t>
            </a:r>
            <a:r>
              <a:rPr lang="en-US" altLang="zh-TW" dirty="0">
                <a:solidFill>
                  <a:srgbClr val="0070C0"/>
                </a:solidFill>
              </a:rPr>
              <a:t>;    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初始狀態序號</a:t>
            </a:r>
            <a:r>
              <a:rPr lang="en-US" altLang="zh-TW" dirty="0">
                <a:solidFill>
                  <a:srgbClr val="0070C0"/>
                </a:solidFill>
              </a:rPr>
              <a:t>(i-1)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烏龜移到最頂端 </a:t>
            </a:r>
          </a:p>
          <a:p>
            <a:r>
              <a:rPr lang="zh-TW" altLang="en-US" dirty="0"/>
              <a:t>	          </a:t>
            </a:r>
            <a:r>
              <a:rPr lang="en-US" altLang="zh-TW" dirty="0"/>
              <a:t>start[0].index = </a:t>
            </a:r>
            <a:r>
              <a:rPr lang="en-US" altLang="zh-TW" dirty="0" err="1"/>
              <a:t>tmp.index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      }</a:t>
            </a: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1BEAF9FF-D626-4A51-9D0F-731764ED7257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10152 Code (2/3)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77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3289" y="-1948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10152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ShellSort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2DDA-F56A-43CB-891F-2F17CEBC5C73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03289" y="1647173"/>
            <a:ext cx="10188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2800" dirty="0" smtClean="0"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隻烏龜從上而下堆疊起來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任一隻烏龜想要變換順序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只能往上爬到最頂端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給定一個最終的烏龜堆疊順序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從上而下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最短的爬動順序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使得原始的烏龜順序變為最終的順序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將此順序列印出來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7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B31ABC39-62A6-480E-BC83-5FE3B247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53D70E6B-9AE2-4612-ACC5-CE2F8F5A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4A38CA6A-DCA2-4BC2-85F2-97986D7A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F8DB721F-3485-4179-94FD-5C97B55DA5B6}"/>
              </a:ext>
            </a:extLst>
          </p:cNvPr>
          <p:cNvSpPr txBox="1"/>
          <p:nvPr/>
        </p:nvSpPr>
        <p:spPr>
          <a:xfrm>
            <a:off x="584200" y="5933"/>
            <a:ext cx="928551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int main(int ac, char *av[])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	int cases, capacity;</a:t>
            </a:r>
          </a:p>
          <a:p>
            <a:r>
              <a:rPr lang="en-US" altLang="zh-TW" dirty="0"/>
              <a:t>	turtle start[MAXSIZE</a:t>
            </a:r>
            <a:r>
              <a:rPr lang="en-US" altLang="zh-TW" dirty="0" smtClean="0"/>
              <a:t>];</a:t>
            </a:r>
            <a:r>
              <a:rPr lang="zh-TW" altLang="en-US" dirty="0" smtClean="0"/>
              <a:t>    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烏龜起始順序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	turtle last[MAXSIZE</a:t>
            </a:r>
            <a:r>
              <a:rPr lang="en-US" altLang="zh-TW" dirty="0" smtClean="0"/>
              <a:t>];</a:t>
            </a:r>
            <a:r>
              <a:rPr lang="zh-TW" altLang="en-US" dirty="0" smtClean="0"/>
              <a:t>        </a:t>
            </a:r>
            <a:r>
              <a:rPr lang="en-US" altLang="zh-TW" dirty="0" smtClean="0">
                <a:solidFill>
                  <a:srgbClr val="0070C0"/>
                </a:solidFill>
              </a:rPr>
              <a:t>//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烏龜最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終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順序</a:t>
            </a:r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freopen</a:t>
            </a:r>
            <a:r>
              <a:rPr lang="en-US" altLang="zh-TW" dirty="0"/>
              <a:t>("10152.in", "r", stdin);</a:t>
            </a:r>
          </a:p>
          <a:p>
            <a:r>
              <a:rPr lang="en-US" altLang="zh-TW" dirty="0"/>
              <a:t>                 </a:t>
            </a:r>
            <a:r>
              <a:rPr lang="en-US" altLang="zh-TW" dirty="0" err="1"/>
              <a:t>freopen</a:t>
            </a:r>
            <a:r>
              <a:rPr lang="en-US" altLang="zh-TW" dirty="0"/>
              <a:t>("10152.out","w",stdout);	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cin</a:t>
            </a:r>
            <a:r>
              <a:rPr lang="en-US" altLang="zh-TW" dirty="0"/>
              <a:t> &gt;&gt; cases;</a:t>
            </a:r>
          </a:p>
          <a:p>
            <a:r>
              <a:rPr lang="en-US" altLang="zh-TW" dirty="0"/>
              <a:t>	while(cases--) {</a:t>
            </a:r>
          </a:p>
          <a:p>
            <a:r>
              <a:rPr lang="en-US" altLang="zh-TW" dirty="0"/>
              <a:t>	       </a:t>
            </a:r>
            <a:r>
              <a:rPr lang="en-US" altLang="zh-TW" dirty="0" err="1"/>
              <a:t>cin</a:t>
            </a:r>
            <a:r>
              <a:rPr lang="en-US" altLang="zh-TW" dirty="0"/>
              <a:t> &gt;&gt; capacity</a:t>
            </a:r>
            <a:r>
              <a:rPr lang="en-US" altLang="zh-TW" dirty="0" smtClean="0"/>
              <a:t>;       </a:t>
            </a:r>
            <a:r>
              <a:rPr lang="en-US" altLang="zh-TW" dirty="0" smtClean="0">
                <a:solidFill>
                  <a:srgbClr val="0070C0"/>
                </a:solidFill>
              </a:rPr>
              <a:t>// capacity: </a:t>
            </a:r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烏龜數目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	       </a:t>
            </a:r>
            <a:r>
              <a:rPr lang="en-US" altLang="zh-TW" dirty="0" err="1"/>
              <a:t>cin.ignore</a:t>
            </a:r>
            <a:r>
              <a:rPr lang="en-US" altLang="zh-TW" dirty="0"/>
              <a:t>();		</a:t>
            </a:r>
          </a:p>
          <a:p>
            <a:r>
              <a:rPr lang="en-US" altLang="zh-TW" dirty="0"/>
              <a:t>	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輸入初始烏龜</a:t>
            </a:r>
          </a:p>
          <a:p>
            <a:r>
              <a:rPr lang="zh-TW" altLang="en-US" dirty="0"/>
              <a:t>	      </a:t>
            </a:r>
            <a:r>
              <a:rPr lang="en-US" altLang="zh-TW" dirty="0"/>
              <a:t>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capacity; </a:t>
            </a:r>
            <a:r>
              <a:rPr lang="en-US" altLang="zh-TW" dirty="0" err="1"/>
              <a:t>i</a:t>
            </a:r>
            <a:r>
              <a:rPr lang="en-US" altLang="zh-TW" dirty="0"/>
              <a:t>++)   </a:t>
            </a:r>
            <a:r>
              <a:rPr lang="en-US" altLang="zh-TW" dirty="0" err="1"/>
              <a:t>getline</a:t>
            </a:r>
            <a:r>
              <a:rPr lang="en-US" altLang="zh-TW" dirty="0"/>
              <a:t>(</a:t>
            </a:r>
            <a:r>
              <a:rPr lang="en-US" altLang="zh-TW" dirty="0" err="1"/>
              <a:t>cin</a:t>
            </a:r>
            <a:r>
              <a:rPr lang="en-US" altLang="zh-TW" dirty="0"/>
              <a:t>, start[</a:t>
            </a:r>
            <a:r>
              <a:rPr lang="en-US" altLang="zh-TW" dirty="0" err="1"/>
              <a:t>i</a:t>
            </a:r>
            <a:r>
              <a:rPr lang="en-US" altLang="zh-TW" dirty="0"/>
              <a:t>].name);		</a:t>
            </a:r>
          </a:p>
          <a:p>
            <a:r>
              <a:rPr lang="en-US" altLang="zh-TW" dirty="0"/>
              <a:t>	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輸入最終烏龜並依序給編號從</a:t>
            </a:r>
            <a:r>
              <a:rPr lang="en-US" altLang="zh-TW" dirty="0">
                <a:solidFill>
                  <a:srgbClr val="0070C0"/>
                </a:solidFill>
              </a:rPr>
              <a:t>1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dirty="0">
                <a:solidFill>
                  <a:srgbClr val="0070C0"/>
                </a:solidFill>
              </a:rPr>
              <a:t>n</a:t>
            </a:r>
          </a:p>
          <a:p>
            <a:r>
              <a:rPr lang="en-US" altLang="zh-TW" dirty="0"/>
              <a:t>	      for (int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capacity; </a:t>
            </a:r>
            <a:r>
              <a:rPr lang="en-US" altLang="zh-TW" dirty="0" err="1"/>
              <a:t>i</a:t>
            </a:r>
            <a:r>
              <a:rPr lang="en-US" altLang="zh-TW" dirty="0"/>
              <a:t>++) {</a:t>
            </a:r>
          </a:p>
          <a:p>
            <a:r>
              <a:rPr lang="en-US" altLang="zh-TW" dirty="0"/>
              <a:t>	            </a:t>
            </a:r>
            <a:r>
              <a:rPr lang="en-US" altLang="zh-TW" dirty="0" err="1"/>
              <a:t>getline</a:t>
            </a:r>
            <a:r>
              <a:rPr lang="en-US" altLang="zh-TW" dirty="0"/>
              <a:t>(</a:t>
            </a:r>
            <a:r>
              <a:rPr lang="en-US" altLang="zh-TW" dirty="0" err="1"/>
              <a:t>cin</a:t>
            </a:r>
            <a:r>
              <a:rPr lang="en-US" altLang="zh-TW" dirty="0"/>
              <a:t>, last[</a:t>
            </a:r>
            <a:r>
              <a:rPr lang="en-US" altLang="zh-TW" dirty="0" err="1"/>
              <a:t>i</a:t>
            </a:r>
            <a:r>
              <a:rPr lang="en-US" altLang="zh-TW" dirty="0"/>
              <a:t>].name);</a:t>
            </a:r>
          </a:p>
          <a:p>
            <a:r>
              <a:rPr lang="en-US" altLang="zh-TW" dirty="0"/>
              <a:t>	            last[</a:t>
            </a:r>
            <a:r>
              <a:rPr lang="en-US" altLang="zh-TW" dirty="0" err="1"/>
              <a:t>i</a:t>
            </a:r>
            <a:r>
              <a:rPr lang="en-US" altLang="zh-TW" dirty="0"/>
              <a:t>].index = (</a:t>
            </a:r>
            <a:r>
              <a:rPr lang="en-US" altLang="zh-TW" dirty="0" err="1"/>
              <a:t>i</a:t>
            </a:r>
            <a:r>
              <a:rPr lang="en-US" altLang="zh-TW" dirty="0"/>
              <a:t> + 1);</a:t>
            </a:r>
          </a:p>
          <a:p>
            <a:r>
              <a:rPr lang="en-US" altLang="zh-TW" dirty="0"/>
              <a:t>	       }		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rgbClr val="0070C0"/>
                </a:solidFill>
              </a:rPr>
              <a:t>       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對初始狀態烏龜排序</a:t>
            </a:r>
          </a:p>
          <a:p>
            <a:r>
              <a:rPr lang="zh-TW" altLang="en-US" dirty="0"/>
              <a:t>	       </a:t>
            </a:r>
            <a:r>
              <a:rPr lang="en-US" altLang="zh-TW" dirty="0" err="1">
                <a:solidFill>
                  <a:srgbClr val="FF0000"/>
                </a:solidFill>
              </a:rPr>
              <a:t>shell_sort</a:t>
            </a:r>
            <a:r>
              <a:rPr lang="en-US" altLang="zh-TW" dirty="0">
                <a:solidFill>
                  <a:srgbClr val="FF0000"/>
                </a:solidFill>
              </a:rPr>
              <a:t>(start, last, capacity);</a:t>
            </a:r>
            <a:r>
              <a:rPr lang="en-US" altLang="zh-TW" dirty="0"/>
              <a:t>		</a:t>
            </a:r>
          </a:p>
          <a:p>
            <a:r>
              <a:rPr lang="en-US" altLang="zh-TW" dirty="0"/>
              <a:t>	       if (cases&gt;0) </a:t>
            </a:r>
            <a:r>
              <a:rPr lang="en-US" altLang="zh-TW" dirty="0" err="1"/>
              <a:t>cout</a:t>
            </a:r>
            <a:r>
              <a:rPr lang="en-US" altLang="zh-TW" dirty="0"/>
              <a:t>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   }	</a:t>
            </a:r>
          </a:p>
          <a:p>
            <a:r>
              <a:rPr lang="en-US" altLang="zh-TW" dirty="0"/>
              <a:t>	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FE4823AC-2431-4F39-977F-8DE1BFB26113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10152 Code (3/3)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59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7063-7035-428C-8D2C-7B17004F6AC4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82D1F929-2A5E-404E-AAEE-EB1526D58E14}"/>
              </a:ext>
            </a:extLst>
          </p:cNvPr>
          <p:cNvSpPr txBox="1"/>
          <p:nvPr/>
        </p:nvSpPr>
        <p:spPr>
          <a:xfrm>
            <a:off x="159927" y="1226392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/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/>
              <a:t>Mr. Rogers</a:t>
            </a:r>
          </a:p>
          <a:p>
            <a:r>
              <a:rPr lang="en-US" altLang="zh-TW" sz="2800" dirty="0"/>
              <a:t>Ford Perfect</a:t>
            </a:r>
          </a:p>
          <a:p>
            <a:r>
              <a:rPr lang="en-US" altLang="zh-TW" sz="2800" dirty="0"/>
              <a:t>Mack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="" xmlns:a16="http://schemas.microsoft.com/office/drawing/2014/main" id="{D8FAF071-B566-48BE-A445-BBFC62376BF6}"/>
              </a:ext>
            </a:extLst>
          </p:cNvPr>
          <p:cNvGrpSpPr/>
          <p:nvPr/>
        </p:nvGrpSpPr>
        <p:grpSpPr>
          <a:xfrm>
            <a:off x="0" y="1013301"/>
            <a:ext cx="1670651" cy="1602374"/>
            <a:chOff x="977060" y="3094044"/>
            <a:chExt cx="1670651" cy="1602374"/>
          </a:xfrm>
        </p:grpSpPr>
        <p:sp>
          <p:nvSpPr>
            <p:cNvPr id="7" name="弧形 6">
              <a:extLst>
                <a:ext uri="{FF2B5EF4-FFF2-40B4-BE49-F238E27FC236}">
                  <a16:creationId xmlns="" xmlns:a16="http://schemas.microsoft.com/office/drawing/2014/main" id="{81CA0319-2E52-4035-88EA-014CB29FED3C}"/>
                </a:ext>
              </a:extLst>
            </p:cNvPr>
            <p:cNvSpPr/>
            <p:nvPr/>
          </p:nvSpPr>
          <p:spPr>
            <a:xfrm rot="14172961">
              <a:off x="1011199" y="3059905"/>
              <a:ext cx="1602374" cy="1670651"/>
            </a:xfrm>
            <a:prstGeom prst="arc">
              <a:avLst>
                <a:gd name="adj1" fmla="val 16200000"/>
                <a:gd name="adj2" fmla="val 20782043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="" xmlns:a16="http://schemas.microsoft.com/office/drawing/2014/main" id="{00CA7C6C-32E0-4FDE-9F14-537C994D627A}"/>
                </a:ext>
              </a:extLst>
            </p:cNvPr>
            <p:cNvCxnSpPr>
              <a:stCxn id="7" idx="2"/>
            </p:cNvCxnSpPr>
            <p:nvPr/>
          </p:nvCxnSpPr>
          <p:spPr>
            <a:xfrm flipV="1">
              <a:off x="1221161" y="3277073"/>
              <a:ext cx="73766" cy="748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82D1F929-2A5E-404E-AAEE-EB1526D58E14}"/>
              </a:ext>
            </a:extLst>
          </p:cNvPr>
          <p:cNvSpPr txBox="1"/>
          <p:nvPr/>
        </p:nvSpPr>
        <p:spPr>
          <a:xfrm>
            <a:off x="3305898" y="1238604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Sir Lancelot</a:t>
            </a:r>
          </a:p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/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/>
              <a:t>Mr. Rogers</a:t>
            </a:r>
          </a:p>
          <a:p>
            <a:r>
              <a:rPr lang="en-US" altLang="zh-TW" sz="2800" dirty="0"/>
              <a:t>Ford Perfect</a:t>
            </a:r>
          </a:p>
          <a:p>
            <a:r>
              <a:rPr lang="en-US" altLang="zh-TW" sz="2800" dirty="0"/>
              <a:t>Mack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="" xmlns:a16="http://schemas.microsoft.com/office/drawing/2014/main" id="{D8FAF071-B566-48BE-A445-BBFC62376BF6}"/>
              </a:ext>
            </a:extLst>
          </p:cNvPr>
          <p:cNvGrpSpPr/>
          <p:nvPr/>
        </p:nvGrpSpPr>
        <p:grpSpPr>
          <a:xfrm>
            <a:off x="2911351" y="1008420"/>
            <a:ext cx="2954104" cy="3160704"/>
            <a:chOff x="423995" y="1627216"/>
            <a:chExt cx="3680613" cy="3384266"/>
          </a:xfrm>
        </p:grpSpPr>
        <p:sp>
          <p:nvSpPr>
            <p:cNvPr id="11" name="弧形 10">
              <a:extLst>
                <a:ext uri="{FF2B5EF4-FFF2-40B4-BE49-F238E27FC236}">
                  <a16:creationId xmlns="" xmlns:a16="http://schemas.microsoft.com/office/drawing/2014/main" id="{81CA0319-2E52-4035-88EA-014CB29FED3C}"/>
                </a:ext>
              </a:extLst>
            </p:cNvPr>
            <p:cNvSpPr/>
            <p:nvPr/>
          </p:nvSpPr>
          <p:spPr>
            <a:xfrm rot="14172961">
              <a:off x="572169" y="1479042"/>
              <a:ext cx="3384266" cy="3680613"/>
            </a:xfrm>
            <a:prstGeom prst="arc">
              <a:avLst>
                <a:gd name="adj1" fmla="val 15557142"/>
                <a:gd name="adj2" fmla="val 21415578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="" xmlns:a16="http://schemas.microsoft.com/office/drawing/2014/main" id="{00CA7C6C-32E0-4FDE-9F14-537C994D627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V="1">
              <a:off x="1058483" y="1919514"/>
              <a:ext cx="95335" cy="462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82D1F929-2A5E-404E-AAEE-EB1526D58E14}"/>
              </a:ext>
            </a:extLst>
          </p:cNvPr>
          <p:cNvSpPr txBox="1"/>
          <p:nvPr/>
        </p:nvSpPr>
        <p:spPr>
          <a:xfrm>
            <a:off x="6316193" y="1271144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Richard M. Nixon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Sir Lancelot</a:t>
            </a:r>
          </a:p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/>
              <a:t>Michael Eisner</a:t>
            </a:r>
          </a:p>
          <a:p>
            <a:r>
              <a:rPr lang="en-US" altLang="zh-TW" sz="2800" dirty="0"/>
              <a:t>Mr. Rogers</a:t>
            </a:r>
          </a:p>
          <a:p>
            <a:r>
              <a:rPr lang="en-US" altLang="zh-TW" sz="2800" dirty="0"/>
              <a:t>Ford Perfect</a:t>
            </a:r>
          </a:p>
          <a:p>
            <a:r>
              <a:rPr lang="en-US" altLang="zh-TW" sz="2800" dirty="0"/>
              <a:t>Mack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="" xmlns:a16="http://schemas.microsoft.com/office/drawing/2014/main" id="{7E41ACFE-722F-47EE-BA96-A21516C74B96}"/>
              </a:ext>
            </a:extLst>
          </p:cNvPr>
          <p:cNvGrpSpPr/>
          <p:nvPr/>
        </p:nvGrpSpPr>
        <p:grpSpPr>
          <a:xfrm>
            <a:off x="6150164" y="1075903"/>
            <a:ext cx="1670651" cy="1602374"/>
            <a:chOff x="977060" y="3094044"/>
            <a:chExt cx="1670651" cy="1602374"/>
          </a:xfrm>
        </p:grpSpPr>
        <p:sp>
          <p:nvSpPr>
            <p:cNvPr id="19" name="弧形 18">
              <a:extLst>
                <a:ext uri="{FF2B5EF4-FFF2-40B4-BE49-F238E27FC236}">
                  <a16:creationId xmlns="" xmlns:a16="http://schemas.microsoft.com/office/drawing/2014/main" id="{3D2D9C60-79E0-4714-9FC0-41653992B266}"/>
                </a:ext>
              </a:extLst>
            </p:cNvPr>
            <p:cNvSpPr/>
            <p:nvPr/>
          </p:nvSpPr>
          <p:spPr>
            <a:xfrm rot="14172961">
              <a:off x="1011199" y="3059905"/>
              <a:ext cx="1602374" cy="1670651"/>
            </a:xfrm>
            <a:prstGeom prst="arc">
              <a:avLst>
                <a:gd name="adj1" fmla="val 16200000"/>
                <a:gd name="adj2" fmla="val 20782043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="" xmlns:a16="http://schemas.microsoft.com/office/drawing/2014/main" id="{27653DCD-7D1D-43EC-817A-97B591364E4D}"/>
                </a:ext>
              </a:extLst>
            </p:cNvPr>
            <p:cNvCxnSpPr>
              <a:stCxn id="19" idx="2"/>
            </p:cNvCxnSpPr>
            <p:nvPr/>
          </p:nvCxnSpPr>
          <p:spPr>
            <a:xfrm flipV="1">
              <a:off x="1221161" y="3277073"/>
              <a:ext cx="73766" cy="748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="" xmlns:a16="http://schemas.microsoft.com/office/drawing/2014/main" id="{DE028919-A0C7-4FD2-A74B-FD8650DD469A}"/>
              </a:ext>
            </a:extLst>
          </p:cNvPr>
          <p:cNvSpPr txBox="1"/>
          <p:nvPr/>
        </p:nvSpPr>
        <p:spPr>
          <a:xfrm>
            <a:off x="9326488" y="1258932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Yertle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Richard M. Nixon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Sir Lancelot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/>
              <a:t>Michael Eisner</a:t>
            </a:r>
          </a:p>
          <a:p>
            <a:r>
              <a:rPr lang="en-US" altLang="zh-TW" sz="2800" dirty="0"/>
              <a:t>Mr. Rogers</a:t>
            </a:r>
          </a:p>
          <a:p>
            <a:r>
              <a:rPr lang="en-US" altLang="zh-TW" sz="2800" dirty="0"/>
              <a:t>Ford Perfect</a:t>
            </a:r>
          </a:p>
          <a:p>
            <a:r>
              <a:rPr lang="en-US" altLang="zh-TW" sz="2800" dirty="0"/>
              <a:t>Mack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="" xmlns:a16="http://schemas.microsoft.com/office/drawing/2014/main" id="{CEBDA832-9EDC-4204-AA01-FC78850F1C13}"/>
              </a:ext>
            </a:extLst>
          </p:cNvPr>
          <p:cNvSpPr txBox="1"/>
          <p:nvPr/>
        </p:nvSpPr>
        <p:spPr>
          <a:xfrm>
            <a:off x="159927" y="724411"/>
            <a:ext cx="155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原始順序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="" xmlns:a16="http://schemas.microsoft.com/office/drawing/2014/main" id="{BCC6D46B-497C-4595-933D-8A8612BF598D}"/>
              </a:ext>
            </a:extLst>
          </p:cNvPr>
          <p:cNvSpPr txBox="1"/>
          <p:nvPr/>
        </p:nvSpPr>
        <p:spPr>
          <a:xfrm>
            <a:off x="9280094" y="772072"/>
            <a:ext cx="155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最終順序</a:t>
            </a:r>
          </a:p>
        </p:txBody>
      </p:sp>
      <p:sp>
        <p:nvSpPr>
          <p:cNvPr id="24" name="向右箭號 23"/>
          <p:cNvSpPr/>
          <p:nvPr/>
        </p:nvSpPr>
        <p:spPr>
          <a:xfrm>
            <a:off x="2903820" y="2766563"/>
            <a:ext cx="341194" cy="9144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948159" y="2843036"/>
            <a:ext cx="341194" cy="9144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9034624" y="2843036"/>
            <a:ext cx="341194" cy="9144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581400" y="29259"/>
            <a:ext cx="470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Example: Test Case #2</a:t>
            </a:r>
            <a:endParaRPr lang="zh-TW" altLang="en-US" sz="3200" dirty="0"/>
          </a:p>
        </p:txBody>
      </p:sp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AC89D57C-B043-4320-9363-517E2F3BBBF1}"/>
              </a:ext>
            </a:extLst>
          </p:cNvPr>
          <p:cNvSpPr txBox="1"/>
          <p:nvPr/>
        </p:nvSpPr>
        <p:spPr>
          <a:xfrm>
            <a:off x="2957047" y="5833492"/>
            <a:ext cx="1574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Output:  </a:t>
            </a:r>
            <a:endParaRPr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="" xmlns:a16="http://schemas.microsoft.com/office/drawing/2014/main" id="{F17B3756-D710-4E40-B58E-CF030575ACC3}"/>
              </a:ext>
            </a:extLst>
          </p:cNvPr>
          <p:cNvSpPr txBox="1"/>
          <p:nvPr/>
        </p:nvSpPr>
        <p:spPr>
          <a:xfrm>
            <a:off x="4531480" y="5402604"/>
            <a:ext cx="3145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Sir Lancelot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Richard </a:t>
            </a:r>
            <a:r>
              <a:rPr lang="en-US" altLang="zh-TW" sz="2800" dirty="0">
                <a:solidFill>
                  <a:srgbClr val="FF0000"/>
                </a:solidFill>
              </a:rPr>
              <a:t>M. </a:t>
            </a:r>
            <a:r>
              <a:rPr lang="en-US" altLang="zh-TW" sz="2800" dirty="0" smtClean="0">
                <a:solidFill>
                  <a:srgbClr val="FF0000"/>
                </a:solidFill>
              </a:rPr>
              <a:t>Nixon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Yertle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4" grpId="0" animBg="1"/>
      <p:bldP spid="25" grpId="0" animBg="1"/>
      <p:bldP spid="26" grpId="0" animBg="1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38777" y="-26080"/>
            <a:ext cx="290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80580" y="643904"/>
            <a:ext cx="32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21974" y="595144"/>
            <a:ext cx="3549338" cy="59093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</a:t>
            </a:r>
          </a:p>
          <a:p>
            <a:r>
              <a:rPr lang="en-US" altLang="zh-TW" sz="1400" dirty="0"/>
              <a:t>3</a:t>
            </a:r>
          </a:p>
          <a:p>
            <a:r>
              <a:rPr lang="en-US" altLang="zh-TW" sz="1400" dirty="0"/>
              <a:t>Yertle</a:t>
            </a:r>
          </a:p>
          <a:p>
            <a:r>
              <a:rPr lang="en-US" altLang="zh-TW" sz="1400" dirty="0"/>
              <a:t>Duke of Earl</a:t>
            </a:r>
          </a:p>
          <a:p>
            <a:r>
              <a:rPr lang="en-US" altLang="zh-TW" sz="1400" dirty="0"/>
              <a:t>Sir Lancelot</a:t>
            </a:r>
          </a:p>
          <a:p>
            <a:r>
              <a:rPr lang="en-US" altLang="zh-TW" sz="1400" dirty="0"/>
              <a:t>Duke of Earl</a:t>
            </a:r>
          </a:p>
          <a:p>
            <a:r>
              <a:rPr lang="en-US" altLang="zh-TW" sz="1400" dirty="0"/>
              <a:t>Yertle</a:t>
            </a:r>
          </a:p>
          <a:p>
            <a:r>
              <a:rPr lang="en-US" altLang="zh-TW" sz="1400" dirty="0"/>
              <a:t>Sir Lancelot</a:t>
            </a:r>
          </a:p>
          <a:p>
            <a:r>
              <a:rPr lang="en-US" altLang="zh-TW" sz="1400" dirty="0"/>
              <a:t>9</a:t>
            </a:r>
          </a:p>
          <a:p>
            <a:r>
              <a:rPr lang="en-US" altLang="zh-TW" sz="1400" dirty="0"/>
              <a:t>Yertle</a:t>
            </a:r>
          </a:p>
          <a:p>
            <a:r>
              <a:rPr lang="en-US" altLang="zh-TW" sz="1400" dirty="0"/>
              <a:t>Duke of Earl</a:t>
            </a:r>
          </a:p>
          <a:p>
            <a:r>
              <a:rPr lang="en-US" altLang="zh-TW" sz="1400" dirty="0"/>
              <a:t>Sir Lancelot</a:t>
            </a:r>
          </a:p>
          <a:p>
            <a:r>
              <a:rPr lang="en-US" altLang="zh-TW" sz="1400" dirty="0"/>
              <a:t>Elizabeth Windsor</a:t>
            </a:r>
          </a:p>
          <a:p>
            <a:r>
              <a:rPr lang="en-US" altLang="zh-TW" sz="1400" dirty="0"/>
              <a:t>Michael Eisner</a:t>
            </a:r>
          </a:p>
          <a:p>
            <a:r>
              <a:rPr lang="en-US" altLang="zh-TW" sz="1400" dirty="0"/>
              <a:t>Richard M. Nixon</a:t>
            </a:r>
          </a:p>
          <a:p>
            <a:r>
              <a:rPr lang="en-US" altLang="zh-TW" sz="1400" dirty="0"/>
              <a:t>Mr. Rogers</a:t>
            </a:r>
          </a:p>
          <a:p>
            <a:r>
              <a:rPr lang="en-US" altLang="zh-TW" sz="1400" dirty="0"/>
              <a:t>Ford Perfect</a:t>
            </a:r>
          </a:p>
          <a:p>
            <a:r>
              <a:rPr lang="en-US" altLang="zh-TW" sz="1400" dirty="0"/>
              <a:t>Mack</a:t>
            </a:r>
          </a:p>
          <a:p>
            <a:r>
              <a:rPr lang="en-US" altLang="zh-TW" sz="1400" dirty="0"/>
              <a:t>Yertle</a:t>
            </a:r>
          </a:p>
          <a:p>
            <a:r>
              <a:rPr lang="en-US" altLang="zh-TW" sz="1400" dirty="0"/>
              <a:t>Richard M. Nixon</a:t>
            </a:r>
          </a:p>
          <a:p>
            <a:r>
              <a:rPr lang="en-US" altLang="zh-TW" sz="1400" dirty="0"/>
              <a:t>Sir Lancelot</a:t>
            </a:r>
          </a:p>
          <a:p>
            <a:r>
              <a:rPr lang="en-US" altLang="zh-TW" sz="1400" dirty="0"/>
              <a:t>Duke of Earl</a:t>
            </a:r>
          </a:p>
          <a:p>
            <a:r>
              <a:rPr lang="en-US" altLang="zh-TW" sz="1400" dirty="0"/>
              <a:t>Elizabeth Windsor</a:t>
            </a:r>
          </a:p>
          <a:p>
            <a:r>
              <a:rPr lang="en-US" altLang="zh-TW" sz="1400" dirty="0"/>
              <a:t>Michael Eisner</a:t>
            </a:r>
          </a:p>
          <a:p>
            <a:r>
              <a:rPr lang="en-US" altLang="zh-TW" sz="1400" dirty="0"/>
              <a:t>Mr. Rogers</a:t>
            </a:r>
          </a:p>
          <a:p>
            <a:r>
              <a:rPr lang="en-US" altLang="zh-TW" sz="1400" dirty="0"/>
              <a:t>Ford Perfect</a:t>
            </a:r>
          </a:p>
          <a:p>
            <a:r>
              <a:rPr lang="en-US" altLang="zh-TW" sz="1400" dirty="0"/>
              <a:t>Mack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096001" y="1279669"/>
            <a:ext cx="3056792" cy="255454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Duke of Earl</a:t>
            </a:r>
          </a:p>
          <a:p>
            <a:endParaRPr lang="en-US" altLang="zh-TW" sz="3200" dirty="0"/>
          </a:p>
          <a:p>
            <a:r>
              <a:rPr lang="en-US" altLang="zh-TW" sz="3200" dirty="0"/>
              <a:t>Sir Lancelot</a:t>
            </a:r>
          </a:p>
          <a:p>
            <a:r>
              <a:rPr lang="en-US" altLang="zh-TW" sz="3200" dirty="0"/>
              <a:t>Richard M. Nixon</a:t>
            </a:r>
          </a:p>
          <a:p>
            <a:r>
              <a:rPr lang="en-US" altLang="zh-TW" sz="3200" dirty="0"/>
              <a:t>Yertle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261E8-079E-4E8E-B7E2-5403FC191932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883793" y="560868"/>
            <a:ext cx="1546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# of test cases</a:t>
            </a:r>
            <a:endParaRPr lang="zh-TW" altLang="en-US" sz="1600" dirty="0"/>
          </a:p>
        </p:txBody>
      </p:sp>
      <p:cxnSp>
        <p:nvCxnSpPr>
          <p:cNvPr id="14" name="直線單箭頭接點 13"/>
          <p:cNvCxnSpPr>
            <a:cxnSpLocks/>
          </p:cNvCxnSpPr>
          <p:nvPr/>
        </p:nvCxnSpPr>
        <p:spPr>
          <a:xfrm flipH="1" flipV="1">
            <a:off x="817450" y="754398"/>
            <a:ext cx="1075372" cy="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cxnSpLocks/>
          </p:cNvCxnSpPr>
          <p:nvPr/>
        </p:nvCxnSpPr>
        <p:spPr>
          <a:xfrm flipH="1">
            <a:off x="776129" y="1023359"/>
            <a:ext cx="1271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4071312" y="1110280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#1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088308" y="212974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#2</a:t>
            </a:r>
            <a:endParaRPr lang="zh-TW" altLang="en-US" sz="2800" dirty="0"/>
          </a:p>
        </p:txBody>
      </p:sp>
      <p:cxnSp>
        <p:nvCxnSpPr>
          <p:cNvPr id="34" name="直線單箭頭接點 33"/>
          <p:cNvCxnSpPr>
            <a:cxnSpLocks/>
          </p:cNvCxnSpPr>
          <p:nvPr/>
        </p:nvCxnSpPr>
        <p:spPr>
          <a:xfrm flipH="1">
            <a:off x="1729474" y="2052827"/>
            <a:ext cx="544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76399" y="889240"/>
            <a:ext cx="1316424" cy="14592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73066" y="2391358"/>
            <a:ext cx="2179239" cy="40248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>
            <a:cxnSpLocks/>
          </p:cNvCxnSpPr>
          <p:nvPr/>
        </p:nvCxnSpPr>
        <p:spPr>
          <a:xfrm flipH="1">
            <a:off x="1729475" y="1355429"/>
            <a:ext cx="544931" cy="11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BFCC762F-6385-4811-AE2C-E8556DA7C1A9}"/>
              </a:ext>
            </a:extLst>
          </p:cNvPr>
          <p:cNvSpPr txBox="1"/>
          <p:nvPr/>
        </p:nvSpPr>
        <p:spPr>
          <a:xfrm>
            <a:off x="1991308" y="826160"/>
            <a:ext cx="112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烏龜數目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9DE9AEF6-74BB-4913-AABE-090DF05BF4E6}"/>
              </a:ext>
            </a:extLst>
          </p:cNvPr>
          <p:cNvSpPr txBox="1"/>
          <p:nvPr/>
        </p:nvSpPr>
        <p:spPr>
          <a:xfrm>
            <a:off x="2208127" y="1193709"/>
            <a:ext cx="108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原始順序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3AC7D72C-BC72-4AC1-863C-7BC5F8EC736B}"/>
              </a:ext>
            </a:extLst>
          </p:cNvPr>
          <p:cNvSpPr txBox="1"/>
          <p:nvPr/>
        </p:nvSpPr>
        <p:spPr>
          <a:xfrm>
            <a:off x="2213777" y="1871271"/>
            <a:ext cx="100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最終順序</a:t>
            </a:r>
          </a:p>
        </p:txBody>
      </p:sp>
      <p:cxnSp>
        <p:nvCxnSpPr>
          <p:cNvPr id="65" name="接點: 肘形 64">
            <a:extLst>
              <a:ext uri="{FF2B5EF4-FFF2-40B4-BE49-F238E27FC236}">
                <a16:creationId xmlns="" xmlns:a16="http://schemas.microsoft.com/office/drawing/2014/main" id="{B274B7BF-A15E-439D-A89E-694E47A606E3}"/>
              </a:ext>
            </a:extLst>
          </p:cNvPr>
          <p:cNvCxnSpPr>
            <a:cxnSpLocks/>
          </p:cNvCxnSpPr>
          <p:nvPr/>
        </p:nvCxnSpPr>
        <p:spPr>
          <a:xfrm flipV="1">
            <a:off x="2750021" y="2556942"/>
            <a:ext cx="3330559" cy="1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弧 11">
            <a:extLst>
              <a:ext uri="{FF2B5EF4-FFF2-40B4-BE49-F238E27FC236}">
                <a16:creationId xmlns="" xmlns:a16="http://schemas.microsoft.com/office/drawing/2014/main" id="{259F1A3A-7309-47C1-B7FD-F4AED196B402}"/>
              </a:ext>
            </a:extLst>
          </p:cNvPr>
          <p:cNvSpPr/>
          <p:nvPr/>
        </p:nvSpPr>
        <p:spPr>
          <a:xfrm>
            <a:off x="1521271" y="1095356"/>
            <a:ext cx="153780" cy="553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>
            <a:extLst>
              <a:ext uri="{FF2B5EF4-FFF2-40B4-BE49-F238E27FC236}">
                <a16:creationId xmlns="" xmlns:a16="http://schemas.microsoft.com/office/drawing/2014/main" id="{577E24AE-7E92-48BD-A820-8E498B5DBCDE}"/>
              </a:ext>
            </a:extLst>
          </p:cNvPr>
          <p:cNvSpPr/>
          <p:nvPr/>
        </p:nvSpPr>
        <p:spPr>
          <a:xfrm>
            <a:off x="1892823" y="2571780"/>
            <a:ext cx="135762" cy="1873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右大括弧 42">
            <a:extLst>
              <a:ext uri="{FF2B5EF4-FFF2-40B4-BE49-F238E27FC236}">
                <a16:creationId xmlns="" xmlns:a16="http://schemas.microsoft.com/office/drawing/2014/main" id="{665C327A-82B7-4444-8B6B-C8314DE4D831}"/>
              </a:ext>
            </a:extLst>
          </p:cNvPr>
          <p:cNvSpPr/>
          <p:nvPr/>
        </p:nvSpPr>
        <p:spPr>
          <a:xfrm>
            <a:off x="1521271" y="1776293"/>
            <a:ext cx="153780" cy="5530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右大括弧 45">
            <a:extLst>
              <a:ext uri="{FF2B5EF4-FFF2-40B4-BE49-F238E27FC236}">
                <a16:creationId xmlns="" xmlns:a16="http://schemas.microsoft.com/office/drawing/2014/main" id="{445999E0-0F8A-47BA-B826-B2EA47AC9E7A}"/>
              </a:ext>
            </a:extLst>
          </p:cNvPr>
          <p:cNvSpPr/>
          <p:nvPr/>
        </p:nvSpPr>
        <p:spPr>
          <a:xfrm>
            <a:off x="1892821" y="4487901"/>
            <a:ext cx="135763" cy="1825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="" xmlns:a16="http://schemas.microsoft.com/office/drawing/2014/main" id="{C4673863-DE63-415C-B9EC-A17F3ED381A1}"/>
              </a:ext>
            </a:extLst>
          </p:cNvPr>
          <p:cNvCxnSpPr>
            <a:cxnSpLocks/>
          </p:cNvCxnSpPr>
          <p:nvPr/>
        </p:nvCxnSpPr>
        <p:spPr>
          <a:xfrm flipH="1">
            <a:off x="775843" y="2460685"/>
            <a:ext cx="10753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DB368E90-92A6-4D5B-A444-D39FE4F4CFAB}"/>
              </a:ext>
            </a:extLst>
          </p:cNvPr>
          <p:cNvSpPr txBox="1"/>
          <p:nvPr/>
        </p:nvSpPr>
        <p:spPr>
          <a:xfrm>
            <a:off x="1772905" y="2299432"/>
            <a:ext cx="112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烏龜數目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="" xmlns:a16="http://schemas.microsoft.com/office/drawing/2014/main" id="{04941109-8960-47EF-A32C-C5A4E027869C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2047841" y="3490500"/>
            <a:ext cx="624706" cy="15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1AE4CD18-5837-455C-A197-11B4EEC740B5}"/>
              </a:ext>
            </a:extLst>
          </p:cNvPr>
          <p:cNvSpPr txBox="1"/>
          <p:nvPr/>
        </p:nvSpPr>
        <p:spPr>
          <a:xfrm>
            <a:off x="2672547" y="3321223"/>
            <a:ext cx="1083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原始順序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="" xmlns:a16="http://schemas.microsoft.com/office/drawing/2014/main" id="{0481D027-6E6A-4BD5-92A5-7EFEEE32B238}"/>
              </a:ext>
            </a:extLst>
          </p:cNvPr>
          <p:cNvCxnSpPr>
            <a:cxnSpLocks/>
          </p:cNvCxnSpPr>
          <p:nvPr/>
        </p:nvCxnSpPr>
        <p:spPr>
          <a:xfrm flipH="1">
            <a:off x="2063984" y="5400687"/>
            <a:ext cx="7731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1F20CF6F-81C2-494E-834D-AC6860F28F83}"/>
              </a:ext>
            </a:extLst>
          </p:cNvPr>
          <p:cNvSpPr txBox="1"/>
          <p:nvPr/>
        </p:nvSpPr>
        <p:spPr>
          <a:xfrm>
            <a:off x="2713668" y="5241343"/>
            <a:ext cx="100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最終順序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="" xmlns:a16="http://schemas.microsoft.com/office/drawing/2014/main" id="{61C1A679-EAA4-42FE-99F2-197AA58B77F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892823" y="1581985"/>
            <a:ext cx="4187757" cy="368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D6487AD1-7D9C-458B-930C-60CCFA3E2A06}"/>
              </a:ext>
            </a:extLst>
          </p:cNvPr>
          <p:cNvSpPr txBox="1"/>
          <p:nvPr/>
        </p:nvSpPr>
        <p:spPr>
          <a:xfrm>
            <a:off x="4720996" y="4928478"/>
            <a:ext cx="193724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Yertle</a:t>
            </a:r>
            <a:endParaRPr lang="en-US" altLang="zh-TW" sz="2800" dirty="0"/>
          </a:p>
          <a:p>
            <a:r>
              <a:rPr lang="en-US" altLang="zh-TW" sz="2800" dirty="0" smtClean="0"/>
              <a:t>Duke </a:t>
            </a:r>
            <a:r>
              <a:rPr lang="en-US" altLang="zh-TW" sz="2800" dirty="0"/>
              <a:t>of Earl</a:t>
            </a:r>
          </a:p>
          <a:p>
            <a:r>
              <a:rPr lang="en-US" altLang="zh-TW" sz="2800" dirty="0" smtClean="0"/>
              <a:t>Sir </a:t>
            </a:r>
            <a:r>
              <a:rPr lang="en-US" altLang="zh-TW" sz="2800" dirty="0"/>
              <a:t>Lancelot</a:t>
            </a:r>
          </a:p>
        </p:txBody>
      </p:sp>
      <p:grpSp>
        <p:nvGrpSpPr>
          <p:cNvPr id="37" name="群組 36">
            <a:extLst>
              <a:ext uri="{FF2B5EF4-FFF2-40B4-BE49-F238E27FC236}">
                <a16:creationId xmlns="" xmlns:a16="http://schemas.microsoft.com/office/drawing/2014/main" id="{ADF0FAC4-3A35-47C1-918B-2ACAC065F720}"/>
              </a:ext>
            </a:extLst>
          </p:cNvPr>
          <p:cNvGrpSpPr/>
          <p:nvPr/>
        </p:nvGrpSpPr>
        <p:grpSpPr>
          <a:xfrm>
            <a:off x="4633547" y="4487901"/>
            <a:ext cx="1462454" cy="1459573"/>
            <a:chOff x="977060" y="3094044"/>
            <a:chExt cx="1670651" cy="1602374"/>
          </a:xfrm>
        </p:grpSpPr>
        <p:sp>
          <p:nvSpPr>
            <p:cNvPr id="38" name="弧形 37">
              <a:extLst>
                <a:ext uri="{FF2B5EF4-FFF2-40B4-BE49-F238E27FC236}">
                  <a16:creationId xmlns="" xmlns:a16="http://schemas.microsoft.com/office/drawing/2014/main" id="{CEB82EEE-246D-4555-A160-D688C2C0CD7C}"/>
                </a:ext>
              </a:extLst>
            </p:cNvPr>
            <p:cNvSpPr/>
            <p:nvPr/>
          </p:nvSpPr>
          <p:spPr>
            <a:xfrm rot="14172961">
              <a:off x="1011199" y="3059905"/>
              <a:ext cx="1602374" cy="1670651"/>
            </a:xfrm>
            <a:prstGeom prst="arc">
              <a:avLst>
                <a:gd name="adj1" fmla="val 16200000"/>
                <a:gd name="adj2" fmla="val 20782043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="" xmlns:a16="http://schemas.microsoft.com/office/drawing/2014/main" id="{531590C0-8067-4E9B-8E41-ADFEF2991046}"/>
                </a:ext>
              </a:extLst>
            </p:cNvPr>
            <p:cNvCxnSpPr>
              <a:stCxn id="38" idx="2"/>
            </p:cNvCxnSpPr>
            <p:nvPr/>
          </p:nvCxnSpPr>
          <p:spPr>
            <a:xfrm flipV="1">
              <a:off x="1221161" y="3277073"/>
              <a:ext cx="73766" cy="748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>
            <a:extLst>
              <a:ext uri="{FF2B5EF4-FFF2-40B4-BE49-F238E27FC236}">
                <a16:creationId xmlns="" xmlns:a16="http://schemas.microsoft.com/office/drawing/2014/main" id="{67B09EA7-563D-4BEA-934A-110C72DCDA36}"/>
              </a:ext>
            </a:extLst>
          </p:cNvPr>
          <p:cNvSpPr txBox="1"/>
          <p:nvPr/>
        </p:nvSpPr>
        <p:spPr>
          <a:xfrm>
            <a:off x="7247795" y="4887399"/>
            <a:ext cx="193786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Duke </a:t>
            </a:r>
            <a:r>
              <a:rPr lang="en-US" altLang="zh-TW" sz="2800" dirty="0">
                <a:solidFill>
                  <a:srgbClr val="FF0000"/>
                </a:solidFill>
              </a:rPr>
              <a:t>of Earl</a:t>
            </a:r>
          </a:p>
          <a:p>
            <a:r>
              <a:rPr lang="en-US" altLang="zh-TW" sz="2800" dirty="0" smtClean="0"/>
              <a:t>Yertle</a:t>
            </a:r>
            <a:endParaRPr lang="en-US" altLang="zh-TW" sz="2800" dirty="0"/>
          </a:p>
          <a:p>
            <a:r>
              <a:rPr lang="en-US" altLang="zh-TW" sz="2800" dirty="0" smtClean="0"/>
              <a:t>Sir </a:t>
            </a:r>
            <a:r>
              <a:rPr lang="en-US" altLang="zh-TW" sz="2800" dirty="0"/>
              <a:t>Lancelot</a:t>
            </a:r>
          </a:p>
        </p:txBody>
      </p:sp>
      <p:sp>
        <p:nvSpPr>
          <p:cNvPr id="42" name="箭號: 向下 22">
            <a:extLst>
              <a:ext uri="{FF2B5EF4-FFF2-40B4-BE49-F238E27FC236}">
                <a16:creationId xmlns="" xmlns:a16="http://schemas.microsoft.com/office/drawing/2014/main" id="{866B2E7A-7DD8-4933-B5A4-665890281D76}"/>
              </a:ext>
            </a:extLst>
          </p:cNvPr>
          <p:cNvSpPr/>
          <p:nvPr/>
        </p:nvSpPr>
        <p:spPr>
          <a:xfrm rot="16200000">
            <a:off x="6549233" y="5371061"/>
            <a:ext cx="831421" cy="52467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5558166" y="4103424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60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49903" y="254833"/>
            <a:ext cx="22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5650-3588-4593-B8BA-2051AD98124C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/>
              <a:t>UVa</a:t>
            </a:r>
            <a:r>
              <a:rPr lang="en-US" altLang="zh-TW" dirty="0"/>
              <a:t> 10152 </a:t>
            </a:r>
            <a:r>
              <a:rPr lang="en-US" altLang="zh-TW" dirty="0" err="1"/>
              <a:t>ShellSort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7CB172E0-15BE-4867-BE56-181F1FEDE9BA}"/>
              </a:ext>
            </a:extLst>
          </p:cNvPr>
          <p:cNvSpPr txBox="1"/>
          <p:nvPr/>
        </p:nvSpPr>
        <p:spPr>
          <a:xfrm>
            <a:off x="188901" y="1070077"/>
            <a:ext cx="5162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Greedy Method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="" xmlns:a16="http://schemas.microsoft.com/office/drawing/2014/main" id="{38C39233-8F00-4DB1-BF81-B6532DA4B703}"/>
                  </a:ext>
                </a:extLst>
              </p:cNvPr>
              <p:cNvSpPr txBox="1"/>
              <p:nvPr/>
            </p:nvSpPr>
            <p:spPr>
              <a:xfrm>
                <a:off x="200445" y="1551185"/>
                <a:ext cx="78904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3200" dirty="0" smtClean="0">
                    <a:solidFill>
                      <a:srgbClr val="0070C0"/>
                    </a:solidFill>
                  </a:rPr>
                  <a:t>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200" dirty="0" smtClean="0">
                    <a:solidFill>
                      <a:srgbClr val="0070C0"/>
                    </a:solidFill>
                  </a:rPr>
                  <a:t>)</a:t>
                </a:r>
                <a:endParaRPr lang="zh-TW" altLang="en-US" sz="3200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8C39233-8F00-4DB1-BF81-B6532DA4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45" y="1551185"/>
                <a:ext cx="7890439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1777" t="-12500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7CB172E0-15BE-4867-BE56-181F1FEDE9BA}"/>
              </a:ext>
            </a:extLst>
          </p:cNvPr>
          <p:cNvSpPr txBox="1"/>
          <p:nvPr/>
        </p:nvSpPr>
        <p:spPr>
          <a:xfrm>
            <a:off x="683577" y="2706503"/>
            <a:ext cx="1168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1.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將最終順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烏龜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從上而下給予編號</a:t>
            </a:r>
            <a:r>
              <a:rPr lang="en-US" altLang="zh-TW" sz="3200" dirty="0"/>
              <a:t>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3200" dirty="0"/>
              <a:t>n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9548" y="3342806"/>
            <a:ext cx="7525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2.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找出原始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順序烏龜對應於最終烏龜編號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2026" y="3989881"/>
            <a:ext cx="112601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3.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針對原始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順序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烏龜從最大編號烏龜開始檢查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依序編號遞減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一回合一回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合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檢查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每次檢查的烏龜查看次它一號的烏龜在它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上面還是下面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如果在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下面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則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將讓次一號烏龜爬動到最頂端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不然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次一號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烏龜就不動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 (</a:t>
            </a:r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維持連續兩號碼烏龜的上下關係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9882" y="2113613"/>
            <a:ext cx="1618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做法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53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8" grpId="0"/>
      <p:bldP spid="6" grpId="0"/>
      <p:bldP spid="1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10152 ShellSort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7CB172E0-15BE-4867-BE56-181F1FEDE9BA}"/>
              </a:ext>
            </a:extLst>
          </p:cNvPr>
          <p:cNvSpPr txBox="1"/>
          <p:nvPr/>
        </p:nvSpPr>
        <p:spPr>
          <a:xfrm>
            <a:off x="4689644" y="2588784"/>
            <a:ext cx="235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Examples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3207CB02-0553-4D63-8C57-80D854F5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6EDE2D72-54BE-4AA2-92BC-26DCC9AD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6206B553-C41A-4C42-88AA-4D7019BF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D22C2BD9-0C6F-4124-9E0B-CACABCAA0E6F}"/>
              </a:ext>
            </a:extLst>
          </p:cNvPr>
          <p:cNvSpPr txBox="1"/>
          <p:nvPr/>
        </p:nvSpPr>
        <p:spPr>
          <a:xfrm>
            <a:off x="597019" y="324257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#1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B6C5CB49-2B42-4A8E-83DE-1D594E5B2E51}"/>
              </a:ext>
            </a:extLst>
          </p:cNvPr>
          <p:cNvSpPr txBox="1"/>
          <p:nvPr/>
        </p:nvSpPr>
        <p:spPr>
          <a:xfrm>
            <a:off x="1036195" y="1401580"/>
            <a:ext cx="20012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D5713F5C-873C-446E-A678-7E6205DEFC32}"/>
              </a:ext>
            </a:extLst>
          </p:cNvPr>
          <p:cNvSpPr txBox="1"/>
          <p:nvPr/>
        </p:nvSpPr>
        <p:spPr>
          <a:xfrm>
            <a:off x="4586991" y="1392489"/>
            <a:ext cx="20012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Sir Lancelot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D6487AD1-7D9C-458B-930C-60CCFA3E2A06}"/>
              </a:ext>
            </a:extLst>
          </p:cNvPr>
          <p:cNvSpPr txBox="1"/>
          <p:nvPr/>
        </p:nvSpPr>
        <p:spPr>
          <a:xfrm>
            <a:off x="992560" y="4498588"/>
            <a:ext cx="234721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  Yertle</a:t>
            </a:r>
          </a:p>
          <a:p>
            <a:r>
              <a:rPr lang="en-US" altLang="zh-TW" sz="2800" dirty="0"/>
              <a:t>1  Duke of Earl</a:t>
            </a:r>
          </a:p>
          <a:p>
            <a:r>
              <a:rPr lang="en-US" altLang="zh-TW" sz="2800" dirty="0"/>
              <a:t>3  Sir Lancelot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="" xmlns:a16="http://schemas.microsoft.com/office/drawing/2014/main" id="{ADF0FAC4-3A35-47C1-918B-2ACAC065F720}"/>
              </a:ext>
            </a:extLst>
          </p:cNvPr>
          <p:cNvGrpSpPr/>
          <p:nvPr/>
        </p:nvGrpSpPr>
        <p:grpSpPr>
          <a:xfrm>
            <a:off x="865969" y="3985000"/>
            <a:ext cx="1670651" cy="1602374"/>
            <a:chOff x="977060" y="3094044"/>
            <a:chExt cx="1670651" cy="1602374"/>
          </a:xfrm>
        </p:grpSpPr>
        <p:sp>
          <p:nvSpPr>
            <p:cNvPr id="9" name="弧形 8">
              <a:extLst>
                <a:ext uri="{FF2B5EF4-FFF2-40B4-BE49-F238E27FC236}">
                  <a16:creationId xmlns="" xmlns:a16="http://schemas.microsoft.com/office/drawing/2014/main" id="{CEB82EEE-246D-4555-A160-D688C2C0CD7C}"/>
                </a:ext>
              </a:extLst>
            </p:cNvPr>
            <p:cNvSpPr/>
            <p:nvPr/>
          </p:nvSpPr>
          <p:spPr>
            <a:xfrm rot="14172961">
              <a:off x="1011199" y="3059905"/>
              <a:ext cx="1602374" cy="1670651"/>
            </a:xfrm>
            <a:prstGeom prst="arc">
              <a:avLst>
                <a:gd name="adj1" fmla="val 16200000"/>
                <a:gd name="adj2" fmla="val 20782043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="" xmlns:a16="http://schemas.microsoft.com/office/drawing/2014/main" id="{531590C0-8067-4E9B-8E41-ADFEF2991046}"/>
                </a:ext>
              </a:extLst>
            </p:cNvPr>
            <p:cNvCxnSpPr>
              <a:stCxn id="9" idx="2"/>
            </p:cNvCxnSpPr>
            <p:nvPr/>
          </p:nvCxnSpPr>
          <p:spPr>
            <a:xfrm flipV="1">
              <a:off x="1221161" y="3277073"/>
              <a:ext cx="73766" cy="748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67B09EA7-563D-4BEA-934A-110C72DCDA36}"/>
              </a:ext>
            </a:extLst>
          </p:cNvPr>
          <p:cNvSpPr txBox="1"/>
          <p:nvPr/>
        </p:nvSpPr>
        <p:spPr>
          <a:xfrm>
            <a:off x="4424832" y="4432469"/>
            <a:ext cx="234721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1  Duke of Earl</a:t>
            </a:r>
          </a:p>
          <a:p>
            <a:r>
              <a:rPr lang="en-US" altLang="zh-TW" sz="2800" dirty="0"/>
              <a:t>2  Yertle</a:t>
            </a:r>
          </a:p>
          <a:p>
            <a:r>
              <a:rPr lang="en-US" altLang="zh-TW" sz="2800" dirty="0"/>
              <a:t>3  Sir Lancelot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CEBDA832-9EDC-4204-AA01-FC78850F1C13}"/>
              </a:ext>
            </a:extLst>
          </p:cNvPr>
          <p:cNvSpPr txBox="1"/>
          <p:nvPr/>
        </p:nvSpPr>
        <p:spPr>
          <a:xfrm>
            <a:off x="988329" y="952000"/>
            <a:ext cx="155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原始順序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BCC6D46B-497C-4595-933D-8A8612BF598D}"/>
              </a:ext>
            </a:extLst>
          </p:cNvPr>
          <p:cNvSpPr txBox="1"/>
          <p:nvPr/>
        </p:nvSpPr>
        <p:spPr>
          <a:xfrm>
            <a:off x="4539125" y="913232"/>
            <a:ext cx="155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最終順序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8F566C48-491A-4F3A-A46D-E05F55ECF9AC}"/>
              </a:ext>
            </a:extLst>
          </p:cNvPr>
          <p:cNvSpPr txBox="1"/>
          <p:nvPr/>
        </p:nvSpPr>
        <p:spPr>
          <a:xfrm>
            <a:off x="4181317" y="139309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7B81668E-5606-4BE9-A3A5-DF06D3EF655A}"/>
              </a:ext>
            </a:extLst>
          </p:cNvPr>
          <p:cNvSpPr txBox="1"/>
          <p:nvPr/>
        </p:nvSpPr>
        <p:spPr>
          <a:xfrm>
            <a:off x="4181317" y="182337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F84B21C8-000A-4E6D-8742-07EE3415A2D9}"/>
              </a:ext>
            </a:extLst>
          </p:cNvPr>
          <p:cNvSpPr txBox="1"/>
          <p:nvPr/>
        </p:nvSpPr>
        <p:spPr>
          <a:xfrm>
            <a:off x="4181317" y="225365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="" xmlns:a16="http://schemas.microsoft.com/office/drawing/2014/main" id="{0C8F359C-D74F-4059-A0E8-A88B8AF21D6A}"/>
              </a:ext>
            </a:extLst>
          </p:cNvPr>
          <p:cNvSpPr txBox="1"/>
          <p:nvPr/>
        </p:nvSpPr>
        <p:spPr>
          <a:xfrm>
            <a:off x="685914" y="140279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0" name="文字方塊 19">
            <a:extLst>
              <a:ext uri="{FF2B5EF4-FFF2-40B4-BE49-F238E27FC236}">
                <a16:creationId xmlns="" xmlns:a16="http://schemas.microsoft.com/office/drawing/2014/main" id="{6E6C2041-48A0-4681-98E7-965DCBE62AD5}"/>
              </a:ext>
            </a:extLst>
          </p:cNvPr>
          <p:cNvSpPr txBox="1"/>
          <p:nvPr/>
        </p:nvSpPr>
        <p:spPr>
          <a:xfrm>
            <a:off x="685914" y="183307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="" xmlns:a16="http://schemas.microsoft.com/office/drawing/2014/main" id="{DD82F0A3-BDA2-4F41-91E7-EEF9EF60322C}"/>
              </a:ext>
            </a:extLst>
          </p:cNvPr>
          <p:cNvSpPr txBox="1"/>
          <p:nvPr/>
        </p:nvSpPr>
        <p:spPr>
          <a:xfrm>
            <a:off x="682151" y="226335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22" name="箭號: 向下 21">
            <a:extLst>
              <a:ext uri="{FF2B5EF4-FFF2-40B4-BE49-F238E27FC236}">
                <a16:creationId xmlns="" xmlns:a16="http://schemas.microsoft.com/office/drawing/2014/main" id="{34C02934-A29D-42C7-BB76-052F3C0A11B3}"/>
              </a:ext>
            </a:extLst>
          </p:cNvPr>
          <p:cNvSpPr/>
          <p:nvPr/>
        </p:nvSpPr>
        <p:spPr>
          <a:xfrm>
            <a:off x="1634183" y="3369922"/>
            <a:ext cx="884953" cy="59492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="" xmlns:a16="http://schemas.microsoft.com/office/drawing/2014/main" id="{866B2E7A-7DD8-4933-B5A4-665890281D76}"/>
              </a:ext>
            </a:extLst>
          </p:cNvPr>
          <p:cNvSpPr/>
          <p:nvPr/>
        </p:nvSpPr>
        <p:spPr>
          <a:xfrm rot="16200000">
            <a:off x="3379532" y="4931199"/>
            <a:ext cx="884953" cy="59492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3">
            <a:extLst>
              <a:ext uri="{FF2B5EF4-FFF2-40B4-BE49-F238E27FC236}">
                <a16:creationId xmlns="" xmlns:a16="http://schemas.microsoft.com/office/drawing/2014/main" id="{53A4ECE0-1C46-48C1-985E-95E0DB87398F}"/>
              </a:ext>
            </a:extLst>
          </p:cNvPr>
          <p:cNvSpPr/>
          <p:nvPr/>
        </p:nvSpPr>
        <p:spPr>
          <a:xfrm rot="10800000">
            <a:off x="4991791" y="3385541"/>
            <a:ext cx="884953" cy="594928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25D25410-E0A4-4D41-B78C-F4F2C485DBBD}"/>
              </a:ext>
            </a:extLst>
          </p:cNvPr>
          <p:cNvSpPr txBox="1"/>
          <p:nvPr/>
        </p:nvSpPr>
        <p:spPr>
          <a:xfrm>
            <a:off x="7667538" y="2921400"/>
            <a:ext cx="348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Output: </a:t>
            </a:r>
            <a:r>
              <a:rPr lang="en-US" altLang="zh-TW" sz="2800" dirty="0">
                <a:solidFill>
                  <a:srgbClr val="FF0000"/>
                </a:solidFill>
              </a:rPr>
              <a:t>Duke of Earl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="" xmlns:a16="http://schemas.microsoft.com/office/drawing/2014/main" id="{5E9701A7-4177-4DCA-A880-9C248215E274}"/>
              </a:ext>
            </a:extLst>
          </p:cNvPr>
          <p:cNvSpPr txBox="1"/>
          <p:nvPr/>
        </p:nvSpPr>
        <p:spPr>
          <a:xfrm>
            <a:off x="3759571" y="882454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="" xmlns:a16="http://schemas.microsoft.com/office/drawing/2014/main" id="{7841B00A-7961-4F68-A33F-5048DE057CA1}"/>
              </a:ext>
            </a:extLst>
          </p:cNvPr>
          <p:cNvSpPr txBox="1"/>
          <p:nvPr/>
        </p:nvSpPr>
        <p:spPr>
          <a:xfrm>
            <a:off x="242641" y="900749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4038600" y="2758045"/>
            <a:ext cx="294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烏龜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從上而下給予編號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-54224" y="2758948"/>
            <a:ext cx="36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原始順序烏龜對應於最終烏龜編號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9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22A0B046-87D5-45CC-B72A-737E63E1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F4BFE08D-74BD-41D6-AB46-2630F40E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8FA679B-7AEA-4408-8139-BB9DA2CA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2A10E82C-78EB-4B98-8FC4-1B06A23B14C9}"/>
              </a:ext>
            </a:extLst>
          </p:cNvPr>
          <p:cNvSpPr txBox="1"/>
          <p:nvPr/>
        </p:nvSpPr>
        <p:spPr>
          <a:xfrm>
            <a:off x="597019" y="324257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#2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B6CCD89C-0B02-4AEB-B04F-C83D09DF0CB3}"/>
              </a:ext>
            </a:extLst>
          </p:cNvPr>
          <p:cNvSpPr txBox="1"/>
          <p:nvPr/>
        </p:nvSpPr>
        <p:spPr>
          <a:xfrm>
            <a:off x="1981202" y="1598262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/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/>
              <a:t>Mr. Rogers</a:t>
            </a:r>
          </a:p>
          <a:p>
            <a:r>
              <a:rPr lang="en-US" altLang="zh-TW" sz="2800" dirty="0"/>
              <a:t>Ford Perfect</a:t>
            </a:r>
          </a:p>
          <a:p>
            <a:r>
              <a:rPr lang="en-US" altLang="zh-TW" sz="2800" dirty="0"/>
              <a:t>Mack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="" xmlns:a16="http://schemas.microsoft.com/office/drawing/2014/main" id="{026C4510-25C6-4848-B304-2B15086024A4}"/>
              </a:ext>
            </a:extLst>
          </p:cNvPr>
          <p:cNvSpPr txBox="1"/>
          <p:nvPr/>
        </p:nvSpPr>
        <p:spPr>
          <a:xfrm>
            <a:off x="6096000" y="1598262"/>
            <a:ext cx="34017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/>
              <a:t>Michael Eisner</a:t>
            </a:r>
          </a:p>
          <a:p>
            <a:r>
              <a:rPr lang="en-US" altLang="zh-TW" sz="2800" dirty="0"/>
              <a:t>Mr. Rogers</a:t>
            </a:r>
          </a:p>
          <a:p>
            <a:r>
              <a:rPr lang="en-US" altLang="zh-TW" sz="2800" dirty="0"/>
              <a:t>Ford Perfect</a:t>
            </a:r>
          </a:p>
          <a:p>
            <a:r>
              <a:rPr lang="en-US" altLang="zh-TW" sz="2800" dirty="0"/>
              <a:t>Mack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="" xmlns:a16="http://schemas.microsoft.com/office/drawing/2014/main" id="{CED703FA-81B7-416B-921B-BDA5E13F2BA4}"/>
              </a:ext>
            </a:extLst>
          </p:cNvPr>
          <p:cNvSpPr txBox="1"/>
          <p:nvPr/>
        </p:nvSpPr>
        <p:spPr>
          <a:xfrm>
            <a:off x="5580133" y="159826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="" xmlns:a16="http://schemas.microsoft.com/office/drawing/2014/main" id="{07F419F5-643A-44E4-B2A1-1EA9C446808E}"/>
              </a:ext>
            </a:extLst>
          </p:cNvPr>
          <p:cNvSpPr txBox="1"/>
          <p:nvPr/>
        </p:nvSpPr>
        <p:spPr>
          <a:xfrm>
            <a:off x="5580133" y="202854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="" xmlns:a16="http://schemas.microsoft.com/office/drawing/2014/main" id="{60A50A1D-997E-4E76-B8D7-E5587B214FA5}"/>
              </a:ext>
            </a:extLst>
          </p:cNvPr>
          <p:cNvSpPr txBox="1"/>
          <p:nvPr/>
        </p:nvSpPr>
        <p:spPr>
          <a:xfrm>
            <a:off x="5580133" y="2458820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="" xmlns:a16="http://schemas.microsoft.com/office/drawing/2014/main" id="{2070EFD9-B732-4FA2-8F83-AC26ACA18E11}"/>
              </a:ext>
            </a:extLst>
          </p:cNvPr>
          <p:cNvSpPr txBox="1"/>
          <p:nvPr/>
        </p:nvSpPr>
        <p:spPr>
          <a:xfrm>
            <a:off x="5580133" y="290294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7FDEDB34-76E0-4052-A631-661855635D9A}"/>
              </a:ext>
            </a:extLst>
          </p:cNvPr>
          <p:cNvSpPr txBox="1"/>
          <p:nvPr/>
        </p:nvSpPr>
        <p:spPr>
          <a:xfrm>
            <a:off x="5580133" y="33332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="" xmlns:a16="http://schemas.microsoft.com/office/drawing/2014/main" id="{7F2FBC11-28B2-4069-9439-3B4C1F3E7F43}"/>
              </a:ext>
            </a:extLst>
          </p:cNvPr>
          <p:cNvSpPr txBox="1"/>
          <p:nvPr/>
        </p:nvSpPr>
        <p:spPr>
          <a:xfrm>
            <a:off x="5580133" y="37635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="" xmlns:a16="http://schemas.microsoft.com/office/drawing/2014/main" id="{8246E2B8-723C-4E65-ABF5-39B248DB00BD}"/>
              </a:ext>
            </a:extLst>
          </p:cNvPr>
          <p:cNvSpPr txBox="1"/>
          <p:nvPr/>
        </p:nvSpPr>
        <p:spPr>
          <a:xfrm>
            <a:off x="5580133" y="421359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="" xmlns:a16="http://schemas.microsoft.com/office/drawing/2014/main" id="{D20ECB8F-2414-48DE-9AE9-BD5C86144C13}"/>
              </a:ext>
            </a:extLst>
          </p:cNvPr>
          <p:cNvSpPr txBox="1"/>
          <p:nvPr/>
        </p:nvSpPr>
        <p:spPr>
          <a:xfrm>
            <a:off x="5580133" y="464387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="" xmlns:a16="http://schemas.microsoft.com/office/drawing/2014/main" id="{D84AAC7A-6B69-40CA-9E50-374DE7AB7055}"/>
              </a:ext>
            </a:extLst>
          </p:cNvPr>
          <p:cNvSpPr txBox="1"/>
          <p:nvPr/>
        </p:nvSpPr>
        <p:spPr>
          <a:xfrm>
            <a:off x="5580133" y="507415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5A8E1AEC-A2A7-4ACA-9D36-F5C7EAB416CD}"/>
              </a:ext>
            </a:extLst>
          </p:cNvPr>
          <p:cNvSpPr txBox="1"/>
          <p:nvPr/>
        </p:nvSpPr>
        <p:spPr>
          <a:xfrm>
            <a:off x="1437450" y="159826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9EE86B2A-5AAF-4742-9389-95AC6EE056C7}"/>
              </a:ext>
            </a:extLst>
          </p:cNvPr>
          <p:cNvSpPr txBox="1"/>
          <p:nvPr/>
        </p:nvSpPr>
        <p:spPr>
          <a:xfrm>
            <a:off x="1437450" y="202854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="" xmlns:a16="http://schemas.microsoft.com/office/drawing/2014/main" id="{AA383A28-CD91-4ECC-99CA-870029580286}"/>
              </a:ext>
            </a:extLst>
          </p:cNvPr>
          <p:cNvSpPr txBox="1"/>
          <p:nvPr/>
        </p:nvSpPr>
        <p:spPr>
          <a:xfrm>
            <a:off x="1437450" y="2458820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20" name="文字方塊 19">
            <a:extLst>
              <a:ext uri="{FF2B5EF4-FFF2-40B4-BE49-F238E27FC236}">
                <a16:creationId xmlns="" xmlns:a16="http://schemas.microsoft.com/office/drawing/2014/main" id="{3BBCE6FB-6B2E-495A-831B-A8B784F48980}"/>
              </a:ext>
            </a:extLst>
          </p:cNvPr>
          <p:cNvSpPr txBox="1"/>
          <p:nvPr/>
        </p:nvSpPr>
        <p:spPr>
          <a:xfrm>
            <a:off x="1437450" y="290294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="" xmlns:a16="http://schemas.microsoft.com/office/drawing/2014/main" id="{CCE8F156-2903-4A68-ADDB-65516122B822}"/>
              </a:ext>
            </a:extLst>
          </p:cNvPr>
          <p:cNvSpPr txBox="1"/>
          <p:nvPr/>
        </p:nvSpPr>
        <p:spPr>
          <a:xfrm>
            <a:off x="1437450" y="33332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="" xmlns:a16="http://schemas.microsoft.com/office/drawing/2014/main" id="{9B7E1E1E-7F4E-49C7-ACB3-5524C0E9EE96}"/>
              </a:ext>
            </a:extLst>
          </p:cNvPr>
          <p:cNvSpPr txBox="1"/>
          <p:nvPr/>
        </p:nvSpPr>
        <p:spPr>
          <a:xfrm>
            <a:off x="1437450" y="37635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="" xmlns:a16="http://schemas.microsoft.com/office/drawing/2014/main" id="{7B5B84C2-EB72-4D68-AA0A-DF55E97C9D8E}"/>
              </a:ext>
            </a:extLst>
          </p:cNvPr>
          <p:cNvSpPr txBox="1"/>
          <p:nvPr/>
        </p:nvSpPr>
        <p:spPr>
          <a:xfrm>
            <a:off x="1437450" y="421359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="" xmlns:a16="http://schemas.microsoft.com/office/drawing/2014/main" id="{96702DF4-B78F-4B58-BE5F-69FD0E775C86}"/>
              </a:ext>
            </a:extLst>
          </p:cNvPr>
          <p:cNvSpPr txBox="1"/>
          <p:nvPr/>
        </p:nvSpPr>
        <p:spPr>
          <a:xfrm>
            <a:off x="1437450" y="464387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38BFF501-D1D1-4660-93C6-C9C066AC588D}"/>
              </a:ext>
            </a:extLst>
          </p:cNvPr>
          <p:cNvSpPr txBox="1"/>
          <p:nvPr/>
        </p:nvSpPr>
        <p:spPr>
          <a:xfrm>
            <a:off x="1437450" y="507415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="" xmlns:a16="http://schemas.microsoft.com/office/drawing/2014/main" id="{1E48CAA9-6CBD-4F36-81FB-FF4FA64779EB}"/>
              </a:ext>
            </a:extLst>
          </p:cNvPr>
          <p:cNvSpPr txBox="1"/>
          <p:nvPr/>
        </p:nvSpPr>
        <p:spPr>
          <a:xfrm>
            <a:off x="1991870" y="1145831"/>
            <a:ext cx="155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原始順序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="" xmlns:a16="http://schemas.microsoft.com/office/drawing/2014/main" id="{DEA454EC-6545-4117-A32B-98A53D8C8187}"/>
              </a:ext>
            </a:extLst>
          </p:cNvPr>
          <p:cNvSpPr txBox="1"/>
          <p:nvPr/>
        </p:nvSpPr>
        <p:spPr>
          <a:xfrm>
            <a:off x="6096000" y="1136597"/>
            <a:ext cx="155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最終順序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7841B00A-7961-4F68-A33F-5048DE057CA1}"/>
              </a:ext>
            </a:extLst>
          </p:cNvPr>
          <p:cNvSpPr txBox="1"/>
          <p:nvPr/>
        </p:nvSpPr>
        <p:spPr>
          <a:xfrm>
            <a:off x="1176844" y="1129096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="" xmlns:a16="http://schemas.microsoft.com/office/drawing/2014/main" id="{5E9701A7-4177-4DCA-A880-9C248215E274}"/>
              </a:ext>
            </a:extLst>
          </p:cNvPr>
          <p:cNvSpPr txBox="1"/>
          <p:nvPr/>
        </p:nvSpPr>
        <p:spPr>
          <a:xfrm>
            <a:off x="5319527" y="1144789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="" xmlns:a16="http://schemas.microsoft.com/office/drawing/2014/main" id="{881AA2C8-7D49-4EB9-838F-5C19FF1048D2}"/>
              </a:ext>
            </a:extLst>
          </p:cNvPr>
          <p:cNvSpPr txBox="1"/>
          <p:nvPr/>
        </p:nvSpPr>
        <p:spPr>
          <a:xfrm>
            <a:off x="11015156" y="883179"/>
            <a:ext cx="13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Step 1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319527" y="5637014"/>
            <a:ext cx="294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烏龜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從上而下給予編號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97019" y="5613066"/>
            <a:ext cx="369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原始順序烏龜對應於最終烏龜編號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7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/>
      <p:bldP spid="29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22A0B046-87D5-45CC-B72A-737E63E1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F517-97D1-4476-99D2-269DBC0EE648}" type="datetime1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F4BFE08D-74BD-41D6-AB46-2630F40E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10152 ShellSort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8FA679B-7AEA-4408-8139-BB9DA2CA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2A10E82C-78EB-4B98-8FC4-1B06A23B14C9}"/>
              </a:ext>
            </a:extLst>
          </p:cNvPr>
          <p:cNvSpPr txBox="1"/>
          <p:nvPr/>
        </p:nvSpPr>
        <p:spPr>
          <a:xfrm>
            <a:off x="477330" y="56462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 case</a:t>
            </a:r>
            <a:r>
              <a:rPr lang="zh-TW" altLang="en-US" sz="2800" dirty="0"/>
              <a:t> </a:t>
            </a:r>
            <a:r>
              <a:rPr lang="en-US" altLang="zh-TW" sz="2800" dirty="0"/>
              <a:t>#2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="" xmlns:a16="http://schemas.microsoft.com/office/drawing/2014/main" id="{B6CCD89C-0B02-4AEB-B04F-C83D09DF0CB3}"/>
              </a:ext>
            </a:extLst>
          </p:cNvPr>
          <p:cNvSpPr txBox="1"/>
          <p:nvPr/>
        </p:nvSpPr>
        <p:spPr>
          <a:xfrm>
            <a:off x="1654630" y="1333242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/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/>
              <a:t>Mr. Rogers</a:t>
            </a:r>
          </a:p>
          <a:p>
            <a:r>
              <a:rPr lang="en-US" altLang="zh-TW" sz="2800" dirty="0"/>
              <a:t>Ford Perfect</a:t>
            </a:r>
          </a:p>
          <a:p>
            <a:r>
              <a:rPr lang="en-US" altLang="zh-TW" sz="2800" dirty="0"/>
              <a:t>Mack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="" xmlns:a16="http://schemas.microsoft.com/office/drawing/2014/main" id="{5A8E1AEC-A2A7-4ACA-9D36-F5C7EAB416CD}"/>
              </a:ext>
            </a:extLst>
          </p:cNvPr>
          <p:cNvSpPr txBox="1"/>
          <p:nvPr/>
        </p:nvSpPr>
        <p:spPr>
          <a:xfrm>
            <a:off x="1110878" y="133324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="" xmlns:a16="http://schemas.microsoft.com/office/drawing/2014/main" id="{9EE86B2A-5AAF-4742-9389-95AC6EE056C7}"/>
              </a:ext>
            </a:extLst>
          </p:cNvPr>
          <p:cNvSpPr txBox="1"/>
          <p:nvPr/>
        </p:nvSpPr>
        <p:spPr>
          <a:xfrm>
            <a:off x="1110878" y="1763521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="" xmlns:a16="http://schemas.microsoft.com/office/drawing/2014/main" id="{AA383A28-CD91-4ECC-99CA-870029580286}"/>
              </a:ext>
            </a:extLst>
          </p:cNvPr>
          <p:cNvSpPr txBox="1"/>
          <p:nvPr/>
        </p:nvSpPr>
        <p:spPr>
          <a:xfrm>
            <a:off x="1110878" y="2193800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20" name="文字方塊 19">
            <a:extLst>
              <a:ext uri="{FF2B5EF4-FFF2-40B4-BE49-F238E27FC236}">
                <a16:creationId xmlns="" xmlns:a16="http://schemas.microsoft.com/office/drawing/2014/main" id="{3BBCE6FB-6B2E-495A-831B-A8B784F48980}"/>
              </a:ext>
            </a:extLst>
          </p:cNvPr>
          <p:cNvSpPr txBox="1"/>
          <p:nvPr/>
        </p:nvSpPr>
        <p:spPr>
          <a:xfrm>
            <a:off x="1110878" y="263792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="" xmlns:a16="http://schemas.microsoft.com/office/drawing/2014/main" id="{CCE8F156-2903-4A68-ADDB-65516122B822}"/>
              </a:ext>
            </a:extLst>
          </p:cNvPr>
          <p:cNvSpPr txBox="1"/>
          <p:nvPr/>
        </p:nvSpPr>
        <p:spPr>
          <a:xfrm>
            <a:off x="1110878" y="306820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="" xmlns:a16="http://schemas.microsoft.com/office/drawing/2014/main" id="{9B7E1E1E-7F4E-49C7-ACB3-5524C0E9EE96}"/>
              </a:ext>
            </a:extLst>
          </p:cNvPr>
          <p:cNvSpPr txBox="1"/>
          <p:nvPr/>
        </p:nvSpPr>
        <p:spPr>
          <a:xfrm>
            <a:off x="1110878" y="349848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="" xmlns:a16="http://schemas.microsoft.com/office/drawing/2014/main" id="{7B5B84C2-EB72-4D68-AA0A-DF55E97C9D8E}"/>
              </a:ext>
            </a:extLst>
          </p:cNvPr>
          <p:cNvSpPr txBox="1"/>
          <p:nvPr/>
        </p:nvSpPr>
        <p:spPr>
          <a:xfrm>
            <a:off x="1110878" y="394857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="" xmlns:a16="http://schemas.microsoft.com/office/drawing/2014/main" id="{96702DF4-B78F-4B58-BE5F-69FD0E775C86}"/>
              </a:ext>
            </a:extLst>
          </p:cNvPr>
          <p:cNvSpPr txBox="1"/>
          <p:nvPr/>
        </p:nvSpPr>
        <p:spPr>
          <a:xfrm>
            <a:off x="1110878" y="437885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="" xmlns:a16="http://schemas.microsoft.com/office/drawing/2014/main" id="{38BFF501-D1D1-4660-93C6-C9C066AC588D}"/>
              </a:ext>
            </a:extLst>
          </p:cNvPr>
          <p:cNvSpPr txBox="1"/>
          <p:nvPr/>
        </p:nvSpPr>
        <p:spPr>
          <a:xfrm>
            <a:off x="1110878" y="4809132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="" xmlns:a16="http://schemas.microsoft.com/office/drawing/2014/main" id="{1E48CAA9-6CBD-4F36-81FB-FF4FA64779EB}"/>
              </a:ext>
            </a:extLst>
          </p:cNvPr>
          <p:cNvSpPr txBox="1"/>
          <p:nvPr/>
        </p:nvSpPr>
        <p:spPr>
          <a:xfrm>
            <a:off x="1665298" y="880811"/>
            <a:ext cx="155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原始順序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="" xmlns:a16="http://schemas.microsoft.com/office/drawing/2014/main" id="{7841B00A-7961-4F68-A33F-5048DE057CA1}"/>
              </a:ext>
            </a:extLst>
          </p:cNvPr>
          <p:cNvSpPr txBox="1"/>
          <p:nvPr/>
        </p:nvSpPr>
        <p:spPr>
          <a:xfrm>
            <a:off x="850272" y="864076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="" xmlns:a16="http://schemas.microsoft.com/office/drawing/2014/main" id="{52F077E4-DF9D-4346-B675-44F9D12B27F7}"/>
                  </a:ext>
                </a:extLst>
              </p:cNvPr>
              <p:cNvSpPr txBox="1"/>
              <p:nvPr/>
            </p:nvSpPr>
            <p:spPr>
              <a:xfrm>
                <a:off x="729435" y="4780681"/>
                <a:ext cx="576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⊳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52F077E4-DF9D-4346-B675-44F9D12B2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35" y="4780681"/>
                <a:ext cx="57694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>
            <a:extLst>
              <a:ext uri="{FF2B5EF4-FFF2-40B4-BE49-F238E27FC236}">
                <a16:creationId xmlns="" xmlns:a16="http://schemas.microsoft.com/office/drawing/2014/main" id="{8689E0A2-94D4-4641-9444-C78716061555}"/>
              </a:ext>
            </a:extLst>
          </p:cNvPr>
          <p:cNvSpPr txBox="1"/>
          <p:nvPr/>
        </p:nvSpPr>
        <p:spPr>
          <a:xfrm>
            <a:off x="65929" y="5293410"/>
            <a:ext cx="405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從編號最大烏龜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ea typeface="標楷體" panose="03000509000000000000" pitchFamily="65" charset="-120"/>
              </a:rPr>
              <a:t>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檢查起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="" xmlns:a16="http://schemas.microsoft.com/office/drawing/2014/main" id="{96C97049-5AC4-4624-BC0E-11062D38639F}"/>
              </a:ext>
            </a:extLst>
          </p:cNvPr>
          <p:cNvSpPr txBox="1"/>
          <p:nvPr/>
        </p:nvSpPr>
        <p:spPr>
          <a:xfrm>
            <a:off x="4285751" y="5303560"/>
            <a:ext cx="38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看次一號烏龜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>
                <a:ea typeface="標楷體" panose="03000509000000000000" pitchFamily="65" charset="-120"/>
              </a:rPr>
              <a:t>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號烏龜上面還是下面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="" xmlns:a16="http://schemas.microsoft.com/office/drawing/2014/main" id="{465ED67C-BD45-47DE-B466-4C047C75803A}"/>
              </a:ext>
            </a:extLst>
          </p:cNvPr>
          <p:cNvSpPr txBox="1"/>
          <p:nvPr/>
        </p:nvSpPr>
        <p:spPr>
          <a:xfrm>
            <a:off x="8023661" y="5291357"/>
            <a:ext cx="391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400" dirty="0"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號烏龜在</a:t>
            </a:r>
            <a:r>
              <a:rPr lang="en-US" altLang="zh-TW" sz="2400" dirty="0">
                <a:ea typeface="標楷體" panose="03000509000000000000" pitchFamily="65" charset="-120"/>
              </a:rPr>
              <a:t>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則將</a:t>
            </a:r>
            <a:r>
              <a:rPr lang="en-US" altLang="zh-TW" sz="2400" dirty="0"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號烏龜爬到最上面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號烏龜就不動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="" xmlns:a16="http://schemas.microsoft.com/office/drawing/2014/main" id="{A6CE705E-0125-4A63-9323-3448B73CC8BF}"/>
              </a:ext>
            </a:extLst>
          </p:cNvPr>
          <p:cNvCxnSpPr/>
          <p:nvPr/>
        </p:nvCxnSpPr>
        <p:spPr>
          <a:xfrm>
            <a:off x="250999" y="4674846"/>
            <a:ext cx="8273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="" xmlns:a16="http://schemas.microsoft.com/office/drawing/2014/main" id="{98A85368-E554-496F-9F28-1A6AE0150352}"/>
              </a:ext>
            </a:extLst>
          </p:cNvPr>
          <p:cNvSpPr txBox="1"/>
          <p:nvPr/>
        </p:nvSpPr>
        <p:spPr>
          <a:xfrm>
            <a:off x="4554381" y="2670405"/>
            <a:ext cx="22860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8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號烏龜不動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="" xmlns:a16="http://schemas.microsoft.com/office/drawing/2014/main" id="{DE028919-A0C7-4FD2-A74B-FD8650DD469A}"/>
              </a:ext>
            </a:extLst>
          </p:cNvPr>
          <p:cNvSpPr txBox="1"/>
          <p:nvPr/>
        </p:nvSpPr>
        <p:spPr>
          <a:xfrm>
            <a:off x="7423408" y="1257445"/>
            <a:ext cx="314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Yertle</a:t>
            </a:r>
          </a:p>
          <a:p>
            <a:r>
              <a:rPr lang="en-US" altLang="zh-TW" sz="2800" dirty="0"/>
              <a:t>Duke of Earl</a:t>
            </a:r>
          </a:p>
          <a:p>
            <a:r>
              <a:rPr lang="en-US" altLang="zh-TW" sz="2800" dirty="0"/>
              <a:t>Sir Lancelot</a:t>
            </a:r>
          </a:p>
          <a:p>
            <a:r>
              <a:rPr lang="en-US" altLang="zh-TW" sz="2800" dirty="0"/>
              <a:t>Elizabeth Windsor</a:t>
            </a:r>
          </a:p>
          <a:p>
            <a:r>
              <a:rPr lang="en-US" altLang="zh-TW" sz="2800" dirty="0"/>
              <a:t>Michael Eisner</a:t>
            </a:r>
          </a:p>
          <a:p>
            <a:r>
              <a:rPr lang="en-US" altLang="zh-TW" sz="2800" dirty="0"/>
              <a:t>Richard M. Nixon</a:t>
            </a:r>
          </a:p>
          <a:p>
            <a:r>
              <a:rPr lang="en-US" altLang="zh-TW" sz="2800" dirty="0"/>
              <a:t>Mr. Rogers</a:t>
            </a:r>
          </a:p>
          <a:p>
            <a:r>
              <a:rPr lang="en-US" altLang="zh-TW" sz="2800" dirty="0"/>
              <a:t>Ford Perfect</a:t>
            </a:r>
          </a:p>
          <a:p>
            <a:r>
              <a:rPr lang="en-US" altLang="zh-TW" sz="2800" dirty="0">
                <a:solidFill>
                  <a:srgbClr val="0070C0"/>
                </a:solidFill>
              </a:rPr>
              <a:t>Mack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="" xmlns:a16="http://schemas.microsoft.com/office/drawing/2014/main" id="{8851F4FD-A01D-4E9D-A304-C26D1313CA50}"/>
              </a:ext>
            </a:extLst>
          </p:cNvPr>
          <p:cNvSpPr txBox="1"/>
          <p:nvPr/>
        </p:nvSpPr>
        <p:spPr>
          <a:xfrm>
            <a:off x="6879656" y="125744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48" name="文字方塊 47">
            <a:extLst>
              <a:ext uri="{FF2B5EF4-FFF2-40B4-BE49-F238E27FC236}">
                <a16:creationId xmlns="" xmlns:a16="http://schemas.microsoft.com/office/drawing/2014/main" id="{208A876B-16D4-4FA3-B161-46CB4D0C1DA4}"/>
              </a:ext>
            </a:extLst>
          </p:cNvPr>
          <p:cNvSpPr txBox="1"/>
          <p:nvPr/>
        </p:nvSpPr>
        <p:spPr>
          <a:xfrm>
            <a:off x="6879656" y="1687724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="" xmlns:a16="http://schemas.microsoft.com/office/drawing/2014/main" id="{FA26C262-4404-47D5-BA05-D16184AC0408}"/>
              </a:ext>
            </a:extLst>
          </p:cNvPr>
          <p:cNvSpPr txBox="1"/>
          <p:nvPr/>
        </p:nvSpPr>
        <p:spPr>
          <a:xfrm>
            <a:off x="6879656" y="2118003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50" name="文字方塊 49">
            <a:extLst>
              <a:ext uri="{FF2B5EF4-FFF2-40B4-BE49-F238E27FC236}">
                <a16:creationId xmlns="" xmlns:a16="http://schemas.microsoft.com/office/drawing/2014/main" id="{97B35987-A163-43BC-9462-E980C49B3A93}"/>
              </a:ext>
            </a:extLst>
          </p:cNvPr>
          <p:cNvSpPr txBox="1"/>
          <p:nvPr/>
        </p:nvSpPr>
        <p:spPr>
          <a:xfrm>
            <a:off x="6879656" y="2562128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51" name="文字方塊 50">
            <a:extLst>
              <a:ext uri="{FF2B5EF4-FFF2-40B4-BE49-F238E27FC236}">
                <a16:creationId xmlns="" xmlns:a16="http://schemas.microsoft.com/office/drawing/2014/main" id="{7DB05E82-987F-4018-80D2-0A84DAA1E7C6}"/>
              </a:ext>
            </a:extLst>
          </p:cNvPr>
          <p:cNvSpPr txBox="1"/>
          <p:nvPr/>
        </p:nvSpPr>
        <p:spPr>
          <a:xfrm>
            <a:off x="6879656" y="299240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="" xmlns:a16="http://schemas.microsoft.com/office/drawing/2014/main" id="{EB8E0494-2839-450A-9CB6-597CF249237C}"/>
              </a:ext>
            </a:extLst>
          </p:cNvPr>
          <p:cNvSpPr txBox="1"/>
          <p:nvPr/>
        </p:nvSpPr>
        <p:spPr>
          <a:xfrm>
            <a:off x="6879656" y="342268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53" name="文字方塊 52">
            <a:extLst>
              <a:ext uri="{FF2B5EF4-FFF2-40B4-BE49-F238E27FC236}">
                <a16:creationId xmlns="" xmlns:a16="http://schemas.microsoft.com/office/drawing/2014/main" id="{FE054D75-B2FF-4133-8529-9C20C0CE4086}"/>
              </a:ext>
            </a:extLst>
          </p:cNvPr>
          <p:cNvSpPr txBox="1"/>
          <p:nvPr/>
        </p:nvSpPr>
        <p:spPr>
          <a:xfrm>
            <a:off x="6879656" y="3872777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54" name="文字方塊 53">
            <a:extLst>
              <a:ext uri="{FF2B5EF4-FFF2-40B4-BE49-F238E27FC236}">
                <a16:creationId xmlns="" xmlns:a16="http://schemas.microsoft.com/office/drawing/2014/main" id="{C62FBF96-67F2-45BE-8575-D3ADF1C7318C}"/>
              </a:ext>
            </a:extLst>
          </p:cNvPr>
          <p:cNvSpPr txBox="1"/>
          <p:nvPr/>
        </p:nvSpPr>
        <p:spPr>
          <a:xfrm>
            <a:off x="6879656" y="4303056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="" xmlns:a16="http://schemas.microsoft.com/office/drawing/2014/main" id="{1B4FFCFF-08B9-4689-BD15-3D5B33B48D95}"/>
              </a:ext>
            </a:extLst>
          </p:cNvPr>
          <p:cNvSpPr txBox="1"/>
          <p:nvPr/>
        </p:nvSpPr>
        <p:spPr>
          <a:xfrm>
            <a:off x="6879656" y="4733335"/>
            <a:ext cx="35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  <p:sp>
        <p:nvSpPr>
          <p:cNvPr id="57" name="文字方塊 56">
            <a:extLst>
              <a:ext uri="{FF2B5EF4-FFF2-40B4-BE49-F238E27FC236}">
                <a16:creationId xmlns="" xmlns:a16="http://schemas.microsoft.com/office/drawing/2014/main" id="{BAA69C9D-A2B8-4986-83D1-92755F79BB85}"/>
              </a:ext>
            </a:extLst>
          </p:cNvPr>
          <p:cNvSpPr txBox="1"/>
          <p:nvPr/>
        </p:nvSpPr>
        <p:spPr>
          <a:xfrm>
            <a:off x="6619050" y="788279"/>
            <a:ext cx="87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編號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="" xmlns:a16="http://schemas.microsoft.com/office/drawing/2014/main" id="{7774E35A-D04A-4B91-AF84-5319883B22B2}"/>
              </a:ext>
            </a:extLst>
          </p:cNvPr>
          <p:cNvCxnSpPr/>
          <p:nvPr/>
        </p:nvCxnSpPr>
        <p:spPr>
          <a:xfrm>
            <a:off x="4550031" y="3215368"/>
            <a:ext cx="21873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="" xmlns:a16="http://schemas.microsoft.com/office/drawing/2014/main" id="{977EEA25-235F-4421-ADBA-496B61C5504C}"/>
              </a:ext>
            </a:extLst>
          </p:cNvPr>
          <p:cNvCxnSpPr>
            <a:cxnSpLocks/>
          </p:cNvCxnSpPr>
          <p:nvPr/>
        </p:nvCxnSpPr>
        <p:spPr>
          <a:xfrm>
            <a:off x="10439203" y="3161145"/>
            <a:ext cx="10016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="" xmlns:a16="http://schemas.microsoft.com/office/drawing/2014/main" id="{DEF3C1D1-64B7-4AAB-A7D1-0D5D868114BC}"/>
              </a:ext>
            </a:extLst>
          </p:cNvPr>
          <p:cNvSpPr txBox="1"/>
          <p:nvPr/>
        </p:nvSpPr>
        <p:spPr>
          <a:xfrm>
            <a:off x="11015156" y="883179"/>
            <a:ext cx="13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Step 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609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1689</Words>
  <Application>Microsoft Office PowerPoint</Application>
  <PresentationFormat>寬螢幕</PresentationFormat>
  <Paragraphs>663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10152 ShellSort</vt:lpstr>
      <vt:lpstr>UVa 10152 ShellSort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1611 Crane (起重機)</dc:title>
  <dc:creator>鄭進和</dc:creator>
  <cp:lastModifiedBy>鄭進和</cp:lastModifiedBy>
  <cp:revision>635</cp:revision>
  <dcterms:created xsi:type="dcterms:W3CDTF">2019-09-24T16:06:08Z</dcterms:created>
  <dcterms:modified xsi:type="dcterms:W3CDTF">2019-11-19T15:31:13Z</dcterms:modified>
</cp:coreProperties>
</file>