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901F9-BE8D-405B-B0E9-544C2E122463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8C421-EB6E-49CB-A2D7-C607720129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45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8C421-EB6E-49CB-A2D7-C6077201294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4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9069-0989-4EF7-A668-5D9EBB06A381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43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EC4-FA49-4D0B-AD4A-FDB9CC8B59E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B411-BD52-4208-B90C-F33402457344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9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735-5E6C-4DDA-98FC-B0627D6DA031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5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CDD7-B974-48D8-B530-9CEC5D1BA5B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13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D25C-EF3F-46BF-8799-6166F7D473A2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9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D812-EBA8-4546-8A21-1A4B4D8A8EF7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23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C6E5-74B5-4937-9450-B1DA15CA9D97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06B-894D-4303-8F2E-44D900B7009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7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D34-0509-442C-829F-6CD72F717922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20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B09D-C932-4189-8AED-A3FDE483356A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B123-D0E1-4B92-98A7-46069C514F2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C943-8663-4400-883F-B90B81645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1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1594 </a:t>
            </a:r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Ducci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(Seoul 2009)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33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1594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Ducci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8F70-3145-49A7-80C4-95CC06933BD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9618" y="1139253"/>
            <a:ext cx="1067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n-tuple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(a1, a2, · · · , an),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每一個位置的整數減去下個位置整數的絕對值作為下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n-tuple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9716" y="2446267"/>
            <a:ext cx="1158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(a1, a2, · · · , an)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| a1 − a2 | , | a2 − a3 | , · · · , | an − a1 | )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4688" y="3222885"/>
            <a:ext cx="110627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經過幾個步驟後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n-tuple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整數不是變為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0-tuple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就是進入循環迴圈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4675" y="4302177"/>
            <a:ext cx="11242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而這些步驟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數不會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一程式判斷輸入的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n-tuple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整數會變成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0-tuple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3200" dirty="0" smtClean="0">
                <a:solidFill>
                  <a:srgbClr val="FF0000"/>
                </a:solidFill>
                <a:ea typeface="+mj-ea"/>
              </a:rPr>
              <a:t>ZERO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還是進入循環迴圈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LOOP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7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06B-894D-4303-8F2E-44D900B7009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18939" y="1948722"/>
            <a:ext cx="1046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(8, 11, 2, 7) </a:t>
            </a:r>
            <a:r>
              <a:rPr lang="en-US" altLang="zh-TW" sz="3600" dirty="0" smtClean="0"/>
              <a:t>→ (3, 9, 5, 1) → (6, 4, 4, 2) → (2, 0, 2, 4) →</a:t>
            </a:r>
            <a:endParaRPr lang="en-US" altLang="zh-TW" sz="3600" dirty="0"/>
          </a:p>
          <a:p>
            <a:r>
              <a:rPr lang="en-US" altLang="zh-TW" sz="3600" dirty="0" smtClean="0"/>
              <a:t> (2, 2, 2, 2) → </a:t>
            </a:r>
            <a:r>
              <a:rPr lang="en-US" altLang="zh-TW" sz="3600" dirty="0" smtClean="0">
                <a:solidFill>
                  <a:srgbClr val="FF0000"/>
                </a:solidFill>
              </a:rPr>
              <a:t>(0, 0, 0, 0)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9804" y="1064303"/>
            <a:ext cx="863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 1:   4-tuple sequence (8, 11, 2, 7)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23213" y="3777521"/>
            <a:ext cx="344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Output: </a:t>
            </a:r>
            <a:r>
              <a:rPr lang="en-US" altLang="zh-TW" sz="4000" dirty="0" smtClean="0">
                <a:solidFill>
                  <a:srgbClr val="FF0000"/>
                </a:solidFill>
              </a:rPr>
              <a:t>ZERO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90543" y="2782669"/>
            <a:ext cx="158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5  steps</a:t>
            </a:r>
            <a:endParaRPr lang="zh-TW" altLang="en-US" sz="3600" dirty="0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6250898" y="2923082"/>
            <a:ext cx="539645" cy="1827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646951" y="3177915"/>
            <a:ext cx="704538" cy="524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06B-894D-4303-8F2E-44D900B7009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99804" y="1064303"/>
            <a:ext cx="863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Example 2:   </a:t>
            </a:r>
            <a:r>
              <a:rPr lang="en-US" altLang="zh-TW" sz="3600" dirty="0"/>
              <a:t>5</a:t>
            </a:r>
            <a:r>
              <a:rPr lang="en-US" altLang="zh-TW" sz="3600" dirty="0" smtClean="0"/>
              <a:t>-tuple sequence (4, 2, </a:t>
            </a:r>
            <a:r>
              <a:rPr lang="en-US" altLang="zh-TW" sz="3600" dirty="0"/>
              <a:t>0</a:t>
            </a:r>
            <a:r>
              <a:rPr lang="en-US" altLang="zh-TW" sz="3600" dirty="0" smtClean="0"/>
              <a:t>, 2, 0)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4812" y="1926874"/>
            <a:ext cx="107029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(4, 2, 0, 2, 0) </a:t>
            </a:r>
            <a:r>
              <a:rPr lang="en-US" altLang="zh-TW" sz="3200" dirty="0" smtClean="0"/>
              <a:t>→ (2, 2, 2, 2, 4) → </a:t>
            </a:r>
            <a:r>
              <a:rPr lang="en-US" altLang="zh-TW" sz="3200" b="1" dirty="0" smtClean="0">
                <a:solidFill>
                  <a:srgbClr val="0070C0"/>
                </a:solidFill>
              </a:rPr>
              <a:t>(0, 0, 0, 2, 2) </a:t>
            </a:r>
            <a:r>
              <a:rPr lang="en-US" altLang="zh-TW" sz="3200" dirty="0" smtClean="0"/>
              <a:t>→ </a:t>
            </a:r>
            <a:r>
              <a:rPr lang="en-US" altLang="zh-TW" sz="3200" dirty="0" smtClean="0">
                <a:solidFill>
                  <a:srgbClr val="0070C0"/>
                </a:solidFill>
              </a:rPr>
              <a:t>(0, 0, 2, 0, 2) → (0, 2, 2, 2, 2) → (2, 0, 0, 0, 2) → (2, 0, 0, 2, 0) → (2, 0, 2, 2, 2) →</a:t>
            </a:r>
          </a:p>
          <a:p>
            <a:r>
              <a:rPr lang="en-US" altLang="zh-TW" sz="3200" dirty="0" smtClean="0">
                <a:solidFill>
                  <a:srgbClr val="0070C0"/>
                </a:solidFill>
              </a:rPr>
              <a:t>(2, 2, 0, 0, 0) → (0, 2, 0, 0, 2) → (2, 2, 0, 2, 2) → (0, 2, 2, 0, 0) →</a:t>
            </a:r>
          </a:p>
          <a:p>
            <a:r>
              <a:rPr lang="en-US" altLang="zh-TW" sz="3200" dirty="0" smtClean="0">
                <a:solidFill>
                  <a:srgbClr val="0070C0"/>
                </a:solidFill>
              </a:rPr>
              <a:t>(2, 0, 2, 0, 0) → (2, 2, 2, 0, 2) → (0, 0, 2, 2, 0) → (0, 2, 0, 2, 0) →</a:t>
            </a:r>
          </a:p>
          <a:p>
            <a:r>
              <a:rPr lang="en-US" altLang="zh-TW" sz="3200" dirty="0" smtClean="0">
                <a:solidFill>
                  <a:srgbClr val="0070C0"/>
                </a:solidFill>
              </a:rPr>
              <a:t>(2, 2, 2, 2, 0) →</a:t>
            </a:r>
            <a:r>
              <a:rPr lang="en-US" altLang="zh-TW" sz="3200" dirty="0" smtClean="0"/>
              <a:t> </a:t>
            </a:r>
            <a:r>
              <a:rPr lang="en-US" altLang="zh-TW" sz="3200" b="1" dirty="0" smtClean="0">
                <a:solidFill>
                  <a:srgbClr val="0070C0"/>
                </a:solidFill>
              </a:rPr>
              <a:t>(0, 0, 0, 2, 2) </a:t>
            </a:r>
            <a:r>
              <a:rPr lang="en-US" altLang="zh-TW" sz="3200" dirty="0" smtClean="0"/>
              <a:t>→ · · ·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66674" y="4557009"/>
            <a:ext cx="464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17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步進入循環迴圈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14137" y="5111646"/>
            <a:ext cx="344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Output: </a:t>
            </a:r>
            <a:r>
              <a:rPr lang="en-US" altLang="zh-TW" sz="4000" dirty="0" smtClean="0">
                <a:solidFill>
                  <a:srgbClr val="FF0000"/>
                </a:solidFill>
              </a:rPr>
              <a:t>LOOP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237875" y="4512040"/>
            <a:ext cx="704538" cy="524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64302" y="119921"/>
            <a:ext cx="338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392650" y="1561475"/>
            <a:ext cx="371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4302" y="889843"/>
            <a:ext cx="2593299" cy="50783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4</a:t>
            </a:r>
          </a:p>
          <a:p>
            <a:r>
              <a:rPr lang="en-US" altLang="zh-TW" sz="3600" dirty="0" smtClean="0"/>
              <a:t>4</a:t>
            </a:r>
          </a:p>
          <a:p>
            <a:r>
              <a:rPr lang="en-US" altLang="zh-TW" sz="3600" dirty="0" smtClean="0"/>
              <a:t>8 11 2 7</a:t>
            </a:r>
          </a:p>
          <a:p>
            <a:r>
              <a:rPr lang="en-US" altLang="zh-TW" sz="3600" dirty="0" smtClean="0"/>
              <a:t>5</a:t>
            </a:r>
          </a:p>
          <a:p>
            <a:r>
              <a:rPr lang="en-US" altLang="zh-TW" sz="3600" dirty="0" smtClean="0"/>
              <a:t>4 2 0 2 0</a:t>
            </a:r>
          </a:p>
          <a:p>
            <a:r>
              <a:rPr lang="en-US" altLang="zh-TW" sz="3600" dirty="0" smtClean="0"/>
              <a:t>7</a:t>
            </a:r>
          </a:p>
          <a:p>
            <a:r>
              <a:rPr lang="en-US" altLang="zh-TW" sz="3600" dirty="0" smtClean="0"/>
              <a:t>0 0 0 0 0 0 0</a:t>
            </a:r>
          </a:p>
          <a:p>
            <a:r>
              <a:rPr lang="en-US" altLang="zh-TW" sz="3600" dirty="0" smtClean="0"/>
              <a:t>6</a:t>
            </a:r>
          </a:p>
          <a:p>
            <a:r>
              <a:rPr lang="en-US" altLang="zh-TW" sz="3600" dirty="0" smtClean="0"/>
              <a:t>1 2 3 1 2 3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70033" y="2274838"/>
            <a:ext cx="2803160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ZERO</a:t>
            </a:r>
          </a:p>
          <a:p>
            <a:r>
              <a:rPr lang="en-US" altLang="zh-TW" sz="3600" dirty="0" smtClean="0"/>
              <a:t>LOOP</a:t>
            </a:r>
          </a:p>
          <a:p>
            <a:r>
              <a:rPr lang="en-US" altLang="zh-TW" sz="3600" dirty="0" smtClean="0"/>
              <a:t>ZERO</a:t>
            </a:r>
          </a:p>
          <a:p>
            <a:r>
              <a:rPr lang="en-US" altLang="zh-TW" sz="3600" dirty="0" smtClean="0"/>
              <a:t>LOOP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139253" y="1543986"/>
            <a:ext cx="2398426" cy="100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56742" y="2640766"/>
            <a:ext cx="2398426" cy="100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26762" y="3765028"/>
            <a:ext cx="2398426" cy="100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29260" y="4861808"/>
            <a:ext cx="2398426" cy="100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/>
          <p:nvPr/>
        </p:nvCxnSpPr>
        <p:spPr>
          <a:xfrm>
            <a:off x="3552669" y="2083633"/>
            <a:ext cx="4002374" cy="58461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567659" y="3132944"/>
            <a:ext cx="3987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flipV="1">
            <a:off x="3542676" y="4257207"/>
            <a:ext cx="4072327" cy="1241683"/>
          </a:xfrm>
          <a:prstGeom prst="bentConnector3">
            <a:avLst>
              <a:gd name="adj1" fmla="val 536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8" idx="3"/>
          </p:cNvCxnSpPr>
          <p:nvPr/>
        </p:nvCxnSpPr>
        <p:spPr>
          <a:xfrm flipV="1">
            <a:off x="3525188" y="3717561"/>
            <a:ext cx="3999874" cy="5496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48328" y="974361"/>
            <a:ext cx="253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cxnSp>
        <p:nvCxnSpPr>
          <p:cNvPr id="26" name="直線單箭頭接點 25"/>
          <p:cNvCxnSpPr>
            <a:stCxn id="24" idx="1"/>
          </p:cNvCxnSpPr>
          <p:nvPr/>
        </p:nvCxnSpPr>
        <p:spPr>
          <a:xfrm flipH="1" flipV="1">
            <a:off x="1588957" y="1229193"/>
            <a:ext cx="959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533337" y="1514007"/>
            <a:ext cx="245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r>
              <a:rPr lang="en-US" altLang="zh-TW" sz="2800" dirty="0" smtClean="0"/>
              <a:t> (3 ≤ n ≤ 15)</a:t>
            </a:r>
            <a:endParaRPr lang="zh-TW" altLang="en-US" sz="2800" dirty="0"/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1576465" y="1816308"/>
            <a:ext cx="959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195403" y="2071141"/>
            <a:ext cx="17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r>
              <a:rPr lang="en-US" altLang="zh-TW" sz="2800" dirty="0" smtClean="0"/>
              <a:t> integers</a:t>
            </a:r>
            <a:endParaRPr lang="zh-TW" altLang="en-US" sz="2800" dirty="0"/>
          </a:p>
        </p:txBody>
      </p:sp>
      <p:cxnSp>
        <p:nvCxnSpPr>
          <p:cNvPr id="31" name="直線單箭頭接點 30"/>
          <p:cNvCxnSpPr>
            <a:stCxn id="29" idx="1"/>
          </p:cNvCxnSpPr>
          <p:nvPr/>
        </p:nvCxnSpPr>
        <p:spPr>
          <a:xfrm flipH="1" flipV="1">
            <a:off x="2758190" y="2308485"/>
            <a:ext cx="437213" cy="24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593830" y="2191063"/>
            <a:ext cx="190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 case #1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626309" y="2688236"/>
            <a:ext cx="190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 case #2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643797" y="3275351"/>
            <a:ext cx="190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 case #3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688768" y="3785016"/>
            <a:ext cx="190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 case #4</a:t>
            </a:r>
            <a:endParaRPr lang="zh-TW" altLang="en-US" sz="2800" dirty="0"/>
          </a:p>
        </p:txBody>
      </p:sp>
      <p:sp>
        <p:nvSpPr>
          <p:cNvPr id="36" name="日期版面配置區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2822-9FCA-4639-8DB3-868F972B0449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7" name="頁尾版面配置區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38" name="投影片編號版面配置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B93A-2023-4CEB-88DA-B6E295EC7D8C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9744" y="374754"/>
            <a:ext cx="221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9587" y="1484026"/>
            <a:ext cx="284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使用暴力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44184" y="2323475"/>
            <a:ext cx="730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直接一步一步算每一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n-tuple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6683" y="3015521"/>
            <a:ext cx="1022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如果當中有一步是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0-tuple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則停止計算並輸出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ZERO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64172" y="3677586"/>
            <a:ext cx="10220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如果算到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還沒出現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0-tuple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則停止計算並輸出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LOOP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154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06B-894D-4303-8F2E-44D900B7009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1594 Ducci 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C943-8663-4400-883F-B90B8164559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9821" y="134911"/>
            <a:ext cx="2518349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cstdio</a:t>
            </a:r>
            <a:r>
              <a:rPr lang="en-US" altLang="zh-TW" dirty="0" smtClean="0"/>
              <a:t>&gt;  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cstring</a:t>
            </a:r>
            <a:r>
              <a:rPr lang="en-US" altLang="zh-TW" dirty="0" smtClean="0"/>
              <a:t>&gt;  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  </a:t>
            </a:r>
          </a:p>
          <a:p>
            <a:r>
              <a:rPr lang="en-US" altLang="zh-TW" dirty="0" smtClean="0"/>
              <a:t>#include &lt;algorithm&gt;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size = 25;  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n;  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a[size], b[size];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17756" y="58846"/>
            <a:ext cx="6325851" cy="67403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 {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test;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("1594.in","r",stdin); </a:t>
            </a:r>
            <a:r>
              <a:rPr lang="en-US" altLang="zh-TW" dirty="0" err="1" smtClean="0"/>
              <a:t>freopen</a:t>
            </a:r>
            <a:r>
              <a:rPr lang="en-US" altLang="zh-TW" dirty="0" smtClean="0"/>
              <a:t>("1594.out","w",stdout);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("%d", &amp;test);  </a:t>
            </a:r>
          </a:p>
          <a:p>
            <a:r>
              <a:rPr lang="en-US" altLang="zh-TW" dirty="0" smtClean="0"/>
              <a:t>    while( test -- ) {  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("%d", &amp;n);  </a:t>
            </a:r>
          </a:p>
          <a:p>
            <a:r>
              <a:rPr lang="en-US" altLang="zh-TW" dirty="0" smtClean="0"/>
              <a:t>        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i=0; i&lt;</a:t>
            </a:r>
            <a:r>
              <a:rPr lang="en-US" altLang="zh-TW" dirty="0" err="1" smtClean="0"/>
              <a:t>n;i</a:t>
            </a:r>
            <a:r>
              <a:rPr lang="en-US" altLang="zh-TW" dirty="0" smtClean="0"/>
              <a:t>++)   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("%d", &amp;a[i]);    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fg</a:t>
            </a:r>
            <a:r>
              <a:rPr lang="en-US" altLang="zh-TW" dirty="0" smtClean="0"/>
              <a:t> = 1;  </a:t>
            </a:r>
          </a:p>
          <a:p>
            <a:r>
              <a:rPr lang="en-US" altLang="zh-TW" dirty="0" smtClean="0"/>
              <a:t>        for 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= 0; ;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++) {  </a:t>
            </a:r>
          </a:p>
          <a:p>
            <a:r>
              <a:rPr lang="en-US" altLang="zh-TW" dirty="0" smtClean="0"/>
              <a:t>            if( </a:t>
            </a:r>
            <a:r>
              <a:rPr lang="en-US" altLang="zh-TW" dirty="0" err="1" smtClean="0">
                <a:solidFill>
                  <a:srgbClr val="FF0000"/>
                </a:solidFill>
              </a:rPr>
              <a:t>cnt</a:t>
            </a:r>
            <a:r>
              <a:rPr lang="en-US" altLang="zh-TW" dirty="0" smtClean="0">
                <a:solidFill>
                  <a:srgbClr val="FF0000"/>
                </a:solidFill>
              </a:rPr>
              <a:t> &gt;= 1000</a:t>
            </a:r>
            <a:r>
              <a:rPr lang="en-US" altLang="zh-TW" dirty="0" smtClean="0"/>
              <a:t>)  { </a:t>
            </a:r>
            <a:r>
              <a:rPr lang="en-US" altLang="zh-TW" dirty="0" err="1" smtClean="0"/>
              <a:t>fg</a:t>
            </a:r>
            <a:r>
              <a:rPr lang="en-US" altLang="zh-TW" dirty="0" smtClean="0"/>
              <a:t> = 0; break; }  </a:t>
            </a:r>
          </a:p>
          <a:p>
            <a:r>
              <a:rPr lang="en-US" altLang="zh-TW" dirty="0" smtClean="0"/>
              <a:t>            for 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 = 1; i &lt; n; i++ )   b[i-1] = abs(a[i]-a[i-1]);  </a:t>
            </a:r>
          </a:p>
          <a:p>
            <a:r>
              <a:rPr lang="en-US" altLang="zh-TW" dirty="0" smtClean="0"/>
              <a:t>            b[n-1] = abs(a[n-1]-a[0]);  </a:t>
            </a:r>
          </a:p>
          <a:p>
            <a:r>
              <a:rPr lang="en-US" altLang="zh-TW" dirty="0" smtClean="0"/>
              <a:t>            bool zero = 1;  </a:t>
            </a:r>
          </a:p>
          <a:p>
            <a:r>
              <a:rPr lang="en-US" altLang="zh-TW" dirty="0" smtClean="0"/>
              <a:t>            for 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 = 0; i &lt; n; i++ ) {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if(b[i] != 0) zero = 0;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a[i] = b[i];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}  </a:t>
            </a:r>
          </a:p>
          <a:p>
            <a:r>
              <a:rPr lang="en-US" altLang="zh-TW" dirty="0" smtClean="0"/>
              <a:t>            if(zero) break;  </a:t>
            </a:r>
          </a:p>
          <a:p>
            <a:r>
              <a:rPr lang="en-US" altLang="zh-TW" dirty="0" smtClean="0"/>
              <a:t>        }  </a:t>
            </a:r>
          </a:p>
          <a:p>
            <a:r>
              <a:rPr lang="en-US" altLang="zh-TW" dirty="0" smtClean="0"/>
              <a:t>        if( </a:t>
            </a:r>
            <a:r>
              <a:rPr lang="en-US" altLang="zh-TW" dirty="0" err="1" smtClean="0"/>
              <a:t>fg</a:t>
            </a:r>
            <a:r>
              <a:rPr lang="en-US" altLang="zh-TW" dirty="0" smtClean="0"/>
              <a:t> ) puts("ZERO");  </a:t>
            </a:r>
          </a:p>
          <a:p>
            <a:r>
              <a:rPr lang="en-US" altLang="zh-TW" dirty="0" smtClean="0"/>
              <a:t>        else puts("LOOP");  </a:t>
            </a:r>
          </a:p>
          <a:p>
            <a:r>
              <a:rPr lang="en-US" altLang="zh-TW" dirty="0" smtClean="0"/>
              <a:t>    }   </a:t>
            </a:r>
          </a:p>
          <a:p>
            <a:r>
              <a:rPr lang="en-US" altLang="zh-TW" dirty="0" smtClean="0"/>
              <a:t>    return 0;  </a:t>
            </a:r>
          </a:p>
          <a:p>
            <a:r>
              <a:rPr lang="en-US" altLang="zh-TW" dirty="0" smtClean="0"/>
              <a:t>}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882" y="3429000"/>
            <a:ext cx="2443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UVa</a:t>
            </a:r>
            <a:r>
              <a:rPr lang="en-US" altLang="zh-TW" sz="3200" dirty="0" smtClean="0"/>
              <a:t> 1594 Code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99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844</Words>
  <Application>Microsoft Office PowerPoint</Application>
  <PresentationFormat>寬螢幕</PresentationFormat>
  <Paragraphs>100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1594 Ducci Sequence</vt:lpstr>
      <vt:lpstr>UVa 1594 Ducci Sequence (Time Limit: 3 seconds)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1594 Ducci Sequence</dc:title>
  <dc:creator>鄭進和</dc:creator>
  <cp:lastModifiedBy>chcheng</cp:lastModifiedBy>
  <cp:revision>25</cp:revision>
  <dcterms:created xsi:type="dcterms:W3CDTF">2019-09-17T16:45:03Z</dcterms:created>
  <dcterms:modified xsi:type="dcterms:W3CDTF">2019-09-18T10:52:57Z</dcterms:modified>
</cp:coreProperties>
</file>