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58" r:id="rId4"/>
    <p:sldId id="267" r:id="rId5"/>
    <p:sldId id="259" r:id="rId6"/>
    <p:sldId id="359" r:id="rId7"/>
    <p:sldId id="361" r:id="rId8"/>
    <p:sldId id="362" r:id="rId9"/>
    <p:sldId id="363" r:id="rId10"/>
    <p:sldId id="364" r:id="rId11"/>
    <p:sldId id="341" r:id="rId12"/>
    <p:sldId id="354" r:id="rId13"/>
    <p:sldId id="355" r:id="rId14"/>
    <p:sldId id="353" r:id="rId15"/>
    <p:sldId id="340" r:id="rId16"/>
    <p:sldId id="352" r:id="rId17"/>
    <p:sldId id="356" r:id="rId18"/>
    <p:sldId id="35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3" autoAdjust="0"/>
  </p:normalViewPr>
  <p:slideViewPr>
    <p:cSldViewPr snapToGrid="0" showGuides="1">
      <p:cViewPr varScale="1">
        <p:scale>
          <a:sx n="50" d="100"/>
          <a:sy n="50" d="100"/>
        </p:scale>
        <p:origin x="799" y="31"/>
      </p:cViewPr>
      <p:guideLst/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74E6-C03D-48D6-86C2-2FB71D82DF03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ABB-4825-4996-BF2D-225351501276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F404-DF88-48E3-98EE-B73E4BD84EDF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F6DF-C014-4E51-87F9-E5CB218F1EA7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E7E3-590F-408E-B3DE-15761DD5B9B9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0394-3D41-482B-A914-A5A517E14EA4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5239C-D1A0-4189-9DDB-367E84D85B4B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6AAC-D76C-4187-9F01-3B48D2975F0C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96CF-F274-40BF-A113-7992A1C348C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BD31-8F64-4ABF-B7A7-5F47BD8F726D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4A09-8A7C-4BBD-BE6E-5B04067D0415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674E-0C8E-41AC-804C-474138D1DE14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2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0.png"/><Relationship Id="rId5" Type="http://schemas.openxmlformats.org/officeDocument/2006/relationships/image" Target="../media/image150.png"/><Relationship Id="rId10" Type="http://schemas.openxmlformats.org/officeDocument/2006/relationships/image" Target="../media/image1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1612 Guess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010323" y="3643745"/>
            <a:ext cx="430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 3664, Beijing 2006)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橢圓 49"/>
          <p:cNvSpPr/>
          <p:nvPr/>
        </p:nvSpPr>
        <p:spPr>
          <a:xfrm>
            <a:off x="5666281" y="4946753"/>
            <a:ext cx="479685" cy="449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5C9FCE-23B4-48D5-BBDD-37773ACFE4BB}"/>
              </a:ext>
            </a:extLst>
          </p:cNvPr>
          <p:cNvSpPr txBox="1"/>
          <p:nvPr/>
        </p:nvSpPr>
        <p:spPr>
          <a:xfrm>
            <a:off x="1473872" y="335053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EB5A20-FC96-4A48-AB77-21BDADEB98EF}"/>
              </a:ext>
            </a:extLst>
          </p:cNvPr>
          <p:cNvSpPr txBox="1"/>
          <p:nvPr/>
        </p:nvSpPr>
        <p:spPr>
          <a:xfrm>
            <a:off x="1460948" y="279457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E527F-812B-4192-A0FD-E7FEDB43E7B7}"/>
              </a:ext>
            </a:extLst>
          </p:cNvPr>
          <p:cNvSpPr txBox="1"/>
          <p:nvPr/>
        </p:nvSpPr>
        <p:spPr>
          <a:xfrm>
            <a:off x="1486796" y="38750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018891-1A63-4C93-9332-458CEFE3EA61}"/>
              </a:ext>
            </a:extLst>
          </p:cNvPr>
          <p:cNvSpPr txBox="1"/>
          <p:nvPr/>
        </p:nvSpPr>
        <p:spPr>
          <a:xfrm>
            <a:off x="1486795" y="442569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49AF17-44A3-4D94-85B1-6AF8090339B1}"/>
              </a:ext>
            </a:extLst>
          </p:cNvPr>
          <p:cNvSpPr txBox="1"/>
          <p:nvPr/>
        </p:nvSpPr>
        <p:spPr>
          <a:xfrm>
            <a:off x="1473872" y="497638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9FA618-C7F3-4BC5-AE8B-09B51003084C}"/>
              </a:ext>
            </a:extLst>
          </p:cNvPr>
          <p:cNvSpPr txBox="1"/>
          <p:nvPr/>
        </p:nvSpPr>
        <p:spPr>
          <a:xfrm>
            <a:off x="896932" y="496483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C9C29A-1B23-4F80-AF1A-76D2B1213ED8}"/>
              </a:ext>
            </a:extLst>
          </p:cNvPr>
          <p:cNvSpPr txBox="1"/>
          <p:nvPr/>
        </p:nvSpPr>
        <p:spPr>
          <a:xfrm>
            <a:off x="896932" y="445615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A3C9F8-7D33-47CB-AB43-13C7BE0E0540}"/>
              </a:ext>
            </a:extLst>
          </p:cNvPr>
          <p:cNvSpPr txBox="1"/>
          <p:nvPr/>
        </p:nvSpPr>
        <p:spPr>
          <a:xfrm>
            <a:off x="874487" y="388120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3CB58-3439-44A3-AD49-B46D471C5FA3}"/>
              </a:ext>
            </a:extLst>
          </p:cNvPr>
          <p:cNvSpPr txBox="1"/>
          <p:nvPr/>
        </p:nvSpPr>
        <p:spPr>
          <a:xfrm>
            <a:off x="887411" y="336269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78E95F-F27C-4536-8283-096E51B7377C}"/>
              </a:ext>
            </a:extLst>
          </p:cNvPr>
          <p:cNvSpPr txBox="1"/>
          <p:nvPr/>
        </p:nvSpPr>
        <p:spPr>
          <a:xfrm>
            <a:off x="847944" y="2787748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757454" y="5682139"/>
            <a:ext cx="37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8 7 6 5 4 3 2 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9F02D8-D291-4789-BFD0-3443AB856986}"/>
              </a:ext>
            </a:extLst>
          </p:cNvPr>
          <p:cNvSpPr txBox="1"/>
          <p:nvPr/>
        </p:nvSpPr>
        <p:spPr>
          <a:xfrm>
            <a:off x="6285357" y="325616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DA53A-A4A2-49B0-884C-6E0D7F5F4615}"/>
              </a:ext>
            </a:extLst>
          </p:cNvPr>
          <p:cNvSpPr txBox="1"/>
          <p:nvPr/>
        </p:nvSpPr>
        <p:spPr>
          <a:xfrm>
            <a:off x="6272433" y="27002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8193F54-2A87-4B6C-9744-A30B6D7A9A64}"/>
              </a:ext>
            </a:extLst>
          </p:cNvPr>
          <p:cNvSpPr txBox="1"/>
          <p:nvPr/>
        </p:nvSpPr>
        <p:spPr>
          <a:xfrm>
            <a:off x="6298281" y="378063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0F3ADC-108B-4D9A-8E2B-B01BD605A342}"/>
              </a:ext>
            </a:extLst>
          </p:cNvPr>
          <p:cNvSpPr txBox="1"/>
          <p:nvPr/>
        </p:nvSpPr>
        <p:spPr>
          <a:xfrm>
            <a:off x="6298280" y="433132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69050FA-9774-4EE7-8EFE-CB4AF299AC87}"/>
              </a:ext>
            </a:extLst>
          </p:cNvPr>
          <p:cNvSpPr txBox="1"/>
          <p:nvPr/>
        </p:nvSpPr>
        <p:spPr>
          <a:xfrm>
            <a:off x="6285357" y="488201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6135DCE-A168-4671-94AD-2D52BDCD9359}"/>
              </a:ext>
            </a:extLst>
          </p:cNvPr>
          <p:cNvSpPr txBox="1"/>
          <p:nvPr/>
        </p:nvSpPr>
        <p:spPr>
          <a:xfrm>
            <a:off x="5708417" y="487046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8B218F-8897-4126-B9D2-840AE2FB2F78}"/>
              </a:ext>
            </a:extLst>
          </p:cNvPr>
          <p:cNvSpPr txBox="1"/>
          <p:nvPr/>
        </p:nvSpPr>
        <p:spPr>
          <a:xfrm>
            <a:off x="5708417" y="436178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C1B8AF4-B3C8-413C-A189-98C9D52C88AC}"/>
              </a:ext>
            </a:extLst>
          </p:cNvPr>
          <p:cNvSpPr txBox="1"/>
          <p:nvPr/>
        </p:nvSpPr>
        <p:spPr>
          <a:xfrm>
            <a:off x="5685972" y="3786837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BE4B34-1470-4906-8E65-3DBDBD58F009}"/>
              </a:ext>
            </a:extLst>
          </p:cNvPr>
          <p:cNvSpPr txBox="1"/>
          <p:nvPr/>
        </p:nvSpPr>
        <p:spPr>
          <a:xfrm>
            <a:off x="5698896" y="326832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22DD702-DE71-4AF8-847D-65FBE477C2B5}"/>
              </a:ext>
            </a:extLst>
          </p:cNvPr>
          <p:cNvSpPr txBox="1"/>
          <p:nvPr/>
        </p:nvSpPr>
        <p:spPr>
          <a:xfrm>
            <a:off x="5659429" y="269337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4D0017-32BC-454D-AACD-80C50AC351C4}"/>
              </a:ext>
            </a:extLst>
          </p:cNvPr>
          <p:cNvSpPr txBox="1"/>
          <p:nvPr/>
        </p:nvSpPr>
        <p:spPr>
          <a:xfrm>
            <a:off x="9209102" y="267859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7FE6375-634E-4FE6-9482-EE8AB2A75ECE}"/>
              </a:ext>
            </a:extLst>
          </p:cNvPr>
          <p:cNvSpPr txBox="1"/>
          <p:nvPr/>
        </p:nvSpPr>
        <p:spPr>
          <a:xfrm>
            <a:off x="9246095" y="323598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386D73-4F3E-4362-BE6C-0C9A1C6A462A}"/>
              </a:ext>
            </a:extLst>
          </p:cNvPr>
          <p:cNvSpPr txBox="1"/>
          <p:nvPr/>
        </p:nvSpPr>
        <p:spPr>
          <a:xfrm>
            <a:off x="9245918" y="3789817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2DB8B43-5158-41A1-BF1C-F53795C4CC41}"/>
              </a:ext>
            </a:extLst>
          </p:cNvPr>
          <p:cNvSpPr txBox="1"/>
          <p:nvPr/>
        </p:nvSpPr>
        <p:spPr>
          <a:xfrm>
            <a:off x="9222026" y="4311996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16C8E5C-BCAC-4CC0-93BC-C794E88C9D80}"/>
                  </a:ext>
                </a:extLst>
              </p:cNvPr>
              <p:cNvSpPr txBox="1"/>
              <p:nvPr/>
            </p:nvSpPr>
            <p:spPr>
              <a:xfrm>
                <a:off x="9248216" y="4834175"/>
                <a:ext cx="1027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16C8E5C-BCAC-4CC0-93BC-C794E88C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16" y="4834175"/>
                <a:ext cx="102780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/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/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/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1D07E598-5295-4503-972F-A25FB6C64381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8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A1D94C1-FB01-429A-8E17-AF10C89351FA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3324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72A70A0-7F35-49D8-924B-D527C2E13703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48C9292-3CF9-40CF-9F43-D1BDBCA3E3DC}"/>
              </a:ext>
            </a:extLst>
          </p:cNvPr>
          <p:cNvSpPr txBox="1"/>
          <p:nvPr/>
        </p:nvSpPr>
        <p:spPr>
          <a:xfrm>
            <a:off x="4987700" y="4964834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99BA0B6-0CA5-4DBE-8F81-F30D3E2FCD61}"/>
              </a:ext>
            </a:extLst>
          </p:cNvPr>
          <p:cNvSpPr txBox="1"/>
          <p:nvPr/>
        </p:nvSpPr>
        <p:spPr>
          <a:xfrm>
            <a:off x="5675607" y="5792286"/>
            <a:ext cx="575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0  100  200  300 300 400 500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45B1575-FBE6-49C6-B457-020FC24DF666}"/>
              </a:ext>
            </a:extLst>
          </p:cNvPr>
          <p:cNvSpPr txBox="1"/>
          <p:nvPr/>
        </p:nvSpPr>
        <p:spPr>
          <a:xfrm>
            <a:off x="5708411" y="5318101"/>
            <a:ext cx="291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可能的得分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9B82EEA-E3F1-4CB7-8F45-D8CD53E80382}"/>
              </a:ext>
            </a:extLst>
          </p:cNvPr>
          <p:cNvSpPr txBox="1"/>
          <p:nvPr/>
        </p:nvSpPr>
        <p:spPr>
          <a:xfrm>
            <a:off x="10851514" y="5703656"/>
            <a:ext cx="73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156CE46-DFDE-477A-BB8C-B5860A3B063A}"/>
              </a:ext>
            </a:extLst>
          </p:cNvPr>
          <p:cNvSpPr txBox="1"/>
          <p:nvPr/>
        </p:nvSpPr>
        <p:spPr>
          <a:xfrm>
            <a:off x="11340734" y="5730731"/>
            <a:ext cx="588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38F4D38-0F5E-4C84-8185-6C3B8F30A3C0}"/>
              </a:ext>
            </a:extLst>
          </p:cNvPr>
          <p:cNvSpPr txBox="1"/>
          <p:nvPr/>
        </p:nvSpPr>
        <p:spPr>
          <a:xfrm>
            <a:off x="6642390" y="6228057"/>
            <a:ext cx="3707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得分無解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DCE89C9D-324E-4323-9D71-F629E0778E38}"/>
              </a:ext>
            </a:extLst>
          </p:cNvPr>
          <p:cNvCxnSpPr/>
          <p:nvPr/>
        </p:nvCxnSpPr>
        <p:spPr>
          <a:xfrm>
            <a:off x="9927771" y="4669971"/>
            <a:ext cx="1426029" cy="1232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31" grpId="0"/>
      <p:bldP spid="33" grpId="0"/>
      <p:bldP spid="48" grpId="0"/>
      <p:bldP spid="49" grpId="0"/>
      <p:bldP spid="65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FA0B83-45FD-45FD-ADCF-0C9ACE15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CB75-039F-4224-A7E3-2C0598D35CBD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2A90BD-3CF9-47E1-8415-0B704485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94BCC1-99C6-4455-ADFD-C4FA501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8CBDC8-46DF-43DE-8092-A4C6D8FD3274}"/>
              </a:ext>
            </a:extLst>
          </p:cNvPr>
          <p:cNvSpPr txBox="1"/>
          <p:nvPr/>
        </p:nvSpPr>
        <p:spPr>
          <a:xfrm>
            <a:off x="4953000" y="2590800"/>
            <a:ext cx="197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Examples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81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7057" y="2890106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1 2 3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7522261" y="2904231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600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/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6CCD5F1-EFE1-4C12-9460-DC858DED168E}"/>
                  </a:ext>
                </a:extLst>
              </p:cNvPr>
              <p:cNvSpPr txBox="1"/>
              <p:nvPr/>
            </p:nvSpPr>
            <p:spPr>
              <a:xfrm>
                <a:off x="7140003" y="2141219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6CCD5F1-EFE1-4C12-9460-DC858DED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03" y="2141219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42352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8" grpId="0"/>
      <p:bldP spid="39" grpId="0"/>
      <p:bldP spid="40" grpId="0"/>
      <p:bldP spid="42" grpId="0"/>
      <p:bldP spid="43" grpId="0"/>
      <p:bldP spid="44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77" grpId="0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7057" y="2890106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3 2 1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7522261" y="2904231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400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32802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8" grpId="0"/>
      <p:bldP spid="39" grpId="0"/>
      <p:bldP spid="40" grpId="0"/>
      <p:bldP spid="42" grpId="0"/>
      <p:bldP spid="43" grpId="0"/>
      <p:bldP spid="44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37A-5044-48C7-A60F-00AC4B266BD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#3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65026" y="1305428"/>
            <a:ext cx="305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240.00  827.00  623.62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5C9FCE-23B4-48D5-BBDD-37773ACFE4BB}"/>
              </a:ext>
            </a:extLst>
          </p:cNvPr>
          <p:cNvSpPr txBox="1"/>
          <p:nvPr/>
        </p:nvSpPr>
        <p:spPr>
          <a:xfrm>
            <a:off x="1473872" y="3411521"/>
            <a:ext cx="320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718.96  790.67  89.69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339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259.53  364.85  139.62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EB5A20-FC96-4A48-AB77-21BDADEB98EF}"/>
              </a:ext>
            </a:extLst>
          </p:cNvPr>
          <p:cNvSpPr txBox="1"/>
          <p:nvPr/>
        </p:nvSpPr>
        <p:spPr>
          <a:xfrm>
            <a:off x="1473872" y="2829019"/>
            <a:ext cx="3084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685.11  513.17  914.21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86795" y="1780359"/>
            <a:ext cx="30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35.61  934.45  32.20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ID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3CB58-3439-44A3-AD49-B46D471C5FA3}"/>
              </a:ext>
            </a:extLst>
          </p:cNvPr>
          <p:cNvSpPr txBox="1"/>
          <p:nvPr/>
        </p:nvSpPr>
        <p:spPr>
          <a:xfrm>
            <a:off x="887411" y="336269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78E95F-F27C-4536-8283-096E51B7377C}"/>
              </a:ext>
            </a:extLst>
          </p:cNvPr>
          <p:cNvSpPr txBox="1"/>
          <p:nvPr/>
        </p:nvSpPr>
        <p:spPr>
          <a:xfrm>
            <a:off x="847944" y="2787748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54406" y="4175975"/>
            <a:ext cx="37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Rank:  1 2 5 3 4 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189534" y="1211013"/>
            <a:ext cx="309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240.00  827.00  623.62</a:t>
            </a:r>
            <a:endParaRPr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9F02D8-D291-4789-BFD0-3443AB856986}"/>
              </a:ext>
            </a:extLst>
          </p:cNvPr>
          <p:cNvSpPr txBox="1"/>
          <p:nvPr/>
        </p:nvSpPr>
        <p:spPr>
          <a:xfrm>
            <a:off x="6287272" y="3333859"/>
            <a:ext cx="302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685.11  513.17  914.21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74840" y="2219842"/>
            <a:ext cx="30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718.96  790.67   89.69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DA53A-A4A2-49B0-884C-6E0D7F5F4615}"/>
              </a:ext>
            </a:extLst>
          </p:cNvPr>
          <p:cNvSpPr txBox="1"/>
          <p:nvPr/>
        </p:nvSpPr>
        <p:spPr>
          <a:xfrm>
            <a:off x="6285357" y="2777764"/>
            <a:ext cx="32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259.53  364.85  139.62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63597" y="1708054"/>
            <a:ext cx="2936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35.61  934.45   32.20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Rank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BE4B34-1470-4906-8E65-3DBDBD58F009}"/>
              </a:ext>
            </a:extLst>
          </p:cNvPr>
          <p:cNvSpPr txBox="1"/>
          <p:nvPr/>
        </p:nvSpPr>
        <p:spPr>
          <a:xfrm>
            <a:off x="5653756" y="326832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22DD702-DE71-4AF8-847D-65FBE477C2B5}"/>
              </a:ext>
            </a:extLst>
          </p:cNvPr>
          <p:cNvSpPr txBox="1"/>
          <p:nvPr/>
        </p:nvSpPr>
        <p:spPr>
          <a:xfrm>
            <a:off x="5659429" y="269337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得分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78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1690.62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13396" y="1613693"/>
            <a:ext cx="190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1319.26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666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880.36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4D0017-32BC-454D-AACD-80C50AC351C4}"/>
              </a:ext>
            </a:extLst>
          </p:cNvPr>
          <p:cNvSpPr txBox="1"/>
          <p:nvPr/>
        </p:nvSpPr>
        <p:spPr>
          <a:xfrm>
            <a:off x="9209102" y="2678595"/>
            <a:ext cx="1496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764.00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7FE6375-634E-4FE6-9482-EE8AB2A75ECE}"/>
              </a:ext>
            </a:extLst>
          </p:cNvPr>
          <p:cNvSpPr txBox="1"/>
          <p:nvPr/>
        </p:nvSpPr>
        <p:spPr>
          <a:xfrm>
            <a:off x="9246095" y="3235981"/>
            <a:ext cx="1320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685.11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7924367" y="4084214"/>
            <a:ext cx="329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Output: 685.11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46572" y="1095569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572" y="1095569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157618" y="108340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18" y="108340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8139739" y="1114634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739" y="1114634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176890" y="157509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90" y="1575095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8154404" y="15861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04" y="1586142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7181355" y="208316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355" y="2083168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8154404" y="2115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04" y="2115978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/>
              <p:nvPr/>
            </p:nvSpPr>
            <p:spPr>
              <a:xfrm>
                <a:off x="8166491" y="2641194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91" y="2641194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/>
              <p:nvPr/>
            </p:nvSpPr>
            <p:spPr>
              <a:xfrm>
                <a:off x="6329323" y="326298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23" y="3262983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372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number of players: 5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C17FA32-A27C-4F96-8219-01D89FE1F969}"/>
                  </a:ext>
                </a:extLst>
              </p:cNvPr>
              <p:cNvSpPr txBox="1"/>
              <p:nvPr/>
            </p:nvSpPr>
            <p:spPr>
              <a:xfrm>
                <a:off x="6206231" y="160735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C17FA32-A27C-4F96-8219-01D89FE1F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231" y="1607357"/>
                <a:ext cx="92983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606CFB-CD69-4B77-B7D8-51497F738C75}"/>
                  </a:ext>
                </a:extLst>
              </p:cNvPr>
              <p:cNvSpPr txBox="1"/>
              <p:nvPr/>
            </p:nvSpPr>
            <p:spPr>
              <a:xfrm>
                <a:off x="7218111" y="2663021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606CFB-CD69-4B77-B7D8-51497F73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111" y="2663021"/>
                <a:ext cx="92983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AE6058B7-8AB8-4CF9-9B36-C5BBFA148300}"/>
                  </a:ext>
                </a:extLst>
              </p:cNvPr>
              <p:cNvSpPr txBox="1"/>
              <p:nvPr/>
            </p:nvSpPr>
            <p:spPr>
              <a:xfrm>
                <a:off x="6282606" y="2696694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AE6058B7-8AB8-4CF9-9B36-C5BBFA14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606" y="2696694"/>
                <a:ext cx="92983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678AF65-3EEF-4DC4-80C1-5E794BAAC1DA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1690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7378B9D-EF2A-4C50-B26D-8BCE4B77F30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73919F7-36FB-49FC-B82E-DD284B6A351C}"/>
              </a:ext>
            </a:extLst>
          </p:cNvPr>
          <p:cNvSpPr txBox="1"/>
          <p:nvPr/>
        </p:nvSpPr>
        <p:spPr>
          <a:xfrm>
            <a:off x="5042367" y="329753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33581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37A-5044-48C7-A60F-00AC4B266BD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#4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5C9FCE-23B4-48D5-BBDD-37773ACFE4BB}"/>
              </a:ext>
            </a:extLst>
          </p:cNvPr>
          <p:cNvSpPr txBox="1"/>
          <p:nvPr/>
        </p:nvSpPr>
        <p:spPr>
          <a:xfrm>
            <a:off x="1473872" y="335053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EB5A20-FC96-4A48-AB77-21BDADEB98EF}"/>
              </a:ext>
            </a:extLst>
          </p:cNvPr>
          <p:cNvSpPr txBox="1"/>
          <p:nvPr/>
        </p:nvSpPr>
        <p:spPr>
          <a:xfrm>
            <a:off x="1460948" y="279457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E527F-812B-4192-A0FD-E7FEDB43E7B7}"/>
              </a:ext>
            </a:extLst>
          </p:cNvPr>
          <p:cNvSpPr txBox="1"/>
          <p:nvPr/>
        </p:nvSpPr>
        <p:spPr>
          <a:xfrm>
            <a:off x="1486796" y="38750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018891-1A63-4C93-9332-458CEFE3EA61}"/>
              </a:ext>
            </a:extLst>
          </p:cNvPr>
          <p:cNvSpPr txBox="1"/>
          <p:nvPr/>
        </p:nvSpPr>
        <p:spPr>
          <a:xfrm>
            <a:off x="1486795" y="442569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B49AF17-44A3-4D94-85B1-6AF8090339B1}"/>
              </a:ext>
            </a:extLst>
          </p:cNvPr>
          <p:cNvSpPr txBox="1"/>
          <p:nvPr/>
        </p:nvSpPr>
        <p:spPr>
          <a:xfrm>
            <a:off x="1473872" y="497638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ID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39FA618-C7F3-4BC5-AE8B-09B51003084C}"/>
              </a:ext>
            </a:extLst>
          </p:cNvPr>
          <p:cNvSpPr txBox="1"/>
          <p:nvPr/>
        </p:nvSpPr>
        <p:spPr>
          <a:xfrm>
            <a:off x="896932" y="496483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</a:t>
            </a:r>
            <a:endParaRPr lang="zh-TW" altLang="en-US" sz="3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C9C29A-1B23-4F80-AF1A-76D2B1213ED8}"/>
              </a:ext>
            </a:extLst>
          </p:cNvPr>
          <p:cNvSpPr txBox="1"/>
          <p:nvPr/>
        </p:nvSpPr>
        <p:spPr>
          <a:xfrm>
            <a:off x="896932" y="445615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A3C9F8-7D33-47CB-AB43-13C7BE0E0540}"/>
              </a:ext>
            </a:extLst>
          </p:cNvPr>
          <p:cNvSpPr txBox="1"/>
          <p:nvPr/>
        </p:nvSpPr>
        <p:spPr>
          <a:xfrm>
            <a:off x="874487" y="388120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3CB58-3439-44A3-AD49-B46D471C5FA3}"/>
              </a:ext>
            </a:extLst>
          </p:cNvPr>
          <p:cNvSpPr txBox="1"/>
          <p:nvPr/>
        </p:nvSpPr>
        <p:spPr>
          <a:xfrm>
            <a:off x="887411" y="336269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78E95F-F27C-4536-8283-096E51B7377C}"/>
              </a:ext>
            </a:extLst>
          </p:cNvPr>
          <p:cNvSpPr txBox="1"/>
          <p:nvPr/>
        </p:nvSpPr>
        <p:spPr>
          <a:xfrm>
            <a:off x="847944" y="2787748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757454" y="5682139"/>
            <a:ext cx="37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Rank:  8 7 6 5 4 3 2 1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9F02D8-D291-4789-BFD0-3443AB856986}"/>
              </a:ext>
            </a:extLst>
          </p:cNvPr>
          <p:cNvSpPr txBox="1"/>
          <p:nvPr/>
        </p:nvSpPr>
        <p:spPr>
          <a:xfrm>
            <a:off x="6285357" y="325616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DA53A-A4A2-49B0-884C-6E0D7F5F4615}"/>
              </a:ext>
            </a:extLst>
          </p:cNvPr>
          <p:cNvSpPr txBox="1"/>
          <p:nvPr/>
        </p:nvSpPr>
        <p:spPr>
          <a:xfrm>
            <a:off x="6272433" y="27002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8193F54-2A87-4B6C-9744-A30B6D7A9A64}"/>
              </a:ext>
            </a:extLst>
          </p:cNvPr>
          <p:cNvSpPr txBox="1"/>
          <p:nvPr/>
        </p:nvSpPr>
        <p:spPr>
          <a:xfrm>
            <a:off x="6298281" y="378063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0F3ADC-108B-4D9A-8E2B-B01BD605A342}"/>
              </a:ext>
            </a:extLst>
          </p:cNvPr>
          <p:cNvSpPr txBox="1"/>
          <p:nvPr/>
        </p:nvSpPr>
        <p:spPr>
          <a:xfrm>
            <a:off x="6298280" y="433132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69050FA-9774-4EE7-8EFE-CB4AF299AC87}"/>
              </a:ext>
            </a:extLst>
          </p:cNvPr>
          <p:cNvSpPr txBox="1"/>
          <p:nvPr/>
        </p:nvSpPr>
        <p:spPr>
          <a:xfrm>
            <a:off x="6285357" y="488201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Rank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6135DCE-A168-4671-94AD-2D52BDCD9359}"/>
              </a:ext>
            </a:extLst>
          </p:cNvPr>
          <p:cNvSpPr txBox="1"/>
          <p:nvPr/>
        </p:nvSpPr>
        <p:spPr>
          <a:xfrm>
            <a:off x="5708417" y="487046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8B218F-8897-4126-B9D2-840AE2FB2F78}"/>
              </a:ext>
            </a:extLst>
          </p:cNvPr>
          <p:cNvSpPr txBox="1"/>
          <p:nvPr/>
        </p:nvSpPr>
        <p:spPr>
          <a:xfrm>
            <a:off x="5708417" y="436178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C1B8AF4-B3C8-413C-A189-98C9D52C88AC}"/>
              </a:ext>
            </a:extLst>
          </p:cNvPr>
          <p:cNvSpPr txBox="1"/>
          <p:nvPr/>
        </p:nvSpPr>
        <p:spPr>
          <a:xfrm>
            <a:off x="5685972" y="3786837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BE4B34-1470-4906-8E65-3DBDBD58F009}"/>
              </a:ext>
            </a:extLst>
          </p:cNvPr>
          <p:cNvSpPr txBox="1"/>
          <p:nvPr/>
        </p:nvSpPr>
        <p:spPr>
          <a:xfrm>
            <a:off x="5698896" y="326832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22DD702-DE71-4AF8-847D-65FBE477C2B5}"/>
              </a:ext>
            </a:extLst>
          </p:cNvPr>
          <p:cNvSpPr txBox="1"/>
          <p:nvPr/>
        </p:nvSpPr>
        <p:spPr>
          <a:xfrm>
            <a:off x="5659429" y="269337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得分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500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400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4D0017-32BC-454D-AACD-80C50AC351C4}"/>
              </a:ext>
            </a:extLst>
          </p:cNvPr>
          <p:cNvSpPr txBox="1"/>
          <p:nvPr/>
        </p:nvSpPr>
        <p:spPr>
          <a:xfrm>
            <a:off x="9209102" y="267859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300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7FE6375-634E-4FE6-9482-EE8AB2A75ECE}"/>
              </a:ext>
            </a:extLst>
          </p:cNvPr>
          <p:cNvSpPr txBox="1"/>
          <p:nvPr/>
        </p:nvSpPr>
        <p:spPr>
          <a:xfrm>
            <a:off x="9246095" y="323598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200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386D73-4F3E-4362-BE6C-0C9A1C6A462A}"/>
              </a:ext>
            </a:extLst>
          </p:cNvPr>
          <p:cNvSpPr txBox="1"/>
          <p:nvPr/>
        </p:nvSpPr>
        <p:spPr>
          <a:xfrm>
            <a:off x="9245918" y="3789817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100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2DB8B43-5158-41A1-BF1C-F53795C4CC41}"/>
              </a:ext>
            </a:extLst>
          </p:cNvPr>
          <p:cNvSpPr txBox="1"/>
          <p:nvPr/>
        </p:nvSpPr>
        <p:spPr>
          <a:xfrm>
            <a:off x="9222026" y="4311996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    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16C8E5C-BCAC-4CC0-93BC-C794E88C9D80}"/>
                  </a:ext>
                </a:extLst>
              </p:cNvPr>
              <p:cNvSpPr txBox="1"/>
              <p:nvPr/>
            </p:nvSpPr>
            <p:spPr>
              <a:xfrm>
                <a:off x="9248216" y="4834175"/>
                <a:ext cx="10278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16C8E5C-BCAC-4CC0-93BC-C794E88C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16" y="4834175"/>
                <a:ext cx="102780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8153400" y="5520939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No 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/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/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/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1D07E598-5295-4503-972F-A25FB6C64381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number of players: 8</a:t>
            </a:r>
            <a:endParaRPr lang="zh-TW" altLang="en-US" sz="32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FA1D94C1-FB01-429A-8E17-AF10C89351FA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3324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C72A70A0-7F35-49D8-924B-D527C2E13703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48C9292-3CF9-40CF-9F43-D1BDBCA3E3DC}"/>
              </a:ext>
            </a:extLst>
          </p:cNvPr>
          <p:cNvSpPr txBox="1"/>
          <p:nvPr/>
        </p:nvSpPr>
        <p:spPr>
          <a:xfrm>
            <a:off x="4987700" y="4964834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282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9037A-5044-48C7-A60F-00AC4B266BD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Test Case #5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5C9FCE-23B4-48D5-BBDD-37773ACFE4BB}"/>
              </a:ext>
            </a:extLst>
          </p:cNvPr>
          <p:cNvSpPr txBox="1"/>
          <p:nvPr/>
        </p:nvSpPr>
        <p:spPr>
          <a:xfrm>
            <a:off x="1473872" y="335053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EB5A20-FC96-4A48-AB77-21BDADEB98EF}"/>
              </a:ext>
            </a:extLst>
          </p:cNvPr>
          <p:cNvSpPr txBox="1"/>
          <p:nvPr/>
        </p:nvSpPr>
        <p:spPr>
          <a:xfrm>
            <a:off x="1460948" y="279457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5E527F-812B-4192-A0FD-E7FEDB43E7B7}"/>
              </a:ext>
            </a:extLst>
          </p:cNvPr>
          <p:cNvSpPr txBox="1"/>
          <p:nvPr/>
        </p:nvSpPr>
        <p:spPr>
          <a:xfrm>
            <a:off x="1486796" y="38750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018891-1A63-4C93-9332-458CEFE3EA61}"/>
              </a:ext>
            </a:extLst>
          </p:cNvPr>
          <p:cNvSpPr txBox="1"/>
          <p:nvPr/>
        </p:nvSpPr>
        <p:spPr>
          <a:xfrm>
            <a:off x="1486795" y="442569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ID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C9C29A-1B23-4F80-AF1A-76D2B1213ED8}"/>
              </a:ext>
            </a:extLst>
          </p:cNvPr>
          <p:cNvSpPr txBox="1"/>
          <p:nvPr/>
        </p:nvSpPr>
        <p:spPr>
          <a:xfrm>
            <a:off x="896932" y="445615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8A3C9F8-7D33-47CB-AB43-13C7BE0E0540}"/>
              </a:ext>
            </a:extLst>
          </p:cNvPr>
          <p:cNvSpPr txBox="1"/>
          <p:nvPr/>
        </p:nvSpPr>
        <p:spPr>
          <a:xfrm>
            <a:off x="874487" y="388120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EC3CB58-3439-44A3-AD49-B46D471C5FA3}"/>
              </a:ext>
            </a:extLst>
          </p:cNvPr>
          <p:cNvSpPr txBox="1"/>
          <p:nvPr/>
        </p:nvSpPr>
        <p:spPr>
          <a:xfrm>
            <a:off x="887411" y="336269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78E95F-F27C-4536-8283-096E51B7377C}"/>
              </a:ext>
            </a:extLst>
          </p:cNvPr>
          <p:cNvSpPr txBox="1"/>
          <p:nvPr/>
        </p:nvSpPr>
        <p:spPr>
          <a:xfrm>
            <a:off x="847944" y="2787748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757454" y="5050772"/>
            <a:ext cx="3788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Rank:  7 6 5 4 3 2 1</a:t>
            </a:r>
            <a:endParaRPr lang="zh-TW" altLang="en-US" sz="3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B9F02D8-D291-4789-BFD0-3443AB856986}"/>
              </a:ext>
            </a:extLst>
          </p:cNvPr>
          <p:cNvSpPr txBox="1"/>
          <p:nvPr/>
        </p:nvSpPr>
        <p:spPr>
          <a:xfrm>
            <a:off x="6285357" y="325616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7DDA53A-A4A2-49B0-884C-6E0D7F5F4615}"/>
              </a:ext>
            </a:extLst>
          </p:cNvPr>
          <p:cNvSpPr txBox="1"/>
          <p:nvPr/>
        </p:nvSpPr>
        <p:spPr>
          <a:xfrm>
            <a:off x="6272433" y="2700205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8193F54-2A87-4B6C-9744-A30B6D7A9A64}"/>
              </a:ext>
            </a:extLst>
          </p:cNvPr>
          <p:cNvSpPr txBox="1"/>
          <p:nvPr/>
        </p:nvSpPr>
        <p:spPr>
          <a:xfrm>
            <a:off x="6298281" y="3780636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0F3ADC-108B-4D9A-8E2B-B01BD605A342}"/>
              </a:ext>
            </a:extLst>
          </p:cNvPr>
          <p:cNvSpPr txBox="1"/>
          <p:nvPr/>
        </p:nvSpPr>
        <p:spPr>
          <a:xfrm>
            <a:off x="6298280" y="433132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100  200  300</a:t>
            </a:r>
            <a:endParaRPr lang="zh-TW" altLang="en-US" sz="32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Rank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58B218F-8897-4126-B9D2-840AE2FB2F78}"/>
              </a:ext>
            </a:extLst>
          </p:cNvPr>
          <p:cNvSpPr txBox="1"/>
          <p:nvPr/>
        </p:nvSpPr>
        <p:spPr>
          <a:xfrm>
            <a:off x="5708417" y="436178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C1B8AF4-B3C8-413C-A189-98C9D52C88AC}"/>
              </a:ext>
            </a:extLst>
          </p:cNvPr>
          <p:cNvSpPr txBox="1"/>
          <p:nvPr/>
        </p:nvSpPr>
        <p:spPr>
          <a:xfrm>
            <a:off x="5685972" y="3786837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6BE4B34-1470-4906-8E65-3DBDBD58F009}"/>
              </a:ext>
            </a:extLst>
          </p:cNvPr>
          <p:cNvSpPr txBox="1"/>
          <p:nvPr/>
        </p:nvSpPr>
        <p:spPr>
          <a:xfrm>
            <a:off x="5698896" y="326832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22DD702-DE71-4AF8-847D-65FBE477C2B5}"/>
              </a:ext>
            </a:extLst>
          </p:cNvPr>
          <p:cNvSpPr txBox="1"/>
          <p:nvPr/>
        </p:nvSpPr>
        <p:spPr>
          <a:xfrm>
            <a:off x="5659429" y="2693379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6</a:t>
            </a:r>
            <a:endParaRPr lang="zh-TW" altLang="en-US" sz="3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得分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600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500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400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34D0017-32BC-454D-AACD-80C50AC351C4}"/>
              </a:ext>
            </a:extLst>
          </p:cNvPr>
          <p:cNvSpPr txBox="1"/>
          <p:nvPr/>
        </p:nvSpPr>
        <p:spPr>
          <a:xfrm>
            <a:off x="9209102" y="267859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300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7FE6375-634E-4FE6-9482-EE8AB2A75ECE}"/>
              </a:ext>
            </a:extLst>
          </p:cNvPr>
          <p:cNvSpPr txBox="1"/>
          <p:nvPr/>
        </p:nvSpPr>
        <p:spPr>
          <a:xfrm>
            <a:off x="9246095" y="323598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200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6386D73-4F3E-4362-BE6C-0C9A1C6A462A}"/>
              </a:ext>
            </a:extLst>
          </p:cNvPr>
          <p:cNvSpPr txBox="1"/>
          <p:nvPr/>
        </p:nvSpPr>
        <p:spPr>
          <a:xfrm>
            <a:off x="9245918" y="3789817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100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2DB8B43-5158-41A1-BF1C-F53795C4CC41}"/>
              </a:ext>
            </a:extLst>
          </p:cNvPr>
          <p:cNvSpPr txBox="1"/>
          <p:nvPr/>
        </p:nvSpPr>
        <p:spPr>
          <a:xfrm>
            <a:off x="9222026" y="4311996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    </a:t>
            </a:r>
            <a:r>
              <a:rPr lang="en-US" altLang="zh-TW" sz="3200" dirty="0">
                <a:solidFill>
                  <a:srgbClr val="FF0000"/>
                </a:solidFill>
              </a:rPr>
              <a:t>0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8153400" y="5520939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Output: 0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/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41A1EBFE-1D14-432E-9121-357873B0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33" y="3827502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/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D02D63D4-F0E5-4EE3-B066-8C0FDF55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392" y="2685210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/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DE45FF8D-7048-43D1-B2C7-8EEA0296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17" y="3239225"/>
                <a:ext cx="92983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number of players: 7</a:t>
            </a:r>
            <a:endParaRPr lang="zh-TW" altLang="en-US" sz="3200" dirty="0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C659E61-D057-44D0-9C07-97123A47BD05}"/>
              </a:ext>
            </a:extLst>
          </p:cNvPr>
          <p:cNvCxnSpPr/>
          <p:nvPr/>
        </p:nvCxnSpPr>
        <p:spPr>
          <a:xfrm>
            <a:off x="5225143" y="1557338"/>
            <a:ext cx="0" cy="2908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CE460B2-46BA-49C8-AE03-D07429084358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667C123-CF1A-42F1-81A7-FF1349788B22}"/>
              </a:ext>
            </a:extLst>
          </p:cNvPr>
          <p:cNvSpPr txBox="1"/>
          <p:nvPr/>
        </p:nvSpPr>
        <p:spPr>
          <a:xfrm>
            <a:off x="4963555" y="4453080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</p:spTree>
    <p:extLst>
      <p:ext uri="{BB962C8B-B14F-4D97-AF65-F5344CB8AC3E}">
        <p14:creationId xmlns:p14="http://schemas.microsoft.com/office/powerpoint/2010/main" val="3108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1612 Code (1/2)</a:t>
            </a:r>
            <a:endParaRPr lang="zh-TW" altLang="en-US" sz="28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AE5ADD-C39E-4F45-8DD6-5387A952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DCB9-95B5-47E6-A5C6-25182922A706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77F323-D145-4F4A-AAB6-3661AA86F55F}"/>
              </a:ext>
            </a:extLst>
          </p:cNvPr>
          <p:cNvSpPr txBox="1"/>
          <p:nvPr/>
        </p:nvSpPr>
        <p:spPr>
          <a:xfrm>
            <a:off x="838200" y="751114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 &lt;</a:t>
            </a:r>
            <a:r>
              <a:rPr lang="en-US" altLang="zh-TW" sz="2000" dirty="0" err="1"/>
              <a:t>cstdio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 &lt;</a:t>
            </a:r>
            <a:r>
              <a:rPr lang="en-US" altLang="zh-TW" sz="2000" dirty="0" err="1"/>
              <a:t>cmath</a:t>
            </a:r>
            <a:r>
              <a:rPr lang="en-US" altLang="zh-TW" sz="2000" dirty="0"/>
              <a:t>&gt;</a:t>
            </a:r>
          </a:p>
          <a:p>
            <a:r>
              <a:rPr lang="en-US" altLang="zh-TW" sz="2000" dirty="0"/>
              <a:t>#include &lt;algorithm&gt;</a:t>
            </a:r>
          </a:p>
          <a:p>
            <a:r>
              <a:rPr lang="en-US" altLang="zh-TW" sz="2000" dirty="0"/>
              <a:t>using namespace std;</a:t>
            </a:r>
          </a:p>
          <a:p>
            <a:r>
              <a:rPr lang="en-US" altLang="zh-TW" sz="2000" dirty="0"/>
              <a:t>const int UP = 16384 + 5;</a:t>
            </a:r>
          </a:p>
          <a:p>
            <a:r>
              <a:rPr lang="en-US" altLang="zh-TW" sz="2000" dirty="0"/>
              <a:t>int R[UP], S[UP][3];</a:t>
            </a:r>
          </a:p>
          <a:p>
            <a:r>
              <a:rPr lang="en-US" altLang="zh-TW" sz="2000" dirty="0"/>
              <a:t>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int get(int cur, int a, int b, int c, bool j) </a:t>
            </a:r>
            <a:r>
              <a:rPr lang="en-US" altLang="zh-TW" sz="2000" dirty="0"/>
              <a:t>{         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找到合適的分數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int v[8] = {0, a, b, c, </a:t>
            </a:r>
            <a:r>
              <a:rPr lang="en-US" altLang="zh-TW" sz="2000" dirty="0" err="1"/>
              <a:t>a+b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a+c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b+c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a+b+c</a:t>
            </a:r>
            <a:r>
              <a:rPr lang="en-US" altLang="zh-TW" sz="2000" dirty="0"/>
              <a:t>};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</a:rPr>
              <a:t>  </a:t>
            </a:r>
            <a:r>
              <a:rPr lang="en-US" altLang="zh-TW" sz="2000" dirty="0">
                <a:solidFill>
                  <a:srgbClr val="0070C0"/>
                </a:solidFill>
              </a:rPr>
              <a:t>8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種可能的得分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altLang="zh-TW" sz="2000" dirty="0"/>
              <a:t>     sort(v, v + 8);</a:t>
            </a:r>
            <a:r>
              <a:rPr lang="zh-TW" altLang="en-US" sz="2000" dirty="0"/>
              <a:t>               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由小至大排序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for(int i = 7; i &gt;= 0; i--)     </a:t>
            </a:r>
            <a:r>
              <a:rPr lang="zh-TW" altLang="en-US" sz="2000" dirty="0"/>
              <a:t>                               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尋找分數從大至小找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if(</a:t>
            </a:r>
            <a:r>
              <a:rPr lang="en-US" altLang="zh-TW" sz="2000" dirty="0">
                <a:solidFill>
                  <a:srgbClr val="0070C0"/>
                </a:solidFill>
              </a:rPr>
              <a:t>v[i] &lt; cur || (j &amp;&amp; v[i] == cur)) </a:t>
            </a:r>
            <a:r>
              <a:rPr lang="en-US" altLang="zh-TW" sz="2000" dirty="0"/>
              <a:t>return v[i];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找到了分數 </a:t>
            </a:r>
            <a:r>
              <a:rPr lang="en-US" altLang="zh-TW" sz="2000" dirty="0">
                <a:solidFill>
                  <a:srgbClr val="0070C0"/>
                </a:solidFill>
              </a:rPr>
              <a:t>v[i]</a:t>
            </a:r>
          </a:p>
          <a:p>
            <a:r>
              <a:rPr lang="en-US" altLang="zh-TW" sz="2000" dirty="0"/>
              <a:t>     return -1;  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沒找到分數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90660" y="1557338"/>
            <a:ext cx="4152123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cur: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前一</a:t>
            </a:r>
            <a:r>
              <a:rPr lang="en-US" altLang="zh-TW" dirty="0"/>
              <a:t>rank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的分數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a,b,c:3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題的預給分數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Bool j: </a:t>
            </a:r>
            <a:r>
              <a:rPr lang="zh-TW" altLang="en-US" dirty="0">
                <a:ea typeface="標楷體" panose="03000509000000000000" pitchFamily="65" charset="-120"/>
              </a:rPr>
              <a:t>若</a:t>
            </a:r>
            <a:r>
              <a:rPr lang="en-US" altLang="zh-TW" dirty="0">
                <a:ea typeface="標楷體" panose="03000509000000000000" pitchFamily="65" charset="-120"/>
              </a:rPr>
              <a:t>True,</a:t>
            </a:r>
            <a:r>
              <a:rPr lang="zh-TW" altLang="en-US" dirty="0">
                <a:ea typeface="標楷體" panose="03000509000000000000" pitchFamily="65" charset="-120"/>
              </a:rPr>
              <a:t>表示現在檢驗</a:t>
            </a:r>
            <a:r>
              <a:rPr lang="en-US" altLang="zh-TW" dirty="0">
                <a:ea typeface="標楷體" panose="03000509000000000000" pitchFamily="65" charset="-120"/>
              </a:rPr>
              <a:t>player ID</a:t>
            </a:r>
            <a:r>
              <a:rPr lang="zh-TW" altLang="en-US" dirty="0">
                <a:ea typeface="標楷體" panose="03000509000000000000" pitchFamily="65" charset="-120"/>
              </a:rPr>
              <a:t>比前一</a:t>
            </a:r>
            <a:r>
              <a:rPr lang="en-US" altLang="zh-TW" dirty="0">
                <a:ea typeface="標楷體" panose="03000509000000000000" pitchFamily="65" charset="-120"/>
              </a:rPr>
              <a:t>rank</a:t>
            </a:r>
            <a:r>
              <a:rPr lang="zh-TW" altLang="en-US" dirty="0">
                <a:ea typeface="標楷體" panose="03000509000000000000" pitchFamily="65" charset="-120"/>
              </a:rPr>
              <a:t>之</a:t>
            </a:r>
            <a:r>
              <a:rPr lang="en-US" altLang="zh-TW" dirty="0">
                <a:ea typeface="標楷體" panose="03000509000000000000" pitchFamily="65" charset="-120"/>
              </a:rPr>
              <a:t>player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ID</a:t>
            </a:r>
            <a:r>
              <a:rPr lang="zh-TW" altLang="en-US" dirty="0">
                <a:ea typeface="標楷體" panose="03000509000000000000" pitchFamily="65" charset="-120"/>
              </a:rPr>
              <a:t>大</a:t>
            </a:r>
            <a:r>
              <a:rPr lang="en-US" altLang="zh-TW" dirty="0">
                <a:ea typeface="標楷體" panose="03000509000000000000" pitchFamily="65" charset="-120"/>
              </a:rPr>
              <a:t>;</a:t>
            </a:r>
            <a:r>
              <a:rPr lang="zh-TW" altLang="en-US" dirty="0">
                <a:ea typeface="標楷體" panose="03000509000000000000" pitchFamily="65" charset="-120"/>
              </a:rPr>
              <a:t>若</a:t>
            </a:r>
            <a:r>
              <a:rPr lang="en-US" altLang="zh-TW" dirty="0">
                <a:ea typeface="標楷體" panose="03000509000000000000" pitchFamily="65" charset="-120"/>
              </a:rPr>
              <a:t>False,</a:t>
            </a:r>
            <a:r>
              <a:rPr lang="zh-TW" altLang="en-US" dirty="0">
                <a:ea typeface="標楷體" panose="03000509000000000000" pitchFamily="65" charset="-120"/>
              </a:rPr>
              <a:t> 則相反</a:t>
            </a:r>
          </a:p>
        </p:txBody>
      </p:sp>
    </p:spTree>
    <p:extLst>
      <p:ext uri="{BB962C8B-B14F-4D97-AF65-F5344CB8AC3E}">
        <p14:creationId xmlns:p14="http://schemas.microsoft.com/office/powerpoint/2010/main" val="2306069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154649" y="479685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1612 Code (2/2)</a:t>
            </a:r>
            <a:endParaRPr lang="zh-TW" altLang="en-US" sz="28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AE5ADD-C39E-4F45-8DD6-5387A952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DCB9-95B5-47E6-A5C6-25182922A706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C13F16-E5E5-4A4B-B6B0-BE05A6E19155}"/>
              </a:ext>
            </a:extLst>
          </p:cNvPr>
          <p:cNvSpPr txBox="1"/>
          <p:nvPr/>
        </p:nvSpPr>
        <p:spPr>
          <a:xfrm>
            <a:off x="435427" y="136525"/>
            <a:ext cx="92637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int main() </a:t>
            </a:r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  int n, cases = 0;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("1612.in","r",stdin);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("1612.out","w",stdout);</a:t>
            </a:r>
          </a:p>
          <a:p>
            <a:r>
              <a:rPr lang="en-US" altLang="zh-TW" sz="2000" dirty="0"/>
              <a:t>    while(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&amp;n) &amp;&amp; n){</a:t>
            </a:r>
          </a:p>
          <a:p>
            <a:r>
              <a:rPr lang="en-US" altLang="zh-TW" sz="2000" dirty="0"/>
              <a:t>       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&lt;=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++){</a:t>
            </a:r>
          </a:p>
          <a:p>
            <a:r>
              <a:rPr lang="en-US" altLang="zh-TW" sz="2000" dirty="0"/>
              <a:t>          for(int t = 0; t &lt; 3; t++){</a:t>
            </a:r>
          </a:p>
          <a:p>
            <a:r>
              <a:rPr lang="en-US" altLang="zh-TW" sz="2000" dirty="0"/>
              <a:t>             double x;</a:t>
            </a:r>
          </a:p>
          <a:p>
            <a:r>
              <a:rPr lang="en-US" altLang="zh-TW" sz="2000" dirty="0"/>
              <a:t>      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"%</a:t>
            </a:r>
            <a:r>
              <a:rPr lang="en-US" altLang="zh-TW" sz="2000" dirty="0" err="1">
                <a:solidFill>
                  <a:srgbClr val="FF0000"/>
                </a:solidFill>
              </a:rPr>
              <a:t>lf</a:t>
            </a:r>
            <a:r>
              <a:rPr lang="en-US" altLang="zh-TW" sz="2000" dirty="0">
                <a:solidFill>
                  <a:srgbClr val="FF0000"/>
                </a:solidFill>
              </a:rPr>
              <a:t>", &amp;x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       S[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][t] = </a:t>
            </a:r>
            <a:r>
              <a:rPr lang="en-US" altLang="zh-TW" sz="2000" dirty="0">
                <a:solidFill>
                  <a:srgbClr val="0070C0"/>
                </a:solidFill>
              </a:rPr>
              <a:t>round</a:t>
            </a:r>
            <a:r>
              <a:rPr lang="en-US" altLang="zh-TW" sz="2000" dirty="0"/>
              <a:t>(x * 100);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先乘以</a:t>
            </a:r>
            <a:r>
              <a:rPr lang="en-US" altLang="zh-TW" sz="2000" dirty="0">
                <a:solidFill>
                  <a:srgbClr val="0070C0"/>
                </a:solidFill>
                <a:latin typeface="+mj-lt"/>
                <a:ea typeface="標楷體" panose="03000509000000000000" pitchFamily="65" charset="-120"/>
              </a:rPr>
              <a:t>100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再用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round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四捨五入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sz="2000" dirty="0"/>
              <a:t>           }</a:t>
            </a:r>
          </a:p>
          <a:p>
            <a:r>
              <a:rPr lang="en-US" altLang="zh-TW" sz="2000" dirty="0"/>
              <a:t>        }</a:t>
            </a:r>
          </a:p>
          <a:p>
            <a:r>
              <a:rPr lang="en-US" altLang="zh-TW" sz="2000" dirty="0"/>
              <a:t>       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1;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&lt;= n;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("%d", &amp;R[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r>
              <a:rPr lang="en-US" altLang="zh-TW" sz="2000" dirty="0"/>
              <a:t>       int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S[R[1]][0] + S[R[1]][1] + S[R[1]][2];</a:t>
            </a:r>
            <a:r>
              <a:rPr lang="zh-TW" altLang="en-US" sz="2000" dirty="0"/>
              <a:t>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第一名</a:t>
            </a:r>
            <a:r>
              <a:rPr lang="en-US" altLang="zh-TW" sz="2000" dirty="0">
                <a:solidFill>
                  <a:srgbClr val="0070C0"/>
                </a:solidFill>
              </a:rPr>
              <a:t>3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題都答對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for(int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2;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&lt;= n &amp;&amp;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&gt;= 0;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++)</a:t>
            </a:r>
          </a:p>
          <a:p>
            <a:r>
              <a:rPr lang="en-US" altLang="zh-TW" sz="2000" dirty="0"/>
              <a:t>         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= get(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, S[R[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]][0], S[R[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]][1], S[R[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]][2], R[i-1] &lt; R[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]);</a:t>
            </a:r>
          </a:p>
          <a:p>
            <a:r>
              <a:rPr lang="en-US" altLang="zh-TW" sz="2000" dirty="0"/>
              <a:t>       if(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&lt; 0)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("Case %d: No solution\n", ++cases);</a:t>
            </a:r>
          </a:p>
          <a:p>
            <a:r>
              <a:rPr lang="en-US" altLang="zh-TW" sz="2000" dirty="0"/>
              <a:t>          else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("Case %d: %.2f\n", ++cases, </a:t>
            </a:r>
            <a:r>
              <a:rPr lang="en-US" altLang="zh-TW" sz="2000" dirty="0" err="1"/>
              <a:t>ans</a:t>
            </a:r>
            <a:r>
              <a:rPr lang="en-US" altLang="zh-TW" sz="2000" dirty="0"/>
              <a:t> / 100.0);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最後再除以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</a:p>
          <a:p>
            <a:r>
              <a:rPr lang="zh-TW" altLang="en-US" sz="2000" dirty="0"/>
              <a:t>    </a:t>
            </a:r>
            <a:r>
              <a:rPr lang="en-US" altLang="zh-TW" sz="2000" dirty="0"/>
              <a:t>}</a:t>
            </a:r>
          </a:p>
          <a:p>
            <a:r>
              <a:rPr lang="en-US" altLang="zh-TW" sz="2000" dirty="0"/>
              <a:t>    return 0;</a:t>
            </a:r>
          </a:p>
          <a:p>
            <a:r>
              <a:rPr lang="en-US" altLang="zh-TW" sz="2000" dirty="0"/>
              <a:t>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10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1612 Guess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0F06-2D1F-40D8-A917-1369B09FB52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27091" y="1305980"/>
            <a:ext cx="109603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player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參加程式競賽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共有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題程式題目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每位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player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若答對一題就可得到該題預給的分數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如果沒答對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該題得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分。此題是先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給定每位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player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題的預給分數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不同選手預給的分數不一定相同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然後再給定一個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預測的成績順序排行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由大至小順序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player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表示順序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成績前後順序如下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成績大者排在前面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如果成績相同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player</a:t>
            </a:r>
            <a:r>
              <a:rPr lang="zh-TW" altLang="en-US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小者排在前面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由於選手實際得分狀況未知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請寫一程式將最後一名可能得到的最高分數印出來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帶小數以下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如果無解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則輸出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Solution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8200" y="2725994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1 2 3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0A8B194-CC90-4382-AB51-2D07C4073F51}"/>
              </a:ext>
            </a:extLst>
          </p:cNvPr>
          <p:cNvSpPr txBox="1"/>
          <p:nvPr/>
        </p:nvSpPr>
        <p:spPr>
          <a:xfrm>
            <a:off x="6298280" y="21521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8A0FFFE-AE4C-4C64-8F90-2B0D57B8DDE0}"/>
              </a:ext>
            </a:extLst>
          </p:cNvPr>
          <p:cNvSpPr txBox="1"/>
          <p:nvPr/>
        </p:nvSpPr>
        <p:spPr>
          <a:xfrm>
            <a:off x="5665891" y="212681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739AE29-ADD0-4A9E-9196-98A5924418B7}"/>
              </a:ext>
            </a:extLst>
          </p:cNvPr>
          <p:cNvSpPr txBox="1"/>
          <p:nvPr/>
        </p:nvSpPr>
        <p:spPr>
          <a:xfrm>
            <a:off x="9196179" y="2152148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6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F0FA371-E36F-4F94-A5A9-77F87A5ABBD3}"/>
              </a:ext>
            </a:extLst>
          </p:cNvPr>
          <p:cNvSpPr txBox="1"/>
          <p:nvPr/>
        </p:nvSpPr>
        <p:spPr>
          <a:xfrm>
            <a:off x="7691297" y="2664438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600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/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12B4868B-014C-432F-ACA8-8F8DFA7B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08" y="2129978"/>
                <a:ext cx="929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/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CF505DD-5957-4722-8780-64508DB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61" y="2117477"/>
                <a:ext cx="9298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/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6CCD5F1-EFE1-4C12-9460-DC858DED168E}"/>
                  </a:ext>
                </a:extLst>
              </p:cNvPr>
              <p:cNvSpPr txBox="1"/>
              <p:nvPr/>
            </p:nvSpPr>
            <p:spPr>
              <a:xfrm>
                <a:off x="7140003" y="2141219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C6CCD5F1-EFE1-4C12-9460-DC858DED1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03" y="2141219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6E6A024-9E16-4288-9700-C85119C97803}"/>
              </a:ext>
            </a:extLst>
          </p:cNvPr>
          <p:cNvSpPr txBox="1"/>
          <p:nvPr/>
        </p:nvSpPr>
        <p:spPr>
          <a:xfrm>
            <a:off x="485423" y="3409399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74C09AD-8DB0-457B-9544-5DB179009ED9}"/>
              </a:ext>
            </a:extLst>
          </p:cNvPr>
          <p:cNvSpPr txBox="1"/>
          <p:nvPr/>
        </p:nvSpPr>
        <p:spPr>
          <a:xfrm>
            <a:off x="1695762" y="456394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9E33920-5098-426D-AF3D-09EA87C71C5E}"/>
              </a:ext>
            </a:extLst>
          </p:cNvPr>
          <p:cNvSpPr txBox="1"/>
          <p:nvPr/>
        </p:nvSpPr>
        <p:spPr>
          <a:xfrm>
            <a:off x="1695762" y="559191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9296CBD-A77E-4185-9DB4-3C2B037AC7FE}"/>
              </a:ext>
            </a:extLst>
          </p:cNvPr>
          <p:cNvSpPr txBox="1"/>
          <p:nvPr/>
        </p:nvSpPr>
        <p:spPr>
          <a:xfrm>
            <a:off x="1682838" y="510416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7E94121-1335-4618-A381-708C430EBCFC}"/>
              </a:ext>
            </a:extLst>
          </p:cNvPr>
          <p:cNvSpPr txBox="1"/>
          <p:nvPr/>
        </p:nvSpPr>
        <p:spPr>
          <a:xfrm>
            <a:off x="966421" y="4196652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7FA09CB-01FC-4774-9622-14144E22241B}"/>
              </a:ext>
            </a:extLst>
          </p:cNvPr>
          <p:cNvSpPr txBox="1"/>
          <p:nvPr/>
        </p:nvSpPr>
        <p:spPr>
          <a:xfrm>
            <a:off x="1063373" y="5566581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D842F08-0BFA-4A3A-B6E8-B5AC4FEC6012}"/>
              </a:ext>
            </a:extLst>
          </p:cNvPr>
          <p:cNvSpPr txBox="1"/>
          <p:nvPr/>
        </p:nvSpPr>
        <p:spPr>
          <a:xfrm>
            <a:off x="1056911" y="507619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EE6D965-8594-4188-A683-EF9DB7223EC6}"/>
              </a:ext>
            </a:extLst>
          </p:cNvPr>
          <p:cNvSpPr txBox="1"/>
          <p:nvPr/>
        </p:nvSpPr>
        <p:spPr>
          <a:xfrm>
            <a:off x="1056911" y="455440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792DB13-ECBC-4A94-B013-4DD35E9F9A4E}"/>
              </a:ext>
            </a:extLst>
          </p:cNvPr>
          <p:cNvSpPr txBox="1"/>
          <p:nvPr/>
        </p:nvSpPr>
        <p:spPr>
          <a:xfrm>
            <a:off x="1056911" y="6016728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3 2 1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786112F-E5E0-4B64-89EF-7C10D76F513D}"/>
              </a:ext>
            </a:extLst>
          </p:cNvPr>
          <p:cNvSpPr txBox="1"/>
          <p:nvPr/>
        </p:nvSpPr>
        <p:spPr>
          <a:xfrm>
            <a:off x="6507247" y="4469579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0625758-A07B-4277-B8A8-1CD93732B1E2}"/>
              </a:ext>
            </a:extLst>
          </p:cNvPr>
          <p:cNvSpPr txBox="1"/>
          <p:nvPr/>
        </p:nvSpPr>
        <p:spPr>
          <a:xfrm>
            <a:off x="6507247" y="5497549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536D6A4-BB30-4EB1-887F-22C3B07B82C7}"/>
              </a:ext>
            </a:extLst>
          </p:cNvPr>
          <p:cNvSpPr txBox="1"/>
          <p:nvPr/>
        </p:nvSpPr>
        <p:spPr>
          <a:xfrm>
            <a:off x="6494323" y="5009794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7B0D0D8-9A2B-4470-894E-DD80A87DCCBB}"/>
              </a:ext>
            </a:extLst>
          </p:cNvPr>
          <p:cNvSpPr txBox="1"/>
          <p:nvPr/>
        </p:nvSpPr>
        <p:spPr>
          <a:xfrm>
            <a:off x="5434110" y="4102283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99302E0-750C-47C1-BD45-C608FCAA1EAB}"/>
              </a:ext>
            </a:extLst>
          </p:cNvPr>
          <p:cNvSpPr txBox="1"/>
          <p:nvPr/>
        </p:nvSpPr>
        <p:spPr>
          <a:xfrm>
            <a:off x="5874858" y="547221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B7E0007-7AD2-4436-9043-F41CD0898F94}"/>
              </a:ext>
            </a:extLst>
          </p:cNvPr>
          <p:cNvSpPr txBox="1"/>
          <p:nvPr/>
        </p:nvSpPr>
        <p:spPr>
          <a:xfrm>
            <a:off x="5868396" y="4981824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AB70CD8-3CDA-44A5-B05E-7B4AF6F726A0}"/>
              </a:ext>
            </a:extLst>
          </p:cNvPr>
          <p:cNvSpPr txBox="1"/>
          <p:nvPr/>
        </p:nvSpPr>
        <p:spPr>
          <a:xfrm>
            <a:off x="5868396" y="4460037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0EDBFEC-855D-4A73-B87B-FFDAAC730120}"/>
              </a:ext>
            </a:extLst>
          </p:cNvPr>
          <p:cNvSpPr txBox="1"/>
          <p:nvPr/>
        </p:nvSpPr>
        <p:spPr>
          <a:xfrm>
            <a:off x="9383117" y="4071505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8F8CEB66-B322-4901-A9FB-46EEBC2DDECB}"/>
              </a:ext>
            </a:extLst>
          </p:cNvPr>
          <p:cNvSpPr txBox="1"/>
          <p:nvPr/>
        </p:nvSpPr>
        <p:spPr>
          <a:xfrm>
            <a:off x="9422363" y="4460036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3827128-1380-4246-8C1B-FB298EB78CF6}"/>
              </a:ext>
            </a:extLst>
          </p:cNvPr>
          <p:cNvSpPr txBox="1"/>
          <p:nvPr/>
        </p:nvSpPr>
        <p:spPr>
          <a:xfrm>
            <a:off x="9430993" y="499255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5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7EFFF67-F745-4111-807F-0E369AF112A9}"/>
              </a:ext>
            </a:extLst>
          </p:cNvPr>
          <p:cNvSpPr txBox="1"/>
          <p:nvPr/>
        </p:nvSpPr>
        <p:spPr>
          <a:xfrm>
            <a:off x="9405146" y="5497549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noProof="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1844A14-FA34-436F-BE1B-825470565B60}"/>
              </a:ext>
            </a:extLst>
          </p:cNvPr>
          <p:cNvSpPr txBox="1"/>
          <p:nvPr/>
        </p:nvSpPr>
        <p:spPr>
          <a:xfrm>
            <a:off x="7837027" y="5968787"/>
            <a:ext cx="251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400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2507416-5BC9-43BE-9DE6-E5AEEE466374}"/>
                  </a:ext>
                </a:extLst>
              </p:cNvPr>
              <p:cNvSpPr txBox="1"/>
              <p:nvPr/>
            </p:nvSpPr>
            <p:spPr>
              <a:xfrm>
                <a:off x="6461587" y="443166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82507416-5BC9-43BE-9DE6-E5AEEE46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7" y="4431666"/>
                <a:ext cx="92983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CE1B6CE-AB0B-47BF-A2FA-AC9228545024}"/>
                  </a:ext>
                </a:extLst>
              </p:cNvPr>
              <p:cNvSpPr txBox="1"/>
              <p:nvPr/>
            </p:nvSpPr>
            <p:spPr>
              <a:xfrm>
                <a:off x="7266312" y="4419597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2CE1B6CE-AB0B-47BF-A2FA-AC922854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312" y="4419597"/>
                <a:ext cx="92983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5A273D76-CFB5-4473-A81C-93109E050334}"/>
                  </a:ext>
                </a:extLst>
              </p:cNvPr>
              <p:cNvSpPr txBox="1"/>
              <p:nvPr/>
            </p:nvSpPr>
            <p:spPr>
              <a:xfrm>
                <a:off x="8044642" y="4451734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5A273D76-CFB5-4473-A81C-93109E05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42" y="4451734"/>
                <a:ext cx="92983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091364-71BD-40CA-8A88-6BC460F1AFC7}"/>
                  </a:ext>
                </a:extLst>
              </p:cNvPr>
              <p:cNvSpPr txBox="1"/>
              <p:nvPr/>
            </p:nvSpPr>
            <p:spPr>
              <a:xfrm>
                <a:off x="7299631" y="500714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091364-71BD-40CA-8A88-6BC460F1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31" y="5007143"/>
                <a:ext cx="929832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B355A32E-E0B8-4D60-9739-6C35840FB699}"/>
                  </a:ext>
                </a:extLst>
              </p:cNvPr>
              <p:cNvSpPr txBox="1"/>
              <p:nvPr/>
            </p:nvSpPr>
            <p:spPr>
              <a:xfrm>
                <a:off x="8124547" y="498618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B355A32E-E0B8-4D60-9739-6C35840FB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547" y="4986186"/>
                <a:ext cx="929832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5790E3E-8266-4A75-869D-69B4B4716A06}"/>
                  </a:ext>
                </a:extLst>
              </p:cNvPr>
              <p:cNvSpPr txBox="1"/>
              <p:nvPr/>
            </p:nvSpPr>
            <p:spPr>
              <a:xfrm>
                <a:off x="6476975" y="5475379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5790E3E-8266-4A75-869D-69B4B4716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75" y="5475379"/>
                <a:ext cx="929832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00B6FAE-ED9C-4D65-9C3A-437D8F24EF0A}"/>
                  </a:ext>
                </a:extLst>
              </p:cNvPr>
              <p:cNvSpPr txBox="1"/>
              <p:nvPr/>
            </p:nvSpPr>
            <p:spPr>
              <a:xfrm>
                <a:off x="8111828" y="5462878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00B6FAE-ED9C-4D65-9C3A-437D8F24E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828" y="5462878"/>
                <a:ext cx="929832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字方塊 86">
            <a:extLst>
              <a:ext uri="{FF2B5EF4-FFF2-40B4-BE49-F238E27FC236}">
                <a16:creationId xmlns:a16="http://schemas.microsoft.com/office/drawing/2014/main" id="{8633B977-448A-406C-9676-37C28196D20F}"/>
              </a:ext>
            </a:extLst>
          </p:cNvPr>
          <p:cNvSpPr txBox="1"/>
          <p:nvPr/>
        </p:nvSpPr>
        <p:spPr>
          <a:xfrm>
            <a:off x="3545537" y="3375981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CE305F9-7BB6-49F4-9221-A1A4EE4882DF}"/>
              </a:ext>
            </a:extLst>
          </p:cNvPr>
          <p:cNvCxnSpPr>
            <a:cxnSpLocks/>
          </p:cNvCxnSpPr>
          <p:nvPr/>
        </p:nvCxnSpPr>
        <p:spPr>
          <a:xfrm>
            <a:off x="5434110" y="4902739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C71095DC-F859-4FF3-AF26-A977092E5223}"/>
              </a:ext>
            </a:extLst>
          </p:cNvPr>
          <p:cNvSpPr txBox="1"/>
          <p:nvPr/>
        </p:nvSpPr>
        <p:spPr>
          <a:xfrm>
            <a:off x="5183738" y="4433270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A0CEF4C-0EC6-4C40-BA95-1AF1AA6E6EE6}"/>
              </a:ext>
            </a:extLst>
          </p:cNvPr>
          <p:cNvSpPr txBox="1"/>
          <p:nvPr/>
        </p:nvSpPr>
        <p:spPr>
          <a:xfrm>
            <a:off x="5201132" y="5577326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低</a:t>
            </a:r>
          </a:p>
        </p:txBody>
      </p:sp>
      <p:sp>
        <p:nvSpPr>
          <p:cNvPr id="91" name="文字方塊 90"/>
          <p:cNvSpPr txBox="1"/>
          <p:nvPr/>
        </p:nvSpPr>
        <p:spPr>
          <a:xfrm>
            <a:off x="7704943" y="3198167"/>
            <a:ext cx="363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最後一名可能的最高分數</a:t>
            </a:r>
          </a:p>
        </p:txBody>
      </p:sp>
      <p:sp>
        <p:nvSpPr>
          <p:cNvPr id="92" name="文字方塊 91"/>
          <p:cNvSpPr txBox="1"/>
          <p:nvPr/>
        </p:nvSpPr>
        <p:spPr>
          <a:xfrm>
            <a:off x="7764903" y="6396335"/>
            <a:ext cx="363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最後一名可能的最高分數</a:t>
            </a:r>
          </a:p>
        </p:txBody>
      </p:sp>
    </p:spTree>
    <p:extLst>
      <p:ext uri="{BB962C8B-B14F-4D97-AF65-F5344CB8AC3E}">
        <p14:creationId xmlns:p14="http://schemas.microsoft.com/office/powerpoint/2010/main" val="18997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8" grpId="0"/>
      <p:bldP spid="39" grpId="0"/>
      <p:bldP spid="40" grpId="0"/>
      <p:bldP spid="42" grpId="0"/>
      <p:bldP spid="43" grpId="0"/>
      <p:bldP spid="44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77" grpId="0"/>
      <p:bldP spid="78" grpId="0"/>
      <p:bldP spid="63" grpId="0"/>
      <p:bldP spid="64" grpId="0"/>
      <p:bldP spid="65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82" grpId="0"/>
      <p:bldP spid="83" grpId="0"/>
      <p:bldP spid="84" grpId="0"/>
      <p:bldP spid="85" grpId="0"/>
      <p:bldP spid="86" grpId="0"/>
      <p:bldP spid="91" grpId="0"/>
      <p:bldP spid="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2384" y="127622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404414" y="1865630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2305" y="847150"/>
            <a:ext cx="3549338" cy="5509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1 2 3</a:t>
            </a:r>
          </a:p>
          <a:p>
            <a:r>
              <a:rPr lang="en-US" altLang="zh-TW" sz="3200" dirty="0"/>
              <a:t>3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100 200 300</a:t>
            </a:r>
          </a:p>
          <a:p>
            <a:r>
              <a:rPr lang="en-US" altLang="zh-TW" sz="3200" dirty="0"/>
              <a:t>3 2 1</a:t>
            </a:r>
          </a:p>
          <a:p>
            <a:r>
              <a:rPr lang="en-US" altLang="zh-TW" sz="3200" dirty="0"/>
              <a:t>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498352" y="2551428"/>
            <a:ext cx="2855448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/>
              <a:t>Case 1: 600.00</a:t>
            </a:r>
          </a:p>
          <a:p>
            <a:r>
              <a:rPr lang="en-US" altLang="zh-TW" sz="3200"/>
              <a:t>Case 2: 400.00</a:t>
            </a:r>
            <a:endParaRPr lang="en-US" altLang="zh-TW" sz="320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9F5B-05DF-429E-A08B-7B40DFF67AD1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204767" y="898980"/>
            <a:ext cx="203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 of players</a:t>
            </a:r>
            <a:endParaRPr lang="zh-TW" altLang="en-US" sz="2800" dirty="0"/>
          </a:p>
        </p:txBody>
      </p:sp>
      <p:cxnSp>
        <p:nvCxnSpPr>
          <p:cNvPr id="14" name="直線單箭頭接點 13"/>
          <p:cNvCxnSpPr>
            <a:cxnSpLocks/>
            <a:stCxn id="10" idx="1"/>
          </p:cNvCxnSpPr>
          <p:nvPr/>
        </p:nvCxnSpPr>
        <p:spPr>
          <a:xfrm flipH="1" flipV="1">
            <a:off x="1129395" y="1153616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 flipH="1">
            <a:off x="2917719" y="1628339"/>
            <a:ext cx="524807" cy="10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468210" y="2348481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82614" y="3288189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cxnSpLocks/>
          </p:cNvCxnSpPr>
          <p:nvPr/>
        </p:nvCxnSpPr>
        <p:spPr>
          <a:xfrm flipH="1">
            <a:off x="2917719" y="2621712"/>
            <a:ext cx="544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1097979" y="3573604"/>
            <a:ext cx="1070226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4573" y="914351"/>
            <a:ext cx="2160188" cy="23161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85522" y="3340826"/>
            <a:ext cx="2179239" cy="23743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flipH="1">
            <a:off x="2917720" y="2072441"/>
            <a:ext cx="544931" cy="1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 flipV="1">
            <a:off x="1668508" y="3090037"/>
            <a:ext cx="1070226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D9F6740-CA17-4574-BE77-A03CF5BB579E}"/>
              </a:ext>
            </a:extLst>
          </p:cNvPr>
          <p:cNvCxnSpPr>
            <a:cxnSpLocks/>
          </p:cNvCxnSpPr>
          <p:nvPr/>
        </p:nvCxnSpPr>
        <p:spPr>
          <a:xfrm flipH="1">
            <a:off x="2894997" y="4117760"/>
            <a:ext cx="6004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CF8389C-BFC1-4E60-ADD8-C6E4EAABC445}"/>
              </a:ext>
            </a:extLst>
          </p:cNvPr>
          <p:cNvCxnSpPr>
            <a:cxnSpLocks/>
          </p:cNvCxnSpPr>
          <p:nvPr/>
        </p:nvCxnSpPr>
        <p:spPr>
          <a:xfrm flipH="1">
            <a:off x="2894997" y="5100832"/>
            <a:ext cx="6004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CD18CD-8C8D-42D7-ADD7-44AE83EF186D}"/>
              </a:ext>
            </a:extLst>
          </p:cNvPr>
          <p:cNvCxnSpPr>
            <a:cxnSpLocks/>
          </p:cNvCxnSpPr>
          <p:nvPr/>
        </p:nvCxnSpPr>
        <p:spPr>
          <a:xfrm flipH="1">
            <a:off x="2894997" y="4554954"/>
            <a:ext cx="600487" cy="8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1CD1108-082C-4E6C-BB4C-7019A16A7BAA}"/>
              </a:ext>
            </a:extLst>
          </p:cNvPr>
          <p:cNvCxnSpPr/>
          <p:nvPr/>
        </p:nvCxnSpPr>
        <p:spPr>
          <a:xfrm flipH="1" flipV="1">
            <a:off x="1619124" y="5582860"/>
            <a:ext cx="1070226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A703A64-73EA-4769-BB7E-F213C7C34208}"/>
              </a:ext>
            </a:extLst>
          </p:cNvPr>
          <p:cNvSpPr txBox="1"/>
          <p:nvPr/>
        </p:nvSpPr>
        <p:spPr>
          <a:xfrm>
            <a:off x="2947030" y="2783037"/>
            <a:ext cx="8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CF45F1E-2867-446E-84C3-7E36EE0F85D5}"/>
              </a:ext>
            </a:extLst>
          </p:cNvPr>
          <p:cNvSpPr txBox="1"/>
          <p:nvPr/>
        </p:nvSpPr>
        <p:spPr>
          <a:xfrm>
            <a:off x="2818787" y="5287252"/>
            <a:ext cx="86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rank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594FFBD-5A2E-4015-81ED-90184D5C9AB5}"/>
              </a:ext>
            </a:extLst>
          </p:cNvPr>
          <p:cNvSpPr txBox="1"/>
          <p:nvPr/>
        </p:nvSpPr>
        <p:spPr>
          <a:xfrm>
            <a:off x="2259020" y="3334912"/>
            <a:ext cx="2031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 of players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FCC762F-6385-4811-AE2C-E8556DA7C1A9}"/>
              </a:ext>
            </a:extLst>
          </p:cNvPr>
          <p:cNvSpPr txBox="1"/>
          <p:nvPr/>
        </p:nvSpPr>
        <p:spPr>
          <a:xfrm>
            <a:off x="3495484" y="1306201"/>
            <a:ext cx="295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 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DE9AEF6-74BB-4913-AABE-090DF05BF4E6}"/>
              </a:ext>
            </a:extLst>
          </p:cNvPr>
          <p:cNvSpPr txBox="1"/>
          <p:nvPr/>
        </p:nvSpPr>
        <p:spPr>
          <a:xfrm>
            <a:off x="3495484" y="1804094"/>
            <a:ext cx="3055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</a:t>
            </a:r>
            <a:r>
              <a:rPr lang="zh-TW" altLang="en-US" sz="2800" dirty="0"/>
              <a:t> </a:t>
            </a:r>
            <a:r>
              <a:rPr lang="en-US" altLang="zh-TW" sz="2800" dirty="0"/>
              <a:t>2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AC7D72C-BC72-4AC1-863C-7BC5F8EC736B}"/>
              </a:ext>
            </a:extLst>
          </p:cNvPr>
          <p:cNvSpPr txBox="1"/>
          <p:nvPr/>
        </p:nvSpPr>
        <p:spPr>
          <a:xfrm>
            <a:off x="3495484" y="2289273"/>
            <a:ext cx="2905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93F6328-FA39-41CA-B20B-C68B3F574870}"/>
              </a:ext>
            </a:extLst>
          </p:cNvPr>
          <p:cNvSpPr txBox="1"/>
          <p:nvPr/>
        </p:nvSpPr>
        <p:spPr>
          <a:xfrm>
            <a:off x="3482169" y="3766439"/>
            <a:ext cx="3188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 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E92D30-3DEC-41CD-9F23-098F39D344D9}"/>
              </a:ext>
            </a:extLst>
          </p:cNvPr>
          <p:cNvSpPr txBox="1"/>
          <p:nvPr/>
        </p:nvSpPr>
        <p:spPr>
          <a:xfrm>
            <a:off x="3482170" y="4264332"/>
            <a:ext cx="3278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</a:t>
            </a:r>
            <a:r>
              <a:rPr lang="zh-TW" altLang="en-US" sz="2800" dirty="0"/>
              <a:t> </a:t>
            </a:r>
            <a:r>
              <a:rPr lang="en-US" altLang="zh-TW" sz="2800" dirty="0"/>
              <a:t>2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338A118-86B8-492E-A383-C53B16346FE7}"/>
              </a:ext>
            </a:extLst>
          </p:cNvPr>
          <p:cNvSpPr txBox="1"/>
          <p:nvPr/>
        </p:nvSpPr>
        <p:spPr>
          <a:xfrm>
            <a:off x="3482170" y="4749511"/>
            <a:ext cx="3143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player 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ea typeface="標楷體" panose="03000509000000000000" pitchFamily="65" charset="-120"/>
              </a:rPr>
              <a:t>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B1BCD542-8745-403B-9175-7F7C88093DE4}"/>
              </a:ext>
            </a:extLst>
          </p:cNvPr>
          <p:cNvCxnSpPr/>
          <p:nvPr/>
        </p:nvCxnSpPr>
        <p:spPr>
          <a:xfrm>
            <a:off x="2864761" y="2289273"/>
            <a:ext cx="5633591" cy="52322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B274B7BF-A15E-439D-A89E-694E47A606E3}"/>
              </a:ext>
            </a:extLst>
          </p:cNvPr>
          <p:cNvCxnSpPr>
            <a:cxnSpLocks/>
          </p:cNvCxnSpPr>
          <p:nvPr/>
        </p:nvCxnSpPr>
        <p:spPr>
          <a:xfrm flipV="1">
            <a:off x="2818787" y="3320778"/>
            <a:ext cx="5679565" cy="14667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319540" y="3737747"/>
            <a:ext cx="363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最後一名可能的最高分數</a:t>
            </a:r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765" y="329784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0A13-5F23-4B09-8BC8-363B07734181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503695" y="1264950"/>
            <a:ext cx="760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dirty="0">
                <a:solidFill>
                  <a:srgbClr val="0070C0"/>
                </a:solidFill>
              </a:rPr>
              <a:t>Rank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高的</a:t>
            </a:r>
            <a:r>
              <a:rPr lang="en-US" altLang="zh-TW" sz="3200" dirty="0">
                <a:solidFill>
                  <a:srgbClr val="0070C0"/>
                </a:solidFill>
              </a:rPr>
              <a:t>player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掃描到</a:t>
            </a:r>
            <a:r>
              <a:rPr lang="en-US" altLang="zh-TW" sz="3200" dirty="0">
                <a:solidFill>
                  <a:srgbClr val="0070C0"/>
                </a:solidFill>
              </a:rPr>
              <a:t>Rank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低的</a:t>
            </a:r>
            <a:r>
              <a:rPr lang="en-US" altLang="zh-TW" sz="3200" dirty="0">
                <a:solidFill>
                  <a:srgbClr val="0070C0"/>
                </a:solidFill>
              </a:rPr>
              <a:t>player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8C39233-8F00-4DB1-BF81-B6532DA4B703}"/>
              </a:ext>
            </a:extLst>
          </p:cNvPr>
          <p:cNvSpPr txBox="1"/>
          <p:nvPr/>
        </p:nvSpPr>
        <p:spPr>
          <a:xfrm>
            <a:off x="530230" y="1985900"/>
            <a:ext cx="724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0070C0"/>
                </a:solidFill>
              </a:rPr>
              <a:t>Rank 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最高者其應得最高分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題都答對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7995EFF-AEFC-45C0-A69A-A6926629FEB9}"/>
              </a:ext>
            </a:extLst>
          </p:cNvPr>
          <p:cNvSpPr txBox="1"/>
          <p:nvPr/>
        </p:nvSpPr>
        <p:spPr>
          <a:xfrm>
            <a:off x="544286" y="2813095"/>
            <a:ext cx="1166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所檢驗之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player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其得分應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小於等於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的得分之最大值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FEA187-83AE-4DCA-9DB7-32F32A941679}"/>
              </a:ext>
            </a:extLst>
          </p:cNvPr>
          <p:cNvSpPr txBox="1"/>
          <p:nvPr/>
        </p:nvSpPr>
        <p:spPr>
          <a:xfrm>
            <a:off x="544286" y="3869869"/>
            <a:ext cx="11212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所檢驗之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player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其得分應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的得分之最大值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26A8940-04FE-4BE9-B4E6-56A3638EEC02}"/>
              </a:ext>
            </a:extLst>
          </p:cNvPr>
          <p:cNvSpPr txBox="1"/>
          <p:nvPr/>
        </p:nvSpPr>
        <p:spPr>
          <a:xfrm>
            <a:off x="544286" y="4926643"/>
            <a:ext cx="760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如果找不到符合條件的分數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則無解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DB148B-3401-44A3-B11F-1155B3F4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296CF-F274-40BF-A113-7992A1C348C2}" type="datetime1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9DCCE8-C9FF-409D-A2EC-7DFB9400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1612  Guess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3A54D-3850-435E-9593-1C485E83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570625-3FA0-489F-9228-8F97D81B6E97}"/>
              </a:ext>
            </a:extLst>
          </p:cNvPr>
          <p:cNvSpPr txBox="1"/>
          <p:nvPr/>
        </p:nvSpPr>
        <p:spPr>
          <a:xfrm>
            <a:off x="2579915" y="2634343"/>
            <a:ext cx="760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3200" dirty="0"/>
              <a:t>Rank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</a:t>
            </a:r>
            <a:r>
              <a:rPr lang="en-US" altLang="zh-TW" sz="3200" dirty="0"/>
              <a:t>player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掃描到</a:t>
            </a:r>
            <a:r>
              <a:rPr lang="en-US" altLang="zh-TW" sz="3200" dirty="0"/>
              <a:t>Rank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低的</a:t>
            </a:r>
            <a:r>
              <a:rPr lang="en-US" altLang="zh-TW" sz="3200" dirty="0"/>
              <a:t>player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87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7057" y="2890106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1 2 3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7" y="1114635"/>
            <a:ext cx="823232" cy="584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/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DC1D8F4-92E3-4D65-A5FA-8B222EDB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20" y="1086265"/>
                <a:ext cx="929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/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0ADF1B96-528A-4F7E-87BF-D9C71BF4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45" y="1074196"/>
                <a:ext cx="929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/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D7A0EA05-B294-4A59-BDDA-37C81173D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675" y="1106333"/>
                <a:ext cx="9298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4F29D8-A3B5-40FE-B92B-5AC37BA47BF6}"/>
              </a:ext>
            </a:extLst>
          </p:cNvPr>
          <p:cNvSpPr txBox="1"/>
          <p:nvPr/>
        </p:nvSpPr>
        <p:spPr>
          <a:xfrm>
            <a:off x="3541690" y="3760190"/>
            <a:ext cx="680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Rank 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最高者其應得最高分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3200" dirty="0">
                <a:solidFill>
                  <a:srgbClr val="0070C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題都答對</a:t>
            </a:r>
            <a:r>
              <a:rPr lang="en-US" altLang="zh-TW" sz="3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1" grpId="0"/>
      <p:bldP spid="52" grpId="0"/>
      <p:bldP spid="5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862B0CB7-07FB-413C-9149-EAB4E48FF74A}"/>
              </a:ext>
            </a:extLst>
          </p:cNvPr>
          <p:cNvSpPr/>
          <p:nvPr/>
        </p:nvSpPr>
        <p:spPr>
          <a:xfrm>
            <a:off x="5626898" y="1699410"/>
            <a:ext cx="469081" cy="505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7057" y="2890106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1 2 3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/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5E11548A-250C-4ED4-A0E4-2B5CC2CF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56" y="1661742"/>
                <a:ext cx="929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FF868BF-4F08-475A-989F-FA452B6F034E}"/>
              </a:ext>
            </a:extLst>
          </p:cNvPr>
          <p:cNvSpPr txBox="1"/>
          <p:nvPr/>
        </p:nvSpPr>
        <p:spPr>
          <a:xfrm>
            <a:off x="4038600" y="3151521"/>
            <a:ext cx="737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所檢驗之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player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ID(=2)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ID(=1)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其得分應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小於等於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的得分之最大值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A1B799F-BDA4-4070-8741-D4F86F3DCB1F}"/>
              </a:ext>
            </a:extLst>
          </p:cNvPr>
          <p:cNvSpPr txBox="1"/>
          <p:nvPr/>
        </p:nvSpPr>
        <p:spPr>
          <a:xfrm>
            <a:off x="3870802" y="4334176"/>
            <a:ext cx="575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0  100  200  300 300 400 500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D36804-26E3-4637-B156-6EC5AE3EE0A5}"/>
              </a:ext>
            </a:extLst>
          </p:cNvPr>
          <p:cNvSpPr txBox="1"/>
          <p:nvPr/>
        </p:nvSpPr>
        <p:spPr>
          <a:xfrm>
            <a:off x="725226" y="4327405"/>
            <a:ext cx="291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ID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可能的得分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29931F-2DD1-4083-BAEE-EC8D9A10C070}"/>
              </a:ext>
            </a:extLst>
          </p:cNvPr>
          <p:cNvSpPr txBox="1"/>
          <p:nvPr/>
        </p:nvSpPr>
        <p:spPr>
          <a:xfrm>
            <a:off x="9775336" y="4309947"/>
            <a:ext cx="73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43A6B6-D69D-4629-A3B4-51EA6F47870D}"/>
              </a:ext>
            </a:extLst>
          </p:cNvPr>
          <p:cNvSpPr txBox="1"/>
          <p:nvPr/>
        </p:nvSpPr>
        <p:spPr>
          <a:xfrm>
            <a:off x="10508976" y="427117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264925F-06D4-4E4A-8C18-0C1B8EE526E2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920686" y="2221198"/>
            <a:ext cx="175293" cy="1077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0CDEA933-07A4-4220-A77C-25776A77A002}"/>
                  </a:ext>
                </a:extLst>
              </p:cNvPr>
              <p:cNvSpPr txBox="1"/>
              <p:nvPr/>
            </p:nvSpPr>
            <p:spPr>
              <a:xfrm>
                <a:off x="7844734" y="1659091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0CDEA933-07A4-4220-A77C-25776A77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734" y="1659091"/>
                <a:ext cx="9298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827DF2-91AD-49AD-9B78-457907D9AD90}"/>
              </a:ext>
            </a:extLst>
          </p:cNvPr>
          <p:cNvSpPr txBox="1"/>
          <p:nvPr/>
        </p:nvSpPr>
        <p:spPr>
          <a:xfrm>
            <a:off x="3956125" y="4987006"/>
            <a:ext cx="370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en-US" altLang="zh-TW" sz="3200" dirty="0">
                <a:solidFill>
                  <a:srgbClr val="FF0000"/>
                </a:solidFill>
              </a:rPr>
              <a:t>600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832412F-DEEE-4D3F-AA3D-DFB9940E8A1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7299" y="1699410"/>
            <a:ext cx="1084500" cy="26208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/>
      <p:bldP spid="28" grpId="0"/>
      <p:bldP spid="54" grpId="0"/>
      <p:bldP spid="77" grpId="0"/>
      <p:bldP spid="45" grpId="0"/>
      <p:bldP spid="46" grpId="0"/>
      <p:bldP spid="7" grpId="0"/>
      <p:bldP spid="9" grpId="0"/>
      <p:bldP spid="47" grpId="0"/>
      <p:bldP spid="48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橢圓 44">
            <a:extLst>
              <a:ext uri="{FF2B5EF4-FFF2-40B4-BE49-F238E27FC236}">
                <a16:creationId xmlns:a16="http://schemas.microsoft.com/office/drawing/2014/main" id="{FCCDE88E-51B9-475F-AD15-17032C258FD1}"/>
              </a:ext>
            </a:extLst>
          </p:cNvPr>
          <p:cNvSpPr/>
          <p:nvPr/>
        </p:nvSpPr>
        <p:spPr>
          <a:xfrm>
            <a:off x="5626898" y="1699410"/>
            <a:ext cx="469081" cy="5056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9FAEB5-C55A-4AA6-968D-EC10697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F9037A-5044-48C7-A60F-00AC4B266BD2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2019/11/7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39907F-FFFF-4BD7-9D7B-89AFC1B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1612  Guess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11762-94C7-4FCB-8410-B002166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F0E5C5-BDCF-4563-9ABE-D810B812568F}"/>
              </a:ext>
            </a:extLst>
          </p:cNvPr>
          <p:cNvSpPr txBox="1"/>
          <p:nvPr/>
        </p:nvSpPr>
        <p:spPr>
          <a:xfrm>
            <a:off x="276456" y="63998"/>
            <a:ext cx="245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Case #2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DB0A92-7323-4872-8D45-868E70898AD8}"/>
              </a:ext>
            </a:extLst>
          </p:cNvPr>
          <p:cNvSpPr txBox="1"/>
          <p:nvPr/>
        </p:nvSpPr>
        <p:spPr>
          <a:xfrm>
            <a:off x="1486795" y="121854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502C1-6C8E-4EB3-B591-029112A409CF}"/>
              </a:ext>
            </a:extLst>
          </p:cNvPr>
          <p:cNvSpPr txBox="1"/>
          <p:nvPr/>
        </p:nvSpPr>
        <p:spPr>
          <a:xfrm>
            <a:off x="1486795" y="2246517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F9A689-EF29-4322-BC6A-9D607FEC9ACF}"/>
              </a:ext>
            </a:extLst>
          </p:cNvPr>
          <p:cNvSpPr txBox="1"/>
          <p:nvPr/>
        </p:nvSpPr>
        <p:spPr>
          <a:xfrm>
            <a:off x="1473871" y="1758762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D2A30A1-3F21-4557-BA19-03457E42552F}"/>
              </a:ext>
            </a:extLst>
          </p:cNvPr>
          <p:cNvSpPr txBox="1"/>
          <p:nvPr/>
        </p:nvSpPr>
        <p:spPr>
          <a:xfrm>
            <a:off x="757454" y="851251"/>
            <a:ext cx="3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4EB54E-407F-4685-A3A2-BDB8078F597D}"/>
              </a:ext>
            </a:extLst>
          </p:cNvPr>
          <p:cNvSpPr txBox="1"/>
          <p:nvPr/>
        </p:nvSpPr>
        <p:spPr>
          <a:xfrm>
            <a:off x="854406" y="2221180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1E4BA5E-8023-456C-8635-A8D089187D4B}"/>
              </a:ext>
            </a:extLst>
          </p:cNvPr>
          <p:cNvSpPr txBox="1"/>
          <p:nvPr/>
        </p:nvSpPr>
        <p:spPr>
          <a:xfrm>
            <a:off x="847944" y="1730792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2C2D8A2-AA40-4340-951B-CA03F2E8D5A6}"/>
              </a:ext>
            </a:extLst>
          </p:cNvPr>
          <p:cNvSpPr txBox="1"/>
          <p:nvPr/>
        </p:nvSpPr>
        <p:spPr>
          <a:xfrm>
            <a:off x="847944" y="1209005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BBDFEE8-1155-4E56-9EFB-9FAD92D4F303}"/>
              </a:ext>
            </a:extLst>
          </p:cNvPr>
          <p:cNvSpPr txBox="1"/>
          <p:nvPr/>
        </p:nvSpPr>
        <p:spPr>
          <a:xfrm>
            <a:off x="837057" y="2890106"/>
            <a:ext cx="2290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Rank:  3 2 1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04A2733-4F98-40EE-85F1-50864EB07319}"/>
              </a:ext>
            </a:extLst>
          </p:cNvPr>
          <p:cNvSpPr txBox="1"/>
          <p:nvPr/>
        </p:nvSpPr>
        <p:spPr>
          <a:xfrm>
            <a:off x="6298280" y="1124178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7486B48-92F7-42BC-9BED-0EBFE34419FC}"/>
              </a:ext>
            </a:extLst>
          </p:cNvPr>
          <p:cNvSpPr txBox="1"/>
          <p:nvPr/>
        </p:nvSpPr>
        <p:spPr>
          <a:xfrm>
            <a:off x="6285356" y="1664393"/>
            <a:ext cx="2514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100  200  300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EBA692-F109-4A3C-839F-0D696C5BA426}"/>
              </a:ext>
            </a:extLst>
          </p:cNvPr>
          <p:cNvSpPr txBox="1"/>
          <p:nvPr/>
        </p:nvSpPr>
        <p:spPr>
          <a:xfrm>
            <a:off x="5225143" y="756882"/>
            <a:ext cx="393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t>Rank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分數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D08E5-8385-489B-9DD0-8964FAB3C0CA}"/>
              </a:ext>
            </a:extLst>
          </p:cNvPr>
          <p:cNvSpPr txBox="1"/>
          <p:nvPr/>
        </p:nvSpPr>
        <p:spPr>
          <a:xfrm>
            <a:off x="5659429" y="1636423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01B3CF3-12F9-47A8-9655-614F51A180FD}"/>
              </a:ext>
            </a:extLst>
          </p:cNvPr>
          <p:cNvSpPr txBox="1"/>
          <p:nvPr/>
        </p:nvSpPr>
        <p:spPr>
          <a:xfrm>
            <a:off x="5659429" y="1114636"/>
            <a:ext cx="52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B3E036A-5847-49B1-A74F-5302CEA42F6E}"/>
              </a:ext>
            </a:extLst>
          </p:cNvPr>
          <p:cNvSpPr txBox="1"/>
          <p:nvPr/>
        </p:nvSpPr>
        <p:spPr>
          <a:xfrm>
            <a:off x="9174150" y="726104"/>
            <a:ext cx="117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得分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6D4A50B-3274-4075-B3B4-2F86A47CEFC5}"/>
              </a:ext>
            </a:extLst>
          </p:cNvPr>
          <p:cNvSpPr txBox="1"/>
          <p:nvPr/>
        </p:nvSpPr>
        <p:spPr>
          <a:xfrm>
            <a:off x="9213396" y="1114635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7451A6B-EFE9-4D5D-906F-95F44FEB2408}"/>
              </a:ext>
            </a:extLst>
          </p:cNvPr>
          <p:cNvSpPr txBox="1"/>
          <p:nvPr/>
        </p:nvSpPr>
        <p:spPr>
          <a:xfrm>
            <a:off x="9222026" y="1647150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/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2A65625B-9D8B-4180-BB58-E96D2E2C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664" y="1661742"/>
                <a:ext cx="92983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/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∨</m:t>
                      </m:r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189E62FB-0242-4070-A469-AB2EC9B85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580" y="1640785"/>
                <a:ext cx="9298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>
            <a:extLst>
              <a:ext uri="{FF2B5EF4-FFF2-40B4-BE49-F238E27FC236}">
                <a16:creationId xmlns:a16="http://schemas.microsoft.com/office/drawing/2014/main" id="{7061306A-0BDD-4F2E-A5A0-404EE735D0FE}"/>
              </a:ext>
            </a:extLst>
          </p:cNvPr>
          <p:cNvSpPr txBox="1"/>
          <p:nvPr/>
        </p:nvSpPr>
        <p:spPr>
          <a:xfrm>
            <a:off x="3336570" y="30580"/>
            <a:ext cx="472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number of players: 3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466ABCA0-48A1-44D9-8BA5-0D96C6BF0077}"/>
              </a:ext>
            </a:extLst>
          </p:cNvPr>
          <p:cNvCxnSpPr>
            <a:cxnSpLocks/>
          </p:cNvCxnSpPr>
          <p:nvPr/>
        </p:nvCxnSpPr>
        <p:spPr>
          <a:xfrm>
            <a:off x="5225143" y="1557338"/>
            <a:ext cx="0" cy="6891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9D31DF3-79CF-4CA8-9B47-A972209CF2E7}"/>
              </a:ext>
            </a:extLst>
          </p:cNvPr>
          <p:cNvSpPr txBox="1"/>
          <p:nvPr/>
        </p:nvSpPr>
        <p:spPr>
          <a:xfrm>
            <a:off x="4974771" y="1087869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高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03FD0891-0E89-4BE9-B60E-A3C17A48B99D}"/>
              </a:ext>
            </a:extLst>
          </p:cNvPr>
          <p:cNvSpPr txBox="1"/>
          <p:nvPr/>
        </p:nvSpPr>
        <p:spPr>
          <a:xfrm>
            <a:off x="4992165" y="2231925"/>
            <a:ext cx="73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低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AF404A9-DAD9-484B-9DA2-006E64A8FF97}"/>
              </a:ext>
            </a:extLst>
          </p:cNvPr>
          <p:cNvCxnSpPr/>
          <p:nvPr/>
        </p:nvCxnSpPr>
        <p:spPr>
          <a:xfrm flipH="1" flipV="1">
            <a:off x="5920686" y="2221198"/>
            <a:ext cx="175293" cy="1077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4FA3C8-EC21-4417-A452-36E1CB51F6BF}"/>
              </a:ext>
            </a:extLst>
          </p:cNvPr>
          <p:cNvSpPr txBox="1"/>
          <p:nvPr/>
        </p:nvSpPr>
        <p:spPr>
          <a:xfrm>
            <a:off x="4038600" y="3151521"/>
            <a:ext cx="7378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所檢驗之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player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ID(=2)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ID(=3)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其得分應 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 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</a:t>
            </a:r>
            <a:r>
              <a:rPr lang="en-US" altLang="zh-TW" sz="2800" dirty="0">
                <a:solidFill>
                  <a:srgbClr val="0070C0"/>
                </a:solidFill>
                <a:ea typeface="標楷體" panose="03000509000000000000" pitchFamily="65" charset="-120"/>
              </a:rPr>
              <a:t>Rank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的得分之最大值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B0FF97E-CBC5-480C-A650-A6ADF123E3DE}"/>
              </a:ext>
            </a:extLst>
          </p:cNvPr>
          <p:cNvSpPr txBox="1"/>
          <p:nvPr/>
        </p:nvSpPr>
        <p:spPr>
          <a:xfrm>
            <a:off x="3870802" y="4334176"/>
            <a:ext cx="5758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0  100  200  300 300 400 500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3216774-3CD3-4975-8917-F41F0DEDA64B}"/>
              </a:ext>
            </a:extLst>
          </p:cNvPr>
          <p:cNvSpPr txBox="1"/>
          <p:nvPr/>
        </p:nvSpPr>
        <p:spPr>
          <a:xfrm>
            <a:off x="725226" y="4327405"/>
            <a:ext cx="291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ID</a:t>
            </a:r>
            <a:r>
              <a:rPr lang="zh-TW" altLang="en-US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可能的得分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F119B3F-4DB2-4C8B-A841-B9D668ED5546}"/>
              </a:ext>
            </a:extLst>
          </p:cNvPr>
          <p:cNvSpPr txBox="1"/>
          <p:nvPr/>
        </p:nvSpPr>
        <p:spPr>
          <a:xfrm>
            <a:off x="9775336" y="4309947"/>
            <a:ext cx="73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&lt;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1D80D3F-EBEE-4040-98E6-750F9FACBFE9}"/>
              </a:ext>
            </a:extLst>
          </p:cNvPr>
          <p:cNvSpPr txBox="1"/>
          <p:nvPr/>
        </p:nvSpPr>
        <p:spPr>
          <a:xfrm>
            <a:off x="10508976" y="4271171"/>
            <a:ext cx="102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6A97C6D-CA8C-435E-8298-C854B4D42016}"/>
              </a:ext>
            </a:extLst>
          </p:cNvPr>
          <p:cNvSpPr txBox="1"/>
          <p:nvPr/>
        </p:nvSpPr>
        <p:spPr>
          <a:xfrm>
            <a:off x="3956125" y="4987006"/>
            <a:ext cx="370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ID</a:t>
            </a:r>
            <a:r>
              <a:rPr lang="zh-TW" altLang="en-US" sz="32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得</a:t>
            </a:r>
            <a:r>
              <a:rPr lang="en-US" altLang="zh-TW" sz="3200" dirty="0">
                <a:solidFill>
                  <a:srgbClr val="FF0000"/>
                </a:solidFill>
              </a:rPr>
              <a:t>500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C8EE1BB-1A44-4388-B172-BD46376D4AE7}"/>
              </a:ext>
            </a:extLst>
          </p:cNvPr>
          <p:cNvCxnSpPr>
            <a:cxnSpLocks/>
          </p:cNvCxnSpPr>
          <p:nvPr/>
        </p:nvCxnSpPr>
        <p:spPr>
          <a:xfrm>
            <a:off x="9727299" y="1699410"/>
            <a:ext cx="1084500" cy="26208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8" grpId="0"/>
      <p:bldP spid="39" grpId="0"/>
      <p:bldP spid="43" grpId="0"/>
      <p:bldP spid="54" grpId="0"/>
      <p:bldP spid="55" grpId="0"/>
      <p:bldP spid="47" grpId="0"/>
      <p:bldP spid="48" grpId="0"/>
      <p:bldP spid="49" grpId="0"/>
      <p:bldP spid="56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2029</Words>
  <Application>Microsoft Office PowerPoint</Application>
  <PresentationFormat>寬螢幕</PresentationFormat>
  <Paragraphs>566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1612 Guess</vt:lpstr>
      <vt:lpstr>UVa 1612 Guess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543</cp:revision>
  <dcterms:created xsi:type="dcterms:W3CDTF">2019-09-24T16:06:08Z</dcterms:created>
  <dcterms:modified xsi:type="dcterms:W3CDTF">2019-11-07T10:47:33Z</dcterms:modified>
</cp:coreProperties>
</file>