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28" r:id="rId4"/>
    <p:sldId id="258" r:id="rId5"/>
    <p:sldId id="259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31" r:id="rId28"/>
    <p:sldId id="332" r:id="rId29"/>
    <p:sldId id="33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552" autoAdjust="0"/>
  </p:normalViewPr>
  <p:slideViewPr>
    <p:cSldViewPr snapToGrid="0" showGuides="1">
      <p:cViewPr varScale="1">
        <p:scale>
          <a:sx n="77" d="100"/>
          <a:sy n="77" d="100"/>
        </p:scale>
        <p:origin x="88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4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D5E-2CCB-4395-ABCE-17456D591252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3772-24E3-4630-9726-89CDB8D9E943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4554-F6CE-4B70-A7FB-46E552364E55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A1CC-8757-4772-9F64-D8E5C079E786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0AB-7CB3-4C15-B0EC-A23C93F707A4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5F74-6330-48D7-B9CE-41DC22D483F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283A-60BB-4E21-9551-BD51A91757DB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0D48-5437-4748-91ED-6E49FA1F9F21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8A05-046E-449D-919D-D4CA68C4A37B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EE60-281E-4B93-B43E-00C835E9EACA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FD3E7-38E8-4826-931A-6BF77132925A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11157 Dynamic Frog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3" y="2143812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" y="2026819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529941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02579629-C152-4929-A53D-6D39B6638982}"/>
              </a:ext>
            </a:extLst>
          </p:cNvPr>
          <p:cNvGrpSpPr/>
          <p:nvPr/>
        </p:nvGrpSpPr>
        <p:grpSpPr>
          <a:xfrm rot="20683118">
            <a:off x="529553" y="1486955"/>
            <a:ext cx="1189999" cy="1023699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65885165-6816-4149-965D-9EA67100B19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="" xmlns:a16="http://schemas.microsoft.com/office/drawing/2014/main" id="{A54EF489-0BDA-4BA9-A516-FA134E161FB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B5B0861E-A4FA-4E5D-B79D-A0605DEC7754}"/>
              </a:ext>
            </a:extLst>
          </p:cNvPr>
          <p:cNvSpPr txBox="1"/>
          <p:nvPr/>
        </p:nvSpPr>
        <p:spPr>
          <a:xfrm>
            <a:off x="1001292" y="1102697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30BD312F-BF6F-48E2-959E-D35F5E177916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51348047-AEA8-4050-A7A4-A5C8F0231275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</a:t>
            </a:r>
            <a:r>
              <a:rPr lang="en-US" altLang="zh-TW" sz="2800" dirty="0">
                <a:solidFill>
                  <a:srgbClr val="FF0000"/>
                </a:solidFill>
              </a:rPr>
              <a:t>17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="" xmlns:a16="http://schemas.microsoft.com/office/drawing/2014/main" id="{9C532A8D-D7C7-4CCC-AE2D-147461A74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8D5B0C3C-A286-495B-900F-F632E19D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49" name="文字方塊 48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D9A0285C-05C2-4DFF-B871-F0C2BFAF92AD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48568640-0282-41DD-8D4A-092027ECD4A4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3DA2F424-EC6B-4D15-AB9C-99CB3C88B67A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19465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3" y="2143812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24" y="2013597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966224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D9478986-3871-4242-9B93-37675460B9FC}"/>
              </a:ext>
            </a:extLst>
          </p:cNvPr>
          <p:cNvGrpSpPr/>
          <p:nvPr/>
        </p:nvGrpSpPr>
        <p:grpSpPr>
          <a:xfrm rot="20683118">
            <a:off x="1393475" y="1585931"/>
            <a:ext cx="855054" cy="821095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A0289BBA-1DFF-4C18-B29C-2D865C0A32C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="" xmlns:a16="http://schemas.microsoft.com/office/drawing/2014/main" id="{80B63C65-0BEB-4C3C-AF56-C882E6B8659F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6253C905-E2B1-42C2-847F-2B613E16DFB5}"/>
              </a:ext>
            </a:extLst>
          </p:cNvPr>
          <p:cNvSpPr txBox="1"/>
          <p:nvPr/>
        </p:nvSpPr>
        <p:spPr>
          <a:xfrm>
            <a:off x="1626572" y="116121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0242865-7B39-40A5-A873-2EB980A61C8F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</a:t>
            </a:r>
            <a:r>
              <a:rPr lang="en-US" altLang="zh-TW" sz="2800" dirty="0">
                <a:solidFill>
                  <a:srgbClr val="0070C0"/>
                </a:solidFill>
              </a:rPr>
              <a:t>15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48EBFD20-EB35-4C0C-AA1A-04EE50286716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="" xmlns:a16="http://schemas.microsoft.com/office/drawing/2014/main" id="{479EEB04-8E78-41EB-AB9D-02F93C86F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594FF16F-E958-4F03-B49D-BDC157859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49" name="文字方塊 48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F6934B9C-9B37-4C46-9485-9D2B27F33BBA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913CAD5F-7616-4288-8AF8-86FC6CDF082C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03189447-1630-4085-924D-E63DDB484135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3018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82" y="2143812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0" y="1403351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2688770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7FC574CA-4958-4B23-B9F7-B6CB5CAFB162}"/>
              </a:ext>
            </a:extLst>
          </p:cNvPr>
          <p:cNvGrpSpPr/>
          <p:nvPr/>
        </p:nvGrpSpPr>
        <p:grpSpPr>
          <a:xfrm rot="20683118">
            <a:off x="2200094" y="1431901"/>
            <a:ext cx="725482" cy="540816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82EB8B88-7A91-4ABE-9CC4-157FEDDFE50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="" xmlns:a16="http://schemas.microsoft.com/office/drawing/2014/main" id="{594AE3E9-FE72-4284-9C8A-35F8AB44382D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="" xmlns:a16="http://schemas.microsoft.com/office/drawing/2014/main" id="{C90F4FE6-800C-4F76-A1B3-5FF78FDA4A35}"/>
              </a:ext>
            </a:extLst>
          </p:cNvPr>
          <p:cNvGrpSpPr/>
          <p:nvPr/>
        </p:nvGrpSpPr>
        <p:grpSpPr>
          <a:xfrm rot="20683118">
            <a:off x="1783143" y="1814092"/>
            <a:ext cx="1045524" cy="869744"/>
            <a:chOff x="446448" y="1726745"/>
            <a:chExt cx="847236" cy="885600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="" xmlns:a16="http://schemas.microsoft.com/office/drawing/2014/main" id="{4B8912C2-9975-4CCE-B496-B32E95FF3032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弧形 45">
              <a:extLst>
                <a:ext uri="{FF2B5EF4-FFF2-40B4-BE49-F238E27FC236}">
                  <a16:creationId xmlns="" xmlns:a16="http://schemas.microsoft.com/office/drawing/2014/main" id="{B3F691BA-776A-4B26-A68C-ABA8C15FA6D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C6986B52-BB7A-4A9E-B5A2-14752A8CE1E1}"/>
              </a:ext>
            </a:extLst>
          </p:cNvPr>
          <p:cNvSpPr txBox="1"/>
          <p:nvPr/>
        </p:nvSpPr>
        <p:spPr>
          <a:xfrm>
            <a:off x="2510246" y="106411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2F39615B-8283-43DD-8239-80BEA77EC90F}"/>
              </a:ext>
            </a:extLst>
          </p:cNvPr>
          <p:cNvSpPr txBox="1"/>
          <p:nvPr/>
        </p:nvSpPr>
        <p:spPr>
          <a:xfrm>
            <a:off x="2372387" y="152734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AAACF472-2A69-47F6-AD40-D0EDB3004D69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</a:t>
            </a:r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E60C0B62-6D05-4A7B-B9E9-7AC2E501FF4E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</a:t>
            </a:r>
            <a:r>
              <a:rPr lang="en-US" altLang="zh-TW" sz="2800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4" name="圖片 53">
            <a:extLst>
              <a:ext uri="{FF2B5EF4-FFF2-40B4-BE49-F238E27FC236}">
                <a16:creationId xmlns="" xmlns:a16="http://schemas.microsoft.com/office/drawing/2014/main" id="{0216D1AE-B67E-4C89-9156-3CEDC1211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="" xmlns:a16="http://schemas.microsoft.com/office/drawing/2014/main" id="{833E9DA2-03DB-4FD6-A804-C44EA4333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6" name="文字方塊 55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3D009169-E522-4DF7-9D1B-3F4B9248453F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E053F604-8342-4EEA-9FE2-A37C3057D629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587E81E9-3B8E-4EA4-BC86-9639D38DBB00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27958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15250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88" y="1474789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3746005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>
            <a:extLst>
              <a:ext uri="{FF2B5EF4-FFF2-40B4-BE49-F238E27FC236}">
                <a16:creationId xmlns="" xmlns:a16="http://schemas.microsoft.com/office/drawing/2014/main" id="{BAE62F1B-8E02-46F6-A831-BEEB785EB2D6}"/>
              </a:ext>
            </a:extLst>
          </p:cNvPr>
          <p:cNvGrpSpPr/>
          <p:nvPr/>
        </p:nvGrpSpPr>
        <p:grpSpPr>
          <a:xfrm rot="20683118">
            <a:off x="3187927" y="1360406"/>
            <a:ext cx="779449" cy="572819"/>
            <a:chOff x="446448" y="1726745"/>
            <a:chExt cx="847236" cy="885600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="" xmlns:a16="http://schemas.microsoft.com/office/drawing/2014/main" id="{066F01A0-BE69-4CEC-BF05-950AEC0E1F3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弧形 48">
              <a:extLst>
                <a:ext uri="{FF2B5EF4-FFF2-40B4-BE49-F238E27FC236}">
                  <a16:creationId xmlns="" xmlns:a16="http://schemas.microsoft.com/office/drawing/2014/main" id="{63C6D63F-2CF4-42BA-B776-DDBDBA5CD21D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="" xmlns:a16="http://schemas.microsoft.com/office/drawing/2014/main" id="{A340C8B1-67B2-4B15-B335-FE908DF42F49}"/>
              </a:ext>
            </a:extLst>
          </p:cNvPr>
          <p:cNvGrpSpPr/>
          <p:nvPr/>
        </p:nvGrpSpPr>
        <p:grpSpPr>
          <a:xfrm rot="20683118">
            <a:off x="3105644" y="1904280"/>
            <a:ext cx="753121" cy="754642"/>
            <a:chOff x="446448" y="1726745"/>
            <a:chExt cx="847236" cy="885600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="" xmlns:a16="http://schemas.microsoft.com/office/drawing/2014/main" id="{D76C67E0-1B97-420A-B55B-63EA9BAE35E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弧形 51">
              <a:extLst>
                <a:ext uri="{FF2B5EF4-FFF2-40B4-BE49-F238E27FC236}">
                  <a16:creationId xmlns="" xmlns:a16="http://schemas.microsoft.com/office/drawing/2014/main" id="{014F31B3-5809-4D04-A827-DCA6168890F0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27640C41-B2BD-44B7-92DE-04212FD8170D}"/>
              </a:ext>
            </a:extLst>
          </p:cNvPr>
          <p:cNvSpPr txBox="1"/>
          <p:nvPr/>
        </p:nvSpPr>
        <p:spPr>
          <a:xfrm>
            <a:off x="3269676" y="1037308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B5578804-95F5-4396-9A37-C90B72C13AD0}"/>
              </a:ext>
            </a:extLst>
          </p:cNvPr>
          <p:cNvSpPr txBox="1"/>
          <p:nvPr/>
        </p:nvSpPr>
        <p:spPr>
          <a:xfrm>
            <a:off x="3289849" y="1545827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3F23A252-CC53-4DBD-B4F1-6E56F42B1928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</a:t>
            </a:r>
            <a:r>
              <a:rPr lang="en-US" altLang="zh-TW" sz="2800" dirty="0">
                <a:solidFill>
                  <a:srgbClr val="0070C0"/>
                </a:solidFill>
              </a:rPr>
              <a:t>8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70256410-9D89-4749-9D0E-43FD6B21F7DB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</a:t>
            </a:r>
            <a:r>
              <a:rPr lang="en-US" altLang="zh-TW" sz="2800" dirty="0">
                <a:solidFill>
                  <a:srgbClr val="FF0000"/>
                </a:solidFill>
              </a:rPr>
              <a:t>8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="" xmlns:a16="http://schemas.microsoft.com/office/drawing/2014/main" id="{E7E28C22-44E7-4BF4-9E96-D84B6A4416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="" xmlns:a16="http://schemas.microsoft.com/office/drawing/2014/main" id="{E631299F-55C3-4BAC-B130-ED5C7FF2E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9" name="文字方塊 58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B00E8EAD-FAF2-48F8-ADF4-0F9E3F4BF8B9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61" name="文字方塊 60">
            <a:extLst>
              <a:ext uri="{FF2B5EF4-FFF2-40B4-BE49-F238E27FC236}">
                <a16:creationId xmlns="" xmlns:a16="http://schemas.microsoft.com/office/drawing/2014/main" id="{6426C38A-D7E8-4AC0-820E-FEA6BD6AB5CE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78CA670D-5C37-4362-80DD-4EAFBF57E29A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0684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15250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20" y="2034313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4501606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ED43FF25-B039-41D9-8A8A-CEC0349A788A}"/>
              </a:ext>
            </a:extLst>
          </p:cNvPr>
          <p:cNvGrpSpPr/>
          <p:nvPr/>
        </p:nvGrpSpPr>
        <p:grpSpPr>
          <a:xfrm rot="20683118">
            <a:off x="3820621" y="1647781"/>
            <a:ext cx="855054" cy="821095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09842CC8-EFE4-4F4D-9926-854D29EFD098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="" xmlns:a16="http://schemas.microsoft.com/office/drawing/2014/main" id="{B9807BF3-9C6E-4AEB-9902-D7B6E56C56C1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90E8B9A2-C68D-4989-9DA5-DB7800AD076E}"/>
              </a:ext>
            </a:extLst>
          </p:cNvPr>
          <p:cNvSpPr txBox="1"/>
          <p:nvPr/>
        </p:nvSpPr>
        <p:spPr>
          <a:xfrm>
            <a:off x="4114251" y="1287128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9F594739-2102-4C99-A052-870CEDE74019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</a:t>
            </a:r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40A33C67-7C05-48FE-A354-553D99BDEDA9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="" xmlns:a16="http://schemas.microsoft.com/office/drawing/2014/main" id="{48E0CC04-59BA-4F84-B1DB-4304C4350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EFE09818-217A-4115-B4F7-93BCCD350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49" name="文字方塊 48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75EAC4A0-F071-484A-8BC5-3D5A5067B48C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4E8246D6-8126-4C3E-B923-5B25D15FD297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C0137FAC-F984-422B-ACB6-0253F8E95804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14999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5167547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47478C54-4CE7-470F-B741-8B237A66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4" y="2143812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A6B8D7FE-F7E5-4D03-8376-A4325AD3D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72" y="1403351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4DC225EA-611D-4E41-B844-CB950002E50B}"/>
              </a:ext>
            </a:extLst>
          </p:cNvPr>
          <p:cNvGrpSpPr/>
          <p:nvPr/>
        </p:nvGrpSpPr>
        <p:grpSpPr>
          <a:xfrm rot="20683118">
            <a:off x="4621709" y="1279637"/>
            <a:ext cx="661051" cy="582011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AD989EEF-B25E-4FEA-B20C-374B5F86ABA8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937C12B8-3618-4048-8154-423ABEB9B5C9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="" xmlns:a16="http://schemas.microsoft.com/office/drawing/2014/main" id="{570399FA-124C-45D2-BBC6-82EDA4FF4BBF}"/>
              </a:ext>
            </a:extLst>
          </p:cNvPr>
          <p:cNvGrpSpPr/>
          <p:nvPr/>
        </p:nvGrpSpPr>
        <p:grpSpPr>
          <a:xfrm rot="20683118">
            <a:off x="4068654" y="1822519"/>
            <a:ext cx="1141558" cy="884495"/>
            <a:chOff x="446448" y="1726745"/>
            <a:chExt cx="847236" cy="885600"/>
          </a:xfrm>
        </p:grpSpPr>
        <p:cxnSp>
          <p:nvCxnSpPr>
            <p:cNvPr id="46" name="直線單箭頭接點 45">
              <a:extLst>
                <a:ext uri="{FF2B5EF4-FFF2-40B4-BE49-F238E27FC236}">
                  <a16:creationId xmlns="" xmlns:a16="http://schemas.microsoft.com/office/drawing/2014/main" id="{9F43E9D3-8FD2-400E-9DA4-4FD02557398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="" xmlns:a16="http://schemas.microsoft.com/office/drawing/2014/main" id="{E73DBE03-6589-4730-BC5E-EA76EBF5DAF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0ADCABB7-468D-45FF-8C50-AD22B7639843}"/>
              </a:ext>
            </a:extLst>
          </p:cNvPr>
          <p:cNvSpPr txBox="1"/>
          <p:nvPr/>
        </p:nvSpPr>
        <p:spPr>
          <a:xfrm>
            <a:off x="4741888" y="1011282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1C3154D8-C36B-4410-9554-73C6A4DDE61E}"/>
              </a:ext>
            </a:extLst>
          </p:cNvPr>
          <p:cNvSpPr txBox="1"/>
          <p:nvPr/>
        </p:nvSpPr>
        <p:spPr>
          <a:xfrm>
            <a:off x="4399876" y="148656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01E29853-091F-4210-ABA1-4D8C6EED450C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</a:t>
            </a:r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2522D561-52E7-45CD-9660-A78D0F817C0E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2" name="圖片 51">
            <a:extLst>
              <a:ext uri="{FF2B5EF4-FFF2-40B4-BE49-F238E27FC236}">
                <a16:creationId xmlns="" xmlns:a16="http://schemas.microsoft.com/office/drawing/2014/main" id="{A2FDD31A-2E88-4AAE-9682-5E9EC8038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="" xmlns:a16="http://schemas.microsoft.com/office/drawing/2014/main" id="{874BF8DB-DC29-4C32-B103-30E7562C6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4" name="文字方塊 53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B0908FFC-B56C-420D-8C3F-7ECFADA236FB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687F0632-3CC7-4BF6-A3C0-D73552E5FEB9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EFA2AEE4-37BB-48A4-8FB0-E6E793262EC6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1100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5920838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47478C54-4CE7-470F-B741-8B237A66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4" y="2143812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A6B8D7FE-F7E5-4D03-8376-A4325AD3D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79" y="2028981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581B62E0-1CBB-46FD-81F9-002C1D6ED16B}"/>
              </a:ext>
            </a:extLst>
          </p:cNvPr>
          <p:cNvGrpSpPr/>
          <p:nvPr/>
        </p:nvGrpSpPr>
        <p:grpSpPr>
          <a:xfrm rot="20683118">
            <a:off x="5219270" y="1646442"/>
            <a:ext cx="855054" cy="821095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2B01CC04-FDD5-45EB-8D51-E2630EDFE868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EE7D6A28-4E34-440D-BD01-FE878616C0E2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E41D0A1-5094-4757-88C0-445D9C84023D}"/>
              </a:ext>
            </a:extLst>
          </p:cNvPr>
          <p:cNvSpPr txBox="1"/>
          <p:nvPr/>
        </p:nvSpPr>
        <p:spPr>
          <a:xfrm>
            <a:off x="5526762" y="129004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EB30A2F8-2403-4FB0-9CA4-43F38C11C529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</a:t>
            </a:r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4E73C1E-E6D8-4B90-AAC6-150FFA498C91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ACD042E3-C26F-47C2-9513-BA782EE36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="" xmlns:a16="http://schemas.microsoft.com/office/drawing/2014/main" id="{DE093FAF-B769-46EB-85F5-148C8058E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44ED785E-66AE-4A6D-9D7A-0DA42A0344B1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5F87548E-2A7F-4986-A539-446AF5F2B541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78E6524-53D6-46B4-AA04-D8F4852528E5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41165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6435303" y="371792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47478C54-4CE7-470F-B741-8B237A66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01" y="2126006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A6B8D7FE-F7E5-4D03-8376-A4325AD3D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79" y="2028981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42BA2A3E-8F8E-482C-A652-33B3BD555DE3}"/>
              </a:ext>
            </a:extLst>
          </p:cNvPr>
          <p:cNvGrpSpPr/>
          <p:nvPr/>
        </p:nvGrpSpPr>
        <p:grpSpPr>
          <a:xfrm rot="20683118">
            <a:off x="5421174" y="1675019"/>
            <a:ext cx="1211532" cy="870298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42BB3D83-DB45-4592-83D8-F8B56DDF104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3C274AD5-FA59-4608-8200-9F769177E9B1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FE9768C7-A67C-40D3-9D94-445EEC5E75CE}"/>
              </a:ext>
            </a:extLst>
          </p:cNvPr>
          <p:cNvSpPr txBox="1"/>
          <p:nvPr/>
        </p:nvSpPr>
        <p:spPr>
          <a:xfrm>
            <a:off x="5854008" y="133989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5083505-B221-4A10-A465-5CDC406D176A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D062EA72-5BFA-4C0C-9379-7E35115B03CD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</a:t>
            </a:r>
            <a:r>
              <a:rPr lang="en-US" altLang="zh-TW" sz="2800" dirty="0">
                <a:solidFill>
                  <a:srgbClr val="FF0000"/>
                </a:solidFill>
              </a:rPr>
              <a:t>17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8AF14CD4-3D38-492C-A789-A04FE04B0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="" xmlns:a16="http://schemas.microsoft.com/office/drawing/2014/main" id="{7974F988-B306-4016-A116-7418CBBE5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273A8B61-8646-4C6F-B0F8-AFD524CC1E5D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BEDE19F7-8E42-443E-9F9A-3E0324FA3F2A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1C5062DD-0AF5-44DE-8675-CB9A24365134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27219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7092537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47478C54-4CE7-470F-B741-8B237A66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01" y="2126006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A6B8D7FE-F7E5-4D03-8376-A4325AD3D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64" y="2013872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CC65939B-3D9F-457F-92C7-5F05B4565CD0}"/>
              </a:ext>
            </a:extLst>
          </p:cNvPr>
          <p:cNvGrpSpPr/>
          <p:nvPr/>
        </p:nvGrpSpPr>
        <p:grpSpPr>
          <a:xfrm rot="20683118">
            <a:off x="6095569" y="1805971"/>
            <a:ext cx="1176889" cy="761357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76DA414C-0BFC-4793-B77D-A85272B2B0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D08CCA61-25F6-49E4-A924-C8DBEC547CCB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4064ABF4-DEFE-4F2A-84C9-5D9D594A0A4B}"/>
              </a:ext>
            </a:extLst>
          </p:cNvPr>
          <p:cNvSpPr txBox="1"/>
          <p:nvPr/>
        </p:nvSpPr>
        <p:spPr>
          <a:xfrm>
            <a:off x="6464266" y="1449388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E93F423E-9BFA-4DD4-8E3A-C0D04072DEA0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</a:t>
            </a:r>
            <a:r>
              <a:rPr lang="en-US" altLang="zh-TW" sz="2800" dirty="0">
                <a:solidFill>
                  <a:srgbClr val="0070C0"/>
                </a:solidFill>
              </a:rPr>
              <a:t>19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58CC97DC-1900-40E9-BDB9-6034A35DE4CB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2" name="圖片 51">
            <a:extLst>
              <a:ext uri="{FF2B5EF4-FFF2-40B4-BE49-F238E27FC236}">
                <a16:creationId xmlns="" xmlns:a16="http://schemas.microsoft.com/office/drawing/2014/main" id="{AAA812C1-9081-4C28-909D-98C57A0A1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="" xmlns:a16="http://schemas.microsoft.com/office/drawing/2014/main" id="{BDD6641E-0FD2-405A-968D-44B3A1E7A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48" name="文字方塊 47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B5F77AC2-04F1-4062-943C-7907F75A1AF4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A4A955ED-7094-479E-A582-F229156A3D31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CBEDC9D7-F5BC-4D91-955E-D921AEC565F8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9495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7690091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47478C54-4CE7-470F-B741-8B237A66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70" y="2181004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A6B8D7FE-F7E5-4D03-8376-A4325AD3D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64" y="2013872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56BE579E-10D7-4F9C-9279-5C6737C9BA70}"/>
              </a:ext>
            </a:extLst>
          </p:cNvPr>
          <p:cNvGrpSpPr/>
          <p:nvPr/>
        </p:nvGrpSpPr>
        <p:grpSpPr>
          <a:xfrm rot="20683118">
            <a:off x="6600336" y="1867608"/>
            <a:ext cx="1274162" cy="821106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9D23FCB4-057B-4E45-88CF-3F3B6A2795F2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8A6EFEC7-A00C-42D3-8F61-957E761473F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98B7E15B-BDDC-4193-8E07-B3901B327FD9}"/>
              </a:ext>
            </a:extLst>
          </p:cNvPr>
          <p:cNvSpPr txBox="1"/>
          <p:nvPr/>
        </p:nvSpPr>
        <p:spPr>
          <a:xfrm>
            <a:off x="7060807" y="147375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6F9F0E01-8A90-41A0-B790-77BE03DEC42E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B8189427-164E-4C01-99C4-70C68F93372C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</a:t>
            </a:r>
            <a:r>
              <a:rPr lang="en-US" altLang="zh-TW" sz="2800" dirty="0">
                <a:solidFill>
                  <a:srgbClr val="FF0000"/>
                </a:solidFill>
              </a:rPr>
              <a:t>12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76662979-9AA1-4BF9-AC6F-ED73CB1F1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="" xmlns:a16="http://schemas.microsoft.com/office/drawing/2014/main" id="{805FD4CB-6C7F-42AD-8918-49633FB2B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49878EF7-353C-413B-8C00-E8E6F63B69FE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E049698-CED7-4767-A1B7-836325D46100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B7925AA8-0C78-4157-925E-4C99C6ABA72E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359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3942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11157 Dynamic Frog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A16-F250-401E-AE6A-6B11CAA3EDC9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967951C3-E379-463E-80F4-8AF8BFB00297}"/>
              </a:ext>
            </a:extLst>
          </p:cNvPr>
          <p:cNvSpPr txBox="1"/>
          <p:nvPr/>
        </p:nvSpPr>
        <p:spPr>
          <a:xfrm>
            <a:off x="936171" y="1690688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青蛙從左岸到右岸再回到左岸跳躍踩石頭問題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從左岸到右岸間有一排的大小石頭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青蛙從左岸到右岸去回會踩到石頭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踩到小石頭後該石頭就沉下去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之後就不能再踩在上面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踩到大石頭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之後該石頭不會沉下去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而且還可以再踩上去。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請寫一程式計算青蛙從左岸到右岸再回到左岸過程中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跳躍踩石頭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想辦法讓跳最長的距離最小化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然後輸出此最長距離。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8577746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F1C51440-C2AC-4C15-BDF5-865134D5F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3" y="2133004"/>
            <a:ext cx="788391" cy="637488"/>
          </a:xfrm>
          <a:prstGeom prst="rect">
            <a:avLst/>
          </a:prstGeom>
          <a:noFill/>
        </p:spPr>
      </p:pic>
      <p:pic>
        <p:nvPicPr>
          <p:cNvPr id="43" name="圖片 42">
            <a:extLst>
              <a:ext uri="{FF2B5EF4-FFF2-40B4-BE49-F238E27FC236}">
                <a16:creationId xmlns="" xmlns:a16="http://schemas.microsoft.com/office/drawing/2014/main" id="{55C0736C-AAAC-4B62-AB93-BDF13D589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01" y="1392543"/>
            <a:ext cx="581163" cy="752319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43728864-D666-4BDC-ACAE-D99081DC25B5}"/>
              </a:ext>
            </a:extLst>
          </p:cNvPr>
          <p:cNvGrpSpPr/>
          <p:nvPr/>
        </p:nvGrpSpPr>
        <p:grpSpPr>
          <a:xfrm rot="20683118">
            <a:off x="7831489" y="1872266"/>
            <a:ext cx="912776" cy="706842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3B43C174-6828-4218-A1F3-B1819DF8931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C9EFD5A1-4E70-4B97-B8B7-62E0F9548F79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="" xmlns:a16="http://schemas.microsoft.com/office/drawing/2014/main" id="{D2727FBD-8A16-4D0C-B65E-53DAAFA58884}"/>
              </a:ext>
            </a:extLst>
          </p:cNvPr>
          <p:cNvGrpSpPr/>
          <p:nvPr/>
        </p:nvGrpSpPr>
        <p:grpSpPr>
          <a:xfrm rot="20683118">
            <a:off x="7348399" y="1312326"/>
            <a:ext cx="1379078" cy="625534"/>
            <a:chOff x="446448" y="1726745"/>
            <a:chExt cx="847236" cy="885600"/>
          </a:xfrm>
        </p:grpSpPr>
        <p:cxnSp>
          <p:nvCxnSpPr>
            <p:cNvPr id="46" name="直線單箭頭接點 45">
              <a:extLst>
                <a:ext uri="{FF2B5EF4-FFF2-40B4-BE49-F238E27FC236}">
                  <a16:creationId xmlns="" xmlns:a16="http://schemas.microsoft.com/office/drawing/2014/main" id="{E58B5B30-294E-4516-A15D-B6310A6D199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="" xmlns:a16="http://schemas.microsoft.com/office/drawing/2014/main" id="{8367640F-142E-4B20-B825-D1EA63300DBF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764867"/>
                <a:gd name="adj2" fmla="val 893514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1B7EC811-BB05-4D13-ABE1-11385DD16A6F}"/>
              </a:ext>
            </a:extLst>
          </p:cNvPr>
          <p:cNvSpPr txBox="1"/>
          <p:nvPr/>
        </p:nvSpPr>
        <p:spPr>
          <a:xfrm>
            <a:off x="8131037" y="1542007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92083BC-0483-478D-BDD1-1BD04A36390A}"/>
              </a:ext>
            </a:extLst>
          </p:cNvPr>
          <p:cNvSpPr txBox="1"/>
          <p:nvPr/>
        </p:nvSpPr>
        <p:spPr>
          <a:xfrm>
            <a:off x="7754459" y="103281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6CD0C4D6-AC68-43CA-B299-689F6891106A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   </a:t>
            </a:r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2C9BA316-9E74-4213-BB93-F4A322E4DF62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12  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2" name="圖片 51">
            <a:extLst>
              <a:ext uri="{FF2B5EF4-FFF2-40B4-BE49-F238E27FC236}">
                <a16:creationId xmlns="" xmlns:a16="http://schemas.microsoft.com/office/drawing/2014/main" id="{C2C18BFB-AE3E-406E-8BF2-5B8E0EE04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="" xmlns:a16="http://schemas.microsoft.com/office/drawing/2014/main" id="{BCA4933A-DCDE-4DFB-B7E8-8F8EE48AA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4" name="文字方塊 53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EDE1915F-9F92-42EF-9BBE-FA702297AB2A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84D68687-BAC2-4FA7-9980-41A9CE80D4F8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365299D-D847-47B3-BCA1-D32A7DF9A0CE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14760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9493861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F1C51440-C2AC-4C15-BDF5-865134D5F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3" y="2133004"/>
            <a:ext cx="788391" cy="637488"/>
          </a:xfrm>
          <a:prstGeom prst="rect">
            <a:avLst/>
          </a:prstGeom>
          <a:noFill/>
        </p:spPr>
      </p:pic>
      <p:pic>
        <p:nvPicPr>
          <p:cNvPr id="43" name="圖片 42">
            <a:extLst>
              <a:ext uri="{FF2B5EF4-FFF2-40B4-BE49-F238E27FC236}">
                <a16:creationId xmlns="" xmlns:a16="http://schemas.microsoft.com/office/drawing/2014/main" id="{55C0736C-AAAC-4B62-AB93-BDF13D589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17" y="2026203"/>
            <a:ext cx="581163" cy="752319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FF1BDB95-56BA-495F-8A11-817C63D47F04}"/>
              </a:ext>
            </a:extLst>
          </p:cNvPr>
          <p:cNvGrpSpPr/>
          <p:nvPr/>
        </p:nvGrpSpPr>
        <p:grpSpPr>
          <a:xfrm rot="20683118">
            <a:off x="8743443" y="1629100"/>
            <a:ext cx="855054" cy="821095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1945518C-7BB4-4EE4-AC66-165728A2AA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A07E4507-A4D8-4047-B413-56B9C8D0951D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BAE83A19-0656-4CDC-B26C-2039A5DC9F83}"/>
              </a:ext>
            </a:extLst>
          </p:cNvPr>
          <p:cNvSpPr txBox="1"/>
          <p:nvPr/>
        </p:nvSpPr>
        <p:spPr>
          <a:xfrm>
            <a:off x="9009416" y="1230880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6D0F5424-93D2-4FBD-A232-20F590D214E4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   7   </a:t>
            </a:r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075A5F27-D319-407E-93F0-6771F0F2B329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12   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D17697B4-FE3A-4AA3-8D08-4524B852E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="" xmlns:a16="http://schemas.microsoft.com/office/drawing/2014/main" id="{EDE3BBF8-2D86-4BEB-A17F-A27AAE076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E787D4BA-5E2A-4CAD-A237-A2E982423016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A4935AD3-690A-48E2-9C5E-7E2ABC73B6BF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0B2B2172-1BA4-4500-B73D-0FA833A6D7CB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2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0163870" y="3719216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F1C51440-C2AC-4C15-BDF5-865134D5F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27" y="2159936"/>
            <a:ext cx="788391" cy="637488"/>
          </a:xfrm>
          <a:prstGeom prst="rect">
            <a:avLst/>
          </a:prstGeom>
          <a:noFill/>
        </p:spPr>
      </p:pic>
      <p:pic>
        <p:nvPicPr>
          <p:cNvPr id="43" name="圖片 42">
            <a:extLst>
              <a:ext uri="{FF2B5EF4-FFF2-40B4-BE49-F238E27FC236}">
                <a16:creationId xmlns="" xmlns:a16="http://schemas.microsoft.com/office/drawing/2014/main" id="{55C0736C-AAAC-4B62-AB93-BDF13D589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17" y="2026203"/>
            <a:ext cx="581163" cy="752319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C1963104-1C18-46BD-9FCD-30E46207A2F5}"/>
              </a:ext>
            </a:extLst>
          </p:cNvPr>
          <p:cNvGrpSpPr/>
          <p:nvPr/>
        </p:nvGrpSpPr>
        <p:grpSpPr>
          <a:xfrm rot="20683118">
            <a:off x="8852777" y="1393247"/>
            <a:ext cx="1507369" cy="1359390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7134D72C-4E03-40E8-994E-08D462D0049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61C8F2A7-F104-4DBE-9500-DC2485AF90FC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A179BB3F-DC1D-42B4-AC9E-3869FC4886FF}"/>
              </a:ext>
            </a:extLst>
          </p:cNvPr>
          <p:cNvSpPr txBox="1"/>
          <p:nvPr/>
        </p:nvSpPr>
        <p:spPr>
          <a:xfrm>
            <a:off x="9404463" y="99799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C20F55BA-3C3B-4E57-98A2-954F8C5E53BD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   7   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38C5E4FD-8B65-440E-AD0F-438497FA593E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12   2  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B1E8E5B6-3172-44D8-9A66-3D0FD7D4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="" xmlns:a16="http://schemas.microsoft.com/office/drawing/2014/main" id="{88755159-84CE-4C84-BD50-367561FF7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8678913B-3F34-4C02-8FE9-DCD1A9E8545B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C9FFAA23-A4B7-4DBD-BE80-BD924A85E3DA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C77DB11A-C6B1-4AB0-B61F-181CD610D0D8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8782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1166103" y="3711278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E5BECA84-F1AF-462C-ABCE-B04E1DB04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28" y="2139051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4850346B-77FC-41C5-BF18-08D08110C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16" y="1398590"/>
            <a:ext cx="581163" cy="75231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="" xmlns:a16="http://schemas.microsoft.com/office/drawing/2014/main" id="{D6233853-A6E8-46C3-B773-FF49213FE172}"/>
              </a:ext>
            </a:extLst>
          </p:cNvPr>
          <p:cNvGrpSpPr/>
          <p:nvPr/>
        </p:nvGrpSpPr>
        <p:grpSpPr>
          <a:xfrm rot="20683118">
            <a:off x="10382174" y="1920409"/>
            <a:ext cx="909785" cy="636113"/>
            <a:chOff x="446448" y="1726745"/>
            <a:chExt cx="847236" cy="885600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="" xmlns:a16="http://schemas.microsoft.com/office/drawing/2014/main" id="{1066D1DE-D405-4657-9C27-AE8939B76F9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="" xmlns:a16="http://schemas.microsoft.com/office/drawing/2014/main" id="{2F3434B0-8692-4E7A-ABEF-94FDB91C8A6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="" xmlns:a16="http://schemas.microsoft.com/office/drawing/2014/main" id="{CD686B8E-4185-4E18-98C8-082782C53A6B}"/>
              </a:ext>
            </a:extLst>
          </p:cNvPr>
          <p:cNvGrpSpPr/>
          <p:nvPr/>
        </p:nvGrpSpPr>
        <p:grpSpPr>
          <a:xfrm rot="20683118">
            <a:off x="9646830" y="1307538"/>
            <a:ext cx="1710936" cy="608486"/>
            <a:chOff x="446448" y="1726745"/>
            <a:chExt cx="847236" cy="885600"/>
          </a:xfrm>
        </p:grpSpPr>
        <p:cxnSp>
          <p:nvCxnSpPr>
            <p:cNvPr id="46" name="直線單箭頭接點 45">
              <a:extLst>
                <a:ext uri="{FF2B5EF4-FFF2-40B4-BE49-F238E27FC236}">
                  <a16:creationId xmlns="" xmlns:a16="http://schemas.microsoft.com/office/drawing/2014/main" id="{DDD0644A-5F4F-43E7-8A6F-4C8ED217F5D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="" xmlns:a16="http://schemas.microsoft.com/office/drawing/2014/main" id="{52D2BC4E-AB8E-4437-956F-298850EB7A83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17128"/>
                <a:gd name="adj2" fmla="val 16548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FE8CAC4B-98A6-4543-82A4-DF00389B4C5F}"/>
              </a:ext>
            </a:extLst>
          </p:cNvPr>
          <p:cNvSpPr txBox="1"/>
          <p:nvPr/>
        </p:nvSpPr>
        <p:spPr>
          <a:xfrm>
            <a:off x="10595734" y="1563133"/>
            <a:ext cx="553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1169F469-7BC4-4362-AA73-A489A6F30355}"/>
              </a:ext>
            </a:extLst>
          </p:cNvPr>
          <p:cNvSpPr txBox="1"/>
          <p:nvPr/>
        </p:nvSpPr>
        <p:spPr>
          <a:xfrm>
            <a:off x="9831045" y="111017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A3782605-E2E7-4A86-B84E-D327918C92EA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   7   5  </a:t>
            </a:r>
            <a:r>
              <a:rPr lang="en-US" altLang="zh-TW" sz="2800" dirty="0">
                <a:solidFill>
                  <a:srgbClr val="0070C0"/>
                </a:solidFill>
              </a:rPr>
              <a:t>15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F1E9171B-A585-4952-9C8F-F96BBBF34F72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12   2  10  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2" name="圖片 51">
            <a:extLst>
              <a:ext uri="{FF2B5EF4-FFF2-40B4-BE49-F238E27FC236}">
                <a16:creationId xmlns="" xmlns:a16="http://schemas.microsoft.com/office/drawing/2014/main" id="{D05A73E6-0355-49AB-A86C-42581F48F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="" xmlns:a16="http://schemas.microsoft.com/office/drawing/2014/main" id="{AB545A13-A106-40C8-BDBB-DA92E9B10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54" name="文字方塊 53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723BCC9-A150-418F-AEEF-933B836C09B0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32C7FC99-BEAE-4D19-835D-6B6644D29911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0842D01A-62C2-4BF8-91D5-19FBCA2373C2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2190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E0356B34-8001-4186-B031-DC29A6F9CFCE}"/>
              </a:ext>
            </a:extLst>
          </p:cNvPr>
          <p:cNvSpPr/>
          <p:nvPr/>
        </p:nvSpPr>
        <p:spPr>
          <a:xfrm>
            <a:off x="4861759" y="4463110"/>
            <a:ext cx="493485" cy="3504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A3782605-E2E7-4A86-B84E-D327918C92EA}"/>
              </a:ext>
            </a:extLst>
          </p:cNvPr>
          <p:cNvSpPr txBox="1"/>
          <p:nvPr/>
        </p:nvSpPr>
        <p:spPr>
          <a:xfrm>
            <a:off x="1139768" y="4389120"/>
            <a:ext cx="589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10  15   7   8   2   7   5  19   7   5  10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1166103" y="3711278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="" xmlns:a16="http://schemas.microsoft.com/office/drawing/2014/main" id="{E5BECA84-F1AF-462C-ABCE-B04E1DB04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28" y="2139051"/>
            <a:ext cx="788391" cy="637488"/>
          </a:xfrm>
          <a:prstGeom prst="rect">
            <a:avLst/>
          </a:prstGeom>
          <a:noFill/>
        </p:spPr>
      </p:pic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4850346B-77FC-41C5-BF18-08D08110C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16" y="1398590"/>
            <a:ext cx="581163" cy="752319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F1E9171B-A585-4952-9C8F-F96BBBF34F72}"/>
              </a:ext>
            </a:extLst>
          </p:cNvPr>
          <p:cNvSpPr txBox="1"/>
          <p:nvPr/>
        </p:nvSpPr>
        <p:spPr>
          <a:xfrm>
            <a:off x="1139768" y="5066962"/>
            <a:ext cx="545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17  15   8   9  17  12   2  10  15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2" name="圖片 51">
            <a:extLst>
              <a:ext uri="{FF2B5EF4-FFF2-40B4-BE49-F238E27FC236}">
                <a16:creationId xmlns="" xmlns:a16="http://schemas.microsoft.com/office/drawing/2014/main" id="{D05A73E6-0355-49AB-A86C-42581F48F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="" xmlns:a16="http://schemas.microsoft.com/office/drawing/2014/main" id="{AB545A13-A106-40C8-BDBB-DA92E9B10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4A2870DF-E0AF-4DDD-B7FD-EDAE5873AE58}"/>
              </a:ext>
            </a:extLst>
          </p:cNvPr>
          <p:cNvSpPr txBox="1"/>
          <p:nvPr/>
        </p:nvSpPr>
        <p:spPr>
          <a:xfrm>
            <a:off x="7526977" y="4754851"/>
            <a:ext cx="171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Max=19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A3497B79-C43B-4FCB-AA48-8D48EEFAC3D2}"/>
              </a:ext>
            </a:extLst>
          </p:cNvPr>
          <p:cNvSpPr txBox="1"/>
          <p:nvPr/>
        </p:nvSpPr>
        <p:spPr>
          <a:xfrm>
            <a:off x="10092322" y="4749512"/>
            <a:ext cx="206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Output</a:t>
            </a:r>
            <a:r>
              <a:rPr lang="en-US" altLang="zh-TW" sz="2800" dirty="0"/>
              <a:t>: 19</a:t>
            </a:r>
            <a:endParaRPr lang="zh-TW" altLang="en-US" sz="2800" dirty="0"/>
          </a:p>
        </p:txBody>
      </p:sp>
      <p:sp>
        <p:nvSpPr>
          <p:cNvPr id="39" name="右大括弧 38">
            <a:extLst>
              <a:ext uri="{FF2B5EF4-FFF2-40B4-BE49-F238E27FC236}">
                <a16:creationId xmlns="" xmlns:a16="http://schemas.microsoft.com/office/drawing/2014/main" id="{99134C92-8592-411B-91EF-D366AFE15AC4}"/>
              </a:ext>
            </a:extLst>
          </p:cNvPr>
          <p:cNvSpPr/>
          <p:nvPr/>
        </p:nvSpPr>
        <p:spPr>
          <a:xfrm>
            <a:off x="6890327" y="4477446"/>
            <a:ext cx="447162" cy="1112736"/>
          </a:xfrm>
          <a:prstGeom prst="rightBrace">
            <a:avLst>
              <a:gd name="adj1" fmla="val 2454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="" xmlns:a16="http://schemas.microsoft.com/office/drawing/2014/main" id="{FEF8F033-E3DA-4F59-BBEE-08C56A5E4DC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83862" y="5011122"/>
            <a:ext cx="9084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0A25B6B6-AA56-48D7-8438-2B68D8E219F6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A8ED23A4-5ACF-464E-A622-FB2DC2C7133F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90ED7254-0EED-40FA-A87C-0B5AC15E48B8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33E74D6A-A3F7-4E18-9999-E0ECFE791C4A}"/>
              </a:ext>
            </a:extLst>
          </p:cNvPr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2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" grpId="0"/>
      <p:bldP spid="54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2EDD070-E9FD-4133-95B5-2B7C14B2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BADAA994-9EAA-431A-93E6-6C6FE48B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A43D3F94-DAFE-413D-9113-ABE961C4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F500D3C-C31C-4747-99ED-7E5925C11AF2}"/>
              </a:ext>
            </a:extLst>
          </p:cNvPr>
          <p:cNvSpPr txBox="1"/>
          <p:nvPr/>
        </p:nvSpPr>
        <p:spPr>
          <a:xfrm>
            <a:off x="696686" y="508000"/>
            <a:ext cx="9064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int Case;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("11157.in","r",stdin);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("11157.out","w",stdout);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 &gt;&gt; Case;</a:t>
            </a:r>
          </a:p>
          <a:p>
            <a:r>
              <a:rPr lang="en-US" altLang="zh-TW" dirty="0"/>
              <a:t>    int N, D;</a:t>
            </a:r>
          </a:p>
          <a:p>
            <a:r>
              <a:rPr lang="en-US" altLang="zh-TW" dirty="0"/>
              <a:t>    char kind[110];   </a:t>
            </a:r>
            <a:r>
              <a:rPr lang="en-US" altLang="zh-TW" dirty="0">
                <a:solidFill>
                  <a:srgbClr val="0070C0"/>
                </a:solidFill>
              </a:rPr>
              <a:t>// kind[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石頭的種類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大或小或沉沒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 B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表示大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表示小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表示沉沒</a:t>
            </a:r>
            <a:endParaRPr lang="en-US" altLang="zh-TW" dirty="0"/>
          </a:p>
          <a:p>
            <a:r>
              <a:rPr lang="en-US" altLang="zh-TW" dirty="0"/>
              <a:t>    char dash;</a:t>
            </a:r>
          </a:p>
          <a:p>
            <a:r>
              <a:rPr lang="en-US" altLang="zh-TW" dirty="0"/>
              <a:t>    int  M[110];</a:t>
            </a:r>
            <a:r>
              <a:rPr lang="zh-TW" altLang="en-US" dirty="0"/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// M[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  <a:r>
              <a:rPr lang="en-US" altLang="zh-TW" dirty="0"/>
              <a:t> 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石頭離左岸的距離</a:t>
            </a:r>
            <a:endParaRPr lang="en-US" altLang="zh-TW" dirty="0"/>
          </a:p>
          <a:p>
            <a:r>
              <a:rPr lang="en-US" altLang="zh-TW" dirty="0"/>
              <a:t>    int </a:t>
            </a:r>
            <a:r>
              <a:rPr lang="en-US" altLang="zh-TW" dirty="0" err="1"/>
              <a:t>cnt</a:t>
            </a:r>
            <a:r>
              <a:rPr lang="en-US" altLang="zh-TW" dirty="0"/>
              <a:t>=1;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995D272B-719A-420E-8408-FB53C472ED52}"/>
              </a:ext>
            </a:extLst>
          </p:cNvPr>
          <p:cNvSpPr txBox="1"/>
          <p:nvPr/>
        </p:nvSpPr>
        <p:spPr>
          <a:xfrm>
            <a:off x="7881257" y="36226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zh-TW" altLang="en-US" sz="3200" dirty="0"/>
              <a:t> </a:t>
            </a:r>
            <a:r>
              <a:rPr lang="en-US" altLang="zh-TW" sz="3200" dirty="0"/>
              <a:t>11157 Code (1/3)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B7B73DA7-E64E-4F90-9BB1-2289D47C7EBE}"/>
              </a:ext>
            </a:extLst>
          </p:cNvPr>
          <p:cNvSpPr txBox="1"/>
          <p:nvPr/>
        </p:nvSpPr>
        <p:spPr>
          <a:xfrm>
            <a:off x="9938327" y="362263"/>
            <a:ext cx="159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3451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28E6F3C-33F3-493A-B6EE-B67F9CBE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6C2C580A-2749-4FC7-AC8E-F99B9073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196577A-440D-451C-A3AC-3F12BD69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E2FCA3F4-F803-48C8-BE35-006FE51FD56E}"/>
              </a:ext>
            </a:extLst>
          </p:cNvPr>
          <p:cNvSpPr txBox="1"/>
          <p:nvPr/>
        </p:nvSpPr>
        <p:spPr>
          <a:xfrm>
            <a:off x="286657" y="-34707"/>
            <a:ext cx="108603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while(Case--){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cin</a:t>
            </a:r>
            <a:r>
              <a:rPr lang="en-US" altLang="zh-TW" dirty="0"/>
              <a:t> &gt;&gt; N &gt;&gt; D;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 N+1;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          </a:t>
            </a:r>
            <a:r>
              <a:rPr lang="en-US" altLang="zh-TW" dirty="0" err="1"/>
              <a:t>cin</a:t>
            </a:r>
            <a:r>
              <a:rPr lang="en-US" altLang="zh-TW" dirty="0"/>
              <a:t> &gt;&gt; kind[</a:t>
            </a:r>
            <a:r>
              <a:rPr lang="en-US" altLang="zh-TW" dirty="0" err="1"/>
              <a:t>i</a:t>
            </a:r>
            <a:r>
              <a:rPr lang="en-US" altLang="zh-TW" dirty="0"/>
              <a:t>] &gt;&gt; dash &gt;&gt; M[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kind[0] = kind[N+1] = 'B';    </a:t>
            </a:r>
          </a:p>
          <a:p>
            <a:r>
              <a:rPr lang="en-US" altLang="zh-TW" dirty="0"/>
              <a:t>        M[0] = 0 ;     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左岸視為第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石頭而且是大的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dirty="0">
                <a:solidFill>
                  <a:srgbClr val="0070C0"/>
                </a:solidFill>
              </a:rPr>
              <a:t>,M[0]=0</a:t>
            </a:r>
            <a:endParaRPr lang="en-US" altLang="zh-TW" dirty="0"/>
          </a:p>
          <a:p>
            <a:r>
              <a:rPr lang="en-US" altLang="zh-TW" dirty="0"/>
              <a:t>        M[N+1] = D;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右岸視為第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N</a:t>
            </a:r>
            <a:r>
              <a:rPr lang="en-US" altLang="zh-TW" dirty="0">
                <a:solidFill>
                  <a:srgbClr val="0070C0"/>
                </a:solidFill>
              </a:rPr>
              <a:t>+1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石頭而且是大的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dirty="0">
                <a:solidFill>
                  <a:srgbClr val="0070C0"/>
                </a:solidFill>
              </a:rPr>
              <a:t>,M[N+1]=D</a:t>
            </a:r>
            <a:endParaRPr lang="en-US" altLang="zh-TW" dirty="0"/>
          </a:p>
          <a:p>
            <a:r>
              <a:rPr lang="en-US" altLang="zh-TW" dirty="0"/>
              <a:t>        int </a:t>
            </a:r>
            <a:r>
              <a:rPr lang="en-US" altLang="zh-TW" dirty="0" err="1"/>
              <a:t>ans</a:t>
            </a:r>
            <a:r>
              <a:rPr lang="en-US" altLang="zh-TW" dirty="0"/>
              <a:t>=0;     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ans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跳躍最長的距離</a:t>
            </a:r>
            <a:endParaRPr lang="en-US" altLang="zh-TW" dirty="0"/>
          </a:p>
          <a:p>
            <a:r>
              <a:rPr lang="en-US" altLang="zh-TW" dirty="0"/>
              <a:t>        int </a:t>
            </a:r>
            <a:r>
              <a:rPr lang="en-US" altLang="zh-TW" dirty="0" err="1"/>
              <a:t>p_now</a:t>
            </a:r>
            <a:r>
              <a:rPr lang="en-US" altLang="zh-TW" dirty="0"/>
              <a:t>=0;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p_now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青蛙現在的位置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從左岸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(0)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int flag=0;</a:t>
            </a:r>
            <a:r>
              <a:rPr lang="zh-TW" altLang="en-US" dirty="0"/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// flag=0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表示下次遇到小石頭石可以跳</a:t>
            </a:r>
            <a:r>
              <a:rPr lang="en-US" altLang="zh-TW" dirty="0">
                <a:solidFill>
                  <a:srgbClr val="0070C0"/>
                </a:solidFill>
              </a:rPr>
              <a:t>, flag=1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則不行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&lt;N+2;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由左至右檢驗石頭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if(kind[</a:t>
            </a:r>
            <a:r>
              <a:rPr lang="en-US" altLang="zh-TW" dirty="0" err="1"/>
              <a:t>i</a:t>
            </a:r>
            <a:r>
              <a:rPr lang="en-US" altLang="zh-TW" dirty="0"/>
              <a:t>]==‘B‘) {</a:t>
            </a:r>
            <a:r>
              <a:rPr lang="zh-TW" altLang="en-US" dirty="0"/>
              <a:t>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石頭是大的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青蛙跳上去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更新位置與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en-US" altLang="zh-TW" dirty="0" err="1">
                <a:solidFill>
                  <a:srgbClr val="0070C0"/>
                </a:solidFill>
              </a:rPr>
              <a:t>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/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 = max(</a:t>
            </a:r>
            <a:r>
              <a:rPr lang="en-US" altLang="zh-TW" dirty="0" err="1"/>
              <a:t>ans,M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]-</a:t>
            </a:r>
            <a:r>
              <a:rPr lang="en-US" altLang="zh-TW" dirty="0" err="1"/>
              <a:t>p_now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p_now</a:t>
            </a:r>
            <a:r>
              <a:rPr lang="en-US" altLang="zh-TW" dirty="0"/>
              <a:t> = M[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} else if((kind[</a:t>
            </a:r>
            <a:r>
              <a:rPr lang="en-US" altLang="zh-TW" dirty="0" err="1"/>
              <a:t>i</a:t>
            </a:r>
            <a:r>
              <a:rPr lang="en-US" altLang="zh-TW" dirty="0"/>
              <a:t>]==‘S’)&amp;&amp;(flag==0)) {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石頭是小的而且可以跳上去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更新位置與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en-US" altLang="zh-TW" dirty="0" err="1">
                <a:solidFill>
                  <a:srgbClr val="0070C0"/>
                </a:solidFill>
              </a:rPr>
              <a:t>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en-US" altLang="zh-TW" dirty="0" err="1"/>
              <a:t>ans</a:t>
            </a:r>
            <a:r>
              <a:rPr lang="en-US" altLang="zh-TW" dirty="0"/>
              <a:t> = max(</a:t>
            </a:r>
            <a:r>
              <a:rPr lang="en-US" altLang="zh-TW" dirty="0" err="1"/>
              <a:t>ans,M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]-</a:t>
            </a:r>
            <a:r>
              <a:rPr lang="en-US" altLang="zh-TW" dirty="0" err="1"/>
              <a:t>p_now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 </a:t>
            </a:r>
            <a:r>
              <a:rPr lang="en-US" altLang="zh-TW" dirty="0" err="1"/>
              <a:t>p_now</a:t>
            </a:r>
            <a:r>
              <a:rPr lang="en-US" altLang="zh-TW" dirty="0"/>
              <a:t> = M[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         kind[</a:t>
            </a:r>
            <a:r>
              <a:rPr lang="en-US" altLang="zh-TW" dirty="0" err="1"/>
              <a:t>i</a:t>
            </a:r>
            <a:r>
              <a:rPr lang="en-US" altLang="zh-TW" dirty="0"/>
              <a:t>] = ‘X‘; 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石頭圍沉沒</a:t>
            </a:r>
            <a:endParaRPr lang="en-US" altLang="zh-TW" dirty="0"/>
          </a:p>
          <a:p>
            <a:r>
              <a:rPr lang="en-US" altLang="zh-TW" dirty="0"/>
              <a:t>                     flag = 1;</a:t>
            </a:r>
            <a:r>
              <a:rPr lang="zh-TW" altLang="en-US" dirty="0"/>
              <a:t>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>
                <a:solidFill>
                  <a:srgbClr val="0070C0"/>
                </a:solidFill>
              </a:rPr>
              <a:t>flag=1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表示下次遇到小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可以跳</a:t>
            </a:r>
            <a:endParaRPr lang="en-US" altLang="zh-TW" dirty="0"/>
          </a:p>
          <a:p>
            <a:r>
              <a:rPr lang="en-US" altLang="zh-TW" dirty="0"/>
              <a:t>            } else if((kind[</a:t>
            </a:r>
            <a:r>
              <a:rPr lang="en-US" altLang="zh-TW" dirty="0" err="1"/>
              <a:t>i</a:t>
            </a:r>
            <a:r>
              <a:rPr lang="en-US" altLang="zh-TW" dirty="0"/>
              <a:t>]==‘S’)&amp;&amp;(flag==1)) {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石頭是小的而且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可以跳上去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則青蛙不動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en-US" altLang="zh-TW" dirty="0" err="1"/>
              <a:t>p_now</a:t>
            </a:r>
            <a:r>
              <a:rPr lang="en-US" altLang="zh-TW" dirty="0"/>
              <a:t> = </a:t>
            </a:r>
            <a:r>
              <a:rPr lang="en-US" altLang="zh-TW" dirty="0" err="1"/>
              <a:t>p_now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         flag = 0;</a:t>
            </a:r>
            <a:r>
              <a:rPr lang="zh-TW" altLang="en-US" dirty="0"/>
              <a:t>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>
                <a:solidFill>
                  <a:srgbClr val="0070C0"/>
                </a:solidFill>
              </a:rPr>
              <a:t>flag=0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表示下次遇到小石頭時可以跳</a:t>
            </a:r>
            <a:endParaRPr lang="en-US" altLang="zh-TW" dirty="0"/>
          </a:p>
          <a:p>
            <a:r>
              <a:rPr lang="en-US" altLang="zh-TW" dirty="0"/>
              <a:t>                   }</a:t>
            </a:r>
          </a:p>
          <a:p>
            <a:r>
              <a:rPr lang="en-US" altLang="zh-TW" dirty="0"/>
              <a:t>        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E6002FA-0A13-4219-8244-28C03F8C2253}"/>
              </a:ext>
            </a:extLst>
          </p:cNvPr>
          <p:cNvSpPr txBox="1"/>
          <p:nvPr/>
        </p:nvSpPr>
        <p:spPr>
          <a:xfrm>
            <a:off x="7881257" y="36226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zh-TW" altLang="en-US" sz="3200" dirty="0"/>
              <a:t> </a:t>
            </a:r>
            <a:r>
              <a:rPr lang="en-US" altLang="zh-TW" sz="3200" dirty="0"/>
              <a:t>11157 Code (2/3)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098CD36B-AE10-4443-B569-6075F0365E52}"/>
              </a:ext>
            </a:extLst>
          </p:cNvPr>
          <p:cNvSpPr txBox="1"/>
          <p:nvPr/>
        </p:nvSpPr>
        <p:spPr>
          <a:xfrm>
            <a:off x="9938327" y="362263"/>
            <a:ext cx="159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28652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8D267388-561A-4558-9078-608BE8F5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2E0C0F5D-6678-41C0-838A-C208A744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47F0E04-889B-42C0-B98F-3BFEE6C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BFC68BCB-1ADB-416F-A399-9C62D6687E6A}"/>
              </a:ext>
            </a:extLst>
          </p:cNvPr>
          <p:cNvSpPr txBox="1"/>
          <p:nvPr/>
        </p:nvSpPr>
        <p:spPr>
          <a:xfrm>
            <a:off x="1041729" y="1588607"/>
            <a:ext cx="9695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       </a:t>
            </a:r>
            <a:r>
              <a:rPr lang="en-US" altLang="zh-TW" dirty="0" err="1"/>
              <a:t>p_now</a:t>
            </a:r>
            <a:r>
              <a:rPr lang="en-US" altLang="zh-TW" dirty="0"/>
              <a:t> = D;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p_now</a:t>
            </a:r>
            <a:r>
              <a:rPr lang="en-US" altLang="zh-TW" dirty="0">
                <a:solidFill>
                  <a:srgbClr val="0070C0"/>
                </a:solidFill>
              </a:rPr>
              <a:t>=D,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青蛙現在的位置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從右岸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(D)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開始走回程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=N; </a:t>
            </a:r>
            <a:r>
              <a:rPr lang="en-US" altLang="zh-TW" dirty="0" err="1"/>
              <a:t>i</a:t>
            </a:r>
            <a:r>
              <a:rPr lang="en-US" altLang="zh-TW" dirty="0"/>
              <a:t>&gt;=0; </a:t>
            </a:r>
            <a:r>
              <a:rPr lang="en-US" altLang="zh-TW" dirty="0" err="1"/>
              <a:t>i</a:t>
            </a:r>
            <a:r>
              <a:rPr lang="en-US" altLang="zh-TW" dirty="0"/>
              <a:t>--) {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由右至左檢驗石頭</a:t>
            </a:r>
            <a:endParaRPr lang="en-US" altLang="zh-TW" dirty="0"/>
          </a:p>
          <a:p>
            <a:r>
              <a:rPr lang="en-US" altLang="zh-TW" dirty="0"/>
              <a:t>          if((kind[</a:t>
            </a:r>
            <a:r>
              <a:rPr lang="en-US" altLang="zh-TW" dirty="0" err="1"/>
              <a:t>i</a:t>
            </a:r>
            <a:r>
              <a:rPr lang="en-US" altLang="zh-TW" dirty="0"/>
              <a:t>]==‘B’)||(kind[</a:t>
            </a:r>
            <a:r>
              <a:rPr lang="en-US" altLang="zh-TW" dirty="0" err="1"/>
              <a:t>i</a:t>
            </a:r>
            <a:r>
              <a:rPr lang="en-US" altLang="zh-TW" dirty="0"/>
              <a:t>]==‘S’))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只要不是沉沒的</a:t>
            </a:r>
            <a:r>
              <a:rPr lang="en-US" altLang="zh-TW" dirty="0">
                <a:solidFill>
                  <a:srgbClr val="0070C0"/>
                </a:solidFill>
              </a:rPr>
              <a:t>(kind[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]=‘X’)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一律跳上去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 = max(</a:t>
            </a:r>
            <a:r>
              <a:rPr lang="en-US" altLang="zh-TW" dirty="0" err="1"/>
              <a:t>ans,p_now</a:t>
            </a:r>
            <a:r>
              <a:rPr lang="en-US" altLang="zh-TW" dirty="0"/>
              <a:t>-M[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err="1">
                <a:solidFill>
                  <a:srgbClr val="0070C0"/>
                </a:solidFill>
              </a:rPr>
              <a:t>ans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p_now</a:t>
            </a:r>
            <a:r>
              <a:rPr lang="en-US" altLang="zh-TW" dirty="0"/>
              <a:t> = M[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r>
              <a:rPr lang="zh-TW" altLang="en-US" dirty="0"/>
              <a:t>                               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更新青蛙位置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} else if(kind[</a:t>
            </a:r>
            <a:r>
              <a:rPr lang="en-US" altLang="zh-TW" dirty="0" err="1"/>
              <a:t>i</a:t>
            </a:r>
            <a:r>
              <a:rPr lang="en-US" altLang="zh-TW" dirty="0"/>
              <a:t>]==‘X’)  { </a:t>
            </a:r>
            <a:r>
              <a:rPr lang="en-US" altLang="zh-TW" dirty="0" err="1"/>
              <a:t>p_now</a:t>
            </a:r>
            <a:r>
              <a:rPr lang="en-US" altLang="zh-TW" dirty="0"/>
              <a:t> = </a:t>
            </a:r>
            <a:r>
              <a:rPr lang="en-US" altLang="zh-TW" dirty="0" err="1"/>
              <a:t>p_now</a:t>
            </a:r>
            <a:r>
              <a:rPr lang="en-US" altLang="zh-TW" dirty="0"/>
              <a:t>;}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沉沒的</a:t>
            </a:r>
            <a:r>
              <a:rPr lang="en-US" altLang="zh-TW" dirty="0">
                <a:solidFill>
                  <a:srgbClr val="0070C0"/>
                </a:solidFill>
              </a:rPr>
              <a:t>(kind[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]=‘X’)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一律不跳</a:t>
            </a:r>
            <a:endParaRPr lang="en-US" altLang="zh-TW" dirty="0"/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"Case " &lt;&lt; </a:t>
            </a:r>
            <a:r>
              <a:rPr lang="en-US" altLang="zh-TW" dirty="0" err="1"/>
              <a:t>cnt</a:t>
            </a:r>
            <a:r>
              <a:rPr lang="en-US" altLang="zh-TW" dirty="0"/>
              <a:t>++ &lt;&lt; ": " &lt;&lt; </a:t>
            </a:r>
            <a:r>
              <a:rPr lang="en-US" altLang="zh-TW" dirty="0" err="1"/>
              <a:t>ans</a:t>
            </a:r>
            <a:r>
              <a:rPr lang="en-US" altLang="zh-TW" dirty="0"/>
              <a:t> &lt;&lt; "\n";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0E548619-DCD1-4F6B-89F7-F6934F2044F5}"/>
              </a:ext>
            </a:extLst>
          </p:cNvPr>
          <p:cNvSpPr txBox="1"/>
          <p:nvPr/>
        </p:nvSpPr>
        <p:spPr>
          <a:xfrm>
            <a:off x="7881257" y="36226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zh-TW" altLang="en-US" sz="3200" dirty="0"/>
              <a:t> </a:t>
            </a:r>
            <a:r>
              <a:rPr lang="en-US" altLang="zh-TW" sz="3200" dirty="0"/>
              <a:t>11157 Code (3/3)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61F99347-0437-41D5-97DD-AA51C8CBD68B}"/>
              </a:ext>
            </a:extLst>
          </p:cNvPr>
          <p:cNvSpPr txBox="1"/>
          <p:nvPr/>
        </p:nvSpPr>
        <p:spPr>
          <a:xfrm>
            <a:off x="9938327" y="362263"/>
            <a:ext cx="159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10577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79EED564-F9D9-4959-B3E6-1CE1C2F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8A3E6CA-1B0F-44C2-8980-B8987D0F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2494683-13AE-4CB1-B568-4DB98F8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7E7F3462-1CAA-4816-9331-E2A1CC2EC4B0}"/>
              </a:ext>
            </a:extLst>
          </p:cNvPr>
          <p:cNvSpPr txBox="1"/>
          <p:nvPr/>
        </p:nvSpPr>
        <p:spPr>
          <a:xfrm>
            <a:off x="7881257" y="36226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zh-TW" altLang="en-US" sz="3200" dirty="0"/>
              <a:t> </a:t>
            </a:r>
            <a:r>
              <a:rPr lang="en-US" altLang="zh-TW" sz="3200" dirty="0"/>
              <a:t>11157 Code (1/2)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0B9ED872-3B09-4297-99D8-4C5E74DFD33B}"/>
              </a:ext>
            </a:extLst>
          </p:cNvPr>
          <p:cNvSpPr txBox="1"/>
          <p:nvPr/>
        </p:nvSpPr>
        <p:spPr>
          <a:xfrm>
            <a:off x="580450" y="1026974"/>
            <a:ext cx="9671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&lt;algorithm&gt;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/>
              <a:t>int p[110];</a:t>
            </a:r>
            <a:r>
              <a:rPr lang="zh-TW" altLang="en-US" dirty="0"/>
              <a:t>          </a:t>
            </a:r>
            <a:r>
              <a:rPr lang="en-US" altLang="zh-TW" dirty="0">
                <a:solidFill>
                  <a:srgbClr val="0070C0"/>
                </a:solidFill>
              </a:rPr>
              <a:t>// p[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石頭離左岸的距離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char </a:t>
            </a:r>
            <a:r>
              <a:rPr lang="en-US" altLang="zh-TW" dirty="0" err="1"/>
              <a:t>ch</a:t>
            </a:r>
            <a:r>
              <a:rPr lang="en-US" altLang="zh-TW" dirty="0"/>
              <a:t>[110];</a:t>
            </a:r>
            <a:r>
              <a:rPr lang="zh-TW" altLang="en-US" dirty="0"/>
              <a:t>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石頭的種類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大或小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), B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表示大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E85C6764-6B02-492A-81AB-F233DD1278DC}"/>
              </a:ext>
            </a:extLst>
          </p:cNvPr>
          <p:cNvSpPr txBox="1"/>
          <p:nvPr/>
        </p:nvSpPr>
        <p:spPr>
          <a:xfrm>
            <a:off x="9938327" y="362263"/>
            <a:ext cx="159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30876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53BD7FB-1612-45F9-AE1A-8EAD734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8A9B3B8-2778-4039-974E-FB912DEA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233C8378-F758-499D-BA75-A8DFFCD3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0B1D08F6-3EAD-4B10-A13C-94DC951B6F37}"/>
              </a:ext>
            </a:extLst>
          </p:cNvPr>
          <p:cNvSpPr txBox="1"/>
          <p:nvPr/>
        </p:nvSpPr>
        <p:spPr>
          <a:xfrm>
            <a:off x="7881257" y="362263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zh-TW" altLang="en-US" sz="3200" dirty="0"/>
              <a:t> </a:t>
            </a:r>
            <a:r>
              <a:rPr lang="en-US" altLang="zh-TW" sz="3200" dirty="0"/>
              <a:t>11157 Code (2/2)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551B59D7-DAC0-46FC-89C3-5DCFBFDD1D23}"/>
              </a:ext>
            </a:extLst>
          </p:cNvPr>
          <p:cNvSpPr txBox="1"/>
          <p:nvPr/>
        </p:nvSpPr>
        <p:spPr>
          <a:xfrm>
            <a:off x="0" y="-73690"/>
            <a:ext cx="123964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 main()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int </a:t>
            </a:r>
            <a:r>
              <a:rPr lang="en-US" altLang="zh-TW" dirty="0" err="1"/>
              <a:t>T,n,D,cnt</a:t>
            </a:r>
            <a:r>
              <a:rPr lang="en-US" altLang="zh-TW" dirty="0"/>
              <a:t>=1;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cnt</a:t>
            </a:r>
            <a:r>
              <a:rPr lang="en-US" altLang="zh-TW" dirty="0">
                <a:solidFill>
                  <a:srgbClr val="0070C0"/>
                </a:solidFill>
              </a:rPr>
              <a:t>: case number</a:t>
            </a:r>
          </a:p>
          <a:p>
            <a:r>
              <a:rPr lang="en-US" altLang="zh-TW" dirty="0"/>
              <a:t>    char c;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(“11157.in”,“r”,stdin);</a:t>
            </a:r>
            <a:r>
              <a:rPr lang="zh-TW" altLang="en-US" dirty="0"/>
              <a:t> </a:t>
            </a:r>
            <a:r>
              <a:rPr lang="en-US" altLang="zh-TW" dirty="0" err="1"/>
              <a:t>freopen</a:t>
            </a:r>
            <a:r>
              <a:rPr lang="en-US" altLang="zh-TW" dirty="0"/>
              <a:t>(“11157.out”,”w”,stdout);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 &gt;&gt;T;</a:t>
            </a:r>
          </a:p>
          <a:p>
            <a:r>
              <a:rPr lang="en-US" altLang="zh-TW" dirty="0"/>
              <a:t>    while(T--){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cin</a:t>
            </a:r>
            <a:r>
              <a:rPr lang="en-US" altLang="zh-TW" dirty="0"/>
              <a:t> &gt;&gt; n &gt;&gt;D;</a:t>
            </a:r>
          </a:p>
          <a:p>
            <a:r>
              <a:rPr lang="en-US" altLang="zh-TW" dirty="0"/>
              <a:t>        p[0]=0,p[n+1]=</a:t>
            </a:r>
            <a:r>
              <a:rPr lang="en-US" altLang="zh-TW" dirty="0" err="1"/>
              <a:t>D,ch</a:t>
            </a:r>
            <a:r>
              <a:rPr lang="en-US" altLang="zh-TW" dirty="0"/>
              <a:t>[n+1]=‘B’;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右岸視為第</a:t>
            </a:r>
            <a:r>
              <a:rPr lang="en-US" altLang="zh-TW" dirty="0">
                <a:solidFill>
                  <a:srgbClr val="0070C0"/>
                </a:solidFill>
              </a:rPr>
              <a:t>n+1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石頭而且是大石頭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dirty="0">
                <a:solidFill>
                  <a:srgbClr val="0070C0"/>
                </a:solidFill>
              </a:rPr>
              <a:t>,p[n+1]=D, 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[n+1]=‘B’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=1;i&lt;=</a:t>
            </a:r>
            <a:r>
              <a:rPr lang="en-US" altLang="zh-TW" dirty="0" err="1"/>
              <a:t>n;i</a:t>
            </a:r>
            <a:r>
              <a:rPr lang="en-US" altLang="zh-TW" dirty="0"/>
              <a:t>++)  </a:t>
            </a:r>
            <a:r>
              <a:rPr lang="en-US" altLang="zh-TW" dirty="0" err="1"/>
              <a:t>cin</a:t>
            </a:r>
            <a:r>
              <a:rPr lang="en-US" altLang="zh-TW" dirty="0"/>
              <a:t> &gt;&gt;</a:t>
            </a:r>
            <a:r>
              <a:rPr lang="en-US" altLang="zh-TW" dirty="0" err="1"/>
              <a:t>ch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]&gt;&gt;c &gt;&gt;p[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int p1=0,p2=0;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 p1: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青蛙一的位置</a:t>
            </a:r>
            <a:r>
              <a:rPr lang="en-US" altLang="zh-TW" dirty="0">
                <a:solidFill>
                  <a:srgbClr val="0070C0"/>
                </a:solidFill>
              </a:rPr>
              <a:t>, p2: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青蛙二的位置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int </a:t>
            </a:r>
            <a:r>
              <a:rPr lang="en-US" altLang="zh-TW" dirty="0" err="1"/>
              <a:t>ans</a:t>
            </a:r>
            <a:r>
              <a:rPr lang="en-US" altLang="zh-TW" dirty="0"/>
              <a:t> = -1;</a:t>
            </a:r>
            <a:r>
              <a:rPr lang="zh-TW" altLang="en-US" dirty="0"/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en-US" altLang="zh-TW" dirty="0" err="1">
                <a:solidFill>
                  <a:srgbClr val="0070C0"/>
                </a:solidFill>
              </a:rPr>
              <a:t>ans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跳躍最長的距離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=1;i&lt;=n+1;i++){  </a:t>
            </a:r>
            <a:r>
              <a:rPr lang="zh-TW" altLang="en-US" dirty="0"/>
              <a:t>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石頭從左至右一顆顆檢查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if(</a:t>
            </a:r>
            <a:r>
              <a:rPr lang="en-US" altLang="zh-TW" dirty="0" err="1"/>
              <a:t>ch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]==‘B‘)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en-US" altLang="zh-TW" dirty="0" err="1"/>
              <a:t>ans</a:t>
            </a:r>
            <a:r>
              <a:rPr lang="en-US" altLang="zh-TW" dirty="0"/>
              <a:t> = max((p[</a:t>
            </a:r>
            <a:r>
              <a:rPr lang="en-US" altLang="zh-TW" dirty="0" err="1"/>
              <a:t>i</a:t>
            </a:r>
            <a:r>
              <a:rPr lang="en-US" altLang="zh-TW" dirty="0"/>
              <a:t>]-p1,ans),p[</a:t>
            </a:r>
            <a:r>
              <a:rPr lang="en-US" altLang="zh-TW" dirty="0" err="1"/>
              <a:t>i</a:t>
            </a:r>
            <a:r>
              <a:rPr lang="en-US" altLang="zh-TW" dirty="0"/>
              <a:t>]-p2);</a:t>
            </a:r>
            <a:r>
              <a:rPr lang="zh-TW" altLang="en-US" dirty="0"/>
              <a:t> </a:t>
            </a:r>
            <a:r>
              <a:rPr lang="en-US" altLang="zh-TW" dirty="0"/>
              <a:t>p1=p2=p[</a:t>
            </a:r>
            <a:r>
              <a:rPr lang="en-US" altLang="zh-TW" dirty="0" err="1"/>
              <a:t>i</a:t>
            </a:r>
            <a:r>
              <a:rPr lang="en-US" altLang="zh-TW" dirty="0"/>
              <a:t>];}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石頭是大的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兩隻青蛙同時跳上去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更新位置與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en-US" altLang="zh-TW" dirty="0" err="1">
                <a:solidFill>
                  <a:srgbClr val="0070C0"/>
                </a:solidFill>
              </a:rPr>
              <a:t>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/>
              <a:t>              </a:t>
            </a:r>
            <a:r>
              <a:rPr lang="en-US" altLang="zh-TW" dirty="0"/>
              <a:t>else {</a:t>
            </a:r>
            <a:r>
              <a:rPr lang="zh-TW" altLang="en-US" dirty="0"/>
              <a:t>  </a:t>
            </a:r>
            <a:r>
              <a:rPr lang="en-US" altLang="zh-TW" dirty="0"/>
              <a:t>if(p1&gt;p2)</a:t>
            </a:r>
            <a:r>
              <a:rPr lang="zh-TW" altLang="en-US" dirty="0"/>
              <a:t> </a:t>
            </a:r>
            <a:r>
              <a:rPr lang="en-US" altLang="zh-TW" dirty="0"/>
              <a:t>{  </a:t>
            </a:r>
            <a:r>
              <a:rPr lang="zh-TW" altLang="en-US" dirty="0"/>
              <a:t>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石頭是小的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青蛙二在青蛙一後面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       </a:t>
            </a:r>
            <a:r>
              <a:rPr lang="zh-TW" altLang="en-US" dirty="0"/>
              <a:t>       </a:t>
            </a:r>
            <a:r>
              <a:rPr lang="en-US" altLang="zh-TW" dirty="0"/>
              <a:t>if(p[</a:t>
            </a:r>
            <a:r>
              <a:rPr lang="en-US" altLang="zh-TW" dirty="0" err="1"/>
              <a:t>i</a:t>
            </a:r>
            <a:r>
              <a:rPr lang="en-US" altLang="zh-TW" dirty="0"/>
              <a:t>]-p2&gt;</a:t>
            </a:r>
            <a:r>
              <a:rPr lang="en-US" altLang="zh-TW" dirty="0" err="1"/>
              <a:t>ans</a:t>
            </a:r>
            <a:r>
              <a:rPr lang="en-US" altLang="zh-TW" dirty="0"/>
              <a:t>) </a:t>
            </a:r>
            <a:r>
              <a:rPr lang="en-US" altLang="zh-TW" dirty="0" err="1"/>
              <a:t>ans</a:t>
            </a:r>
            <a:r>
              <a:rPr lang="en-US" altLang="zh-TW" dirty="0"/>
              <a:t>=p[</a:t>
            </a:r>
            <a:r>
              <a:rPr lang="en-US" altLang="zh-TW" dirty="0" err="1"/>
              <a:t>i</a:t>
            </a:r>
            <a:r>
              <a:rPr lang="en-US" altLang="zh-TW" dirty="0"/>
              <a:t>]-p2;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青蛙二往前跳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en-US" altLang="zh-TW" dirty="0" err="1">
                <a:solidFill>
                  <a:srgbClr val="0070C0"/>
                </a:solidFill>
              </a:rPr>
              <a:t>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/>
          </a:p>
          <a:p>
            <a:r>
              <a:rPr lang="en-US" altLang="zh-TW" dirty="0"/>
              <a:t>             </a:t>
            </a:r>
            <a:r>
              <a:rPr lang="zh-TW" altLang="en-US" dirty="0"/>
              <a:t>               </a:t>
            </a:r>
            <a:r>
              <a:rPr lang="en-US" altLang="zh-TW" dirty="0"/>
              <a:t> p2=p[</a:t>
            </a:r>
            <a:r>
              <a:rPr lang="en-US" altLang="zh-TW" dirty="0" err="1"/>
              <a:t>i</a:t>
            </a:r>
            <a:r>
              <a:rPr lang="en-US" altLang="zh-TW" dirty="0"/>
              <a:t>];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更新青蛙二位置</a:t>
            </a:r>
            <a:endParaRPr lang="en-US" altLang="zh-TW" dirty="0"/>
          </a:p>
          <a:p>
            <a:r>
              <a:rPr lang="en-US" altLang="zh-TW" dirty="0"/>
              <a:t>                           } else {  if(p[</a:t>
            </a:r>
            <a:r>
              <a:rPr lang="en-US" altLang="zh-TW" dirty="0" err="1"/>
              <a:t>i</a:t>
            </a:r>
            <a:r>
              <a:rPr lang="en-US" altLang="zh-TW" dirty="0"/>
              <a:t>]-p1&gt;</a:t>
            </a:r>
            <a:r>
              <a:rPr lang="en-US" altLang="zh-TW" dirty="0" err="1"/>
              <a:t>ans</a:t>
            </a:r>
            <a:r>
              <a:rPr lang="en-US" altLang="zh-TW" dirty="0"/>
              <a:t>) </a:t>
            </a:r>
            <a:r>
              <a:rPr lang="en-US" altLang="zh-TW" dirty="0" err="1"/>
              <a:t>ans</a:t>
            </a:r>
            <a:r>
              <a:rPr lang="en-US" altLang="zh-TW" dirty="0"/>
              <a:t>=p[</a:t>
            </a:r>
            <a:r>
              <a:rPr lang="en-US" altLang="zh-TW" dirty="0" err="1"/>
              <a:t>i</a:t>
            </a:r>
            <a:r>
              <a:rPr lang="en-US" altLang="zh-TW" dirty="0"/>
              <a:t>]-p1;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青蛙二不在青蛙一後面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青蛙一往前跳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en-US" altLang="zh-TW" dirty="0" err="1">
                <a:solidFill>
                  <a:srgbClr val="0070C0"/>
                </a:solidFill>
              </a:rPr>
              <a:t>ns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dirty="0"/>
          </a:p>
          <a:p>
            <a:r>
              <a:rPr lang="en-US" altLang="zh-TW" dirty="0"/>
              <a:t>                                         p1=p[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更新青蛙一位置</a:t>
            </a:r>
            <a:endParaRPr lang="en-US" altLang="zh-TW" dirty="0"/>
          </a:p>
          <a:p>
            <a:r>
              <a:rPr lang="en-US" altLang="zh-TW" dirty="0"/>
              <a:t>                                      }</a:t>
            </a:r>
          </a:p>
          <a:p>
            <a:r>
              <a:rPr lang="en-US" altLang="zh-TW" dirty="0"/>
              <a:t>          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("Case %d: %d\n",</a:t>
            </a:r>
            <a:r>
              <a:rPr lang="en-US" altLang="zh-TW" dirty="0" err="1"/>
              <a:t>cnt</a:t>
            </a:r>
            <a:r>
              <a:rPr lang="en-US" altLang="zh-TW" dirty="0"/>
              <a:t>++,</a:t>
            </a:r>
            <a:r>
              <a:rPr lang="en-US" altLang="zh-TW" dirty="0" err="1"/>
              <a:t>ans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},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FC841032-DF8A-49E0-AFAF-374310642C27}"/>
              </a:ext>
            </a:extLst>
          </p:cNvPr>
          <p:cNvSpPr txBox="1"/>
          <p:nvPr/>
        </p:nvSpPr>
        <p:spPr>
          <a:xfrm>
            <a:off x="9938327" y="362263"/>
            <a:ext cx="159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507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52" name="群組 51">
            <a:extLst>
              <a:ext uri="{FF2B5EF4-FFF2-40B4-BE49-F238E27FC236}">
                <a16:creationId xmlns="" xmlns:a16="http://schemas.microsoft.com/office/drawing/2014/main" id="{2A304D57-8E0A-4E00-B395-2B53A3E52299}"/>
              </a:ext>
            </a:extLst>
          </p:cNvPr>
          <p:cNvGrpSpPr/>
          <p:nvPr/>
        </p:nvGrpSpPr>
        <p:grpSpPr>
          <a:xfrm>
            <a:off x="385295" y="2472136"/>
            <a:ext cx="847236" cy="885600"/>
            <a:chOff x="446448" y="1726745"/>
            <a:chExt cx="847236" cy="885600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="" xmlns:a16="http://schemas.microsoft.com/office/drawing/2014/main" id="{816C6364-5DB2-48C6-A4AF-8EB5B6647BF0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弧形 5">
              <a:extLst>
                <a:ext uri="{FF2B5EF4-FFF2-40B4-BE49-F238E27FC236}">
                  <a16:creationId xmlns="" xmlns:a16="http://schemas.microsoft.com/office/drawing/2014/main" id="{D1C8389E-752E-45BA-817A-95E37E022DC2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="" xmlns:a16="http://schemas.microsoft.com/office/drawing/2014/main" id="{2BE1094E-8D4A-4610-BB0F-9E06A2DF541A}"/>
              </a:ext>
            </a:extLst>
          </p:cNvPr>
          <p:cNvGrpSpPr/>
          <p:nvPr/>
        </p:nvGrpSpPr>
        <p:grpSpPr>
          <a:xfrm>
            <a:off x="3783697" y="2482705"/>
            <a:ext cx="847236" cy="885600"/>
            <a:chOff x="446448" y="1726745"/>
            <a:chExt cx="847236" cy="885600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="" xmlns:a16="http://schemas.microsoft.com/office/drawing/2014/main" id="{827676E9-2828-44C3-90C8-B5F0E9C52C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弧形 54">
              <a:extLst>
                <a:ext uri="{FF2B5EF4-FFF2-40B4-BE49-F238E27FC236}">
                  <a16:creationId xmlns="" xmlns:a16="http://schemas.microsoft.com/office/drawing/2014/main" id="{730A114F-3CDE-4CFB-8737-C77C6F301590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="" xmlns:a16="http://schemas.microsoft.com/office/drawing/2014/main" id="{B0E252E2-19B4-40ED-9C47-291EAF6CFE61}"/>
              </a:ext>
            </a:extLst>
          </p:cNvPr>
          <p:cNvGrpSpPr/>
          <p:nvPr/>
        </p:nvGrpSpPr>
        <p:grpSpPr>
          <a:xfrm>
            <a:off x="5234910" y="2482705"/>
            <a:ext cx="847236" cy="885600"/>
            <a:chOff x="446448" y="1726745"/>
            <a:chExt cx="847236" cy="885600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="" xmlns:a16="http://schemas.microsoft.com/office/drawing/2014/main" id="{52DF664A-5589-4FED-90ED-AA3EB9892FA4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弧形 57">
              <a:extLst>
                <a:ext uri="{FF2B5EF4-FFF2-40B4-BE49-F238E27FC236}">
                  <a16:creationId xmlns="" xmlns:a16="http://schemas.microsoft.com/office/drawing/2014/main" id="{3AEDD975-76B4-49DE-816F-71E5E02340F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="" xmlns:a16="http://schemas.microsoft.com/office/drawing/2014/main" id="{14E03284-79B0-4979-8E6E-80724AA052E8}"/>
              </a:ext>
            </a:extLst>
          </p:cNvPr>
          <p:cNvGrpSpPr/>
          <p:nvPr/>
        </p:nvGrpSpPr>
        <p:grpSpPr>
          <a:xfrm>
            <a:off x="8814462" y="2486696"/>
            <a:ext cx="847236" cy="885600"/>
            <a:chOff x="446448" y="1726745"/>
            <a:chExt cx="847236" cy="885600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="" xmlns:a16="http://schemas.microsoft.com/office/drawing/2014/main" id="{CB33C20F-8294-405E-ABD5-4D3C4B49AD70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弧形 60">
              <a:extLst>
                <a:ext uri="{FF2B5EF4-FFF2-40B4-BE49-F238E27FC236}">
                  <a16:creationId xmlns="" xmlns:a16="http://schemas.microsoft.com/office/drawing/2014/main" id="{017C0CA5-79E4-4367-8C94-F4329CFA4176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="" xmlns:a16="http://schemas.microsoft.com/office/drawing/2014/main" id="{A93B5CFE-8028-4901-A2E7-2EB851E8469C}"/>
              </a:ext>
            </a:extLst>
          </p:cNvPr>
          <p:cNvGrpSpPr/>
          <p:nvPr/>
        </p:nvGrpSpPr>
        <p:grpSpPr>
          <a:xfrm rot="20623637">
            <a:off x="1351115" y="2648635"/>
            <a:ext cx="734638" cy="762061"/>
            <a:chOff x="446448" y="1726745"/>
            <a:chExt cx="847236" cy="885600"/>
          </a:xfrm>
        </p:grpSpPr>
        <p:cxnSp>
          <p:nvCxnSpPr>
            <p:cNvPr id="63" name="直線單箭頭接點 62">
              <a:extLst>
                <a:ext uri="{FF2B5EF4-FFF2-40B4-BE49-F238E27FC236}">
                  <a16:creationId xmlns="" xmlns:a16="http://schemas.microsoft.com/office/drawing/2014/main" id="{ED79CCF4-8B8B-4292-8C2C-9D8F66B799C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="" xmlns:a16="http://schemas.microsoft.com/office/drawing/2014/main" id="{0FAFCDC0-CC00-4288-B267-2DEB1A2859F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="" xmlns:a16="http://schemas.microsoft.com/office/drawing/2014/main" id="{5A7C77B5-34F0-4362-94BB-69401C0B69D0}"/>
              </a:ext>
            </a:extLst>
          </p:cNvPr>
          <p:cNvGrpSpPr/>
          <p:nvPr/>
        </p:nvGrpSpPr>
        <p:grpSpPr>
          <a:xfrm rot="20683118">
            <a:off x="6202185" y="2538840"/>
            <a:ext cx="1050269" cy="944167"/>
            <a:chOff x="446448" y="1726745"/>
            <a:chExt cx="847236" cy="885600"/>
          </a:xfrm>
        </p:grpSpPr>
        <p:cxnSp>
          <p:nvCxnSpPr>
            <p:cNvPr id="66" name="直線單箭頭接點 65">
              <a:extLst>
                <a:ext uri="{FF2B5EF4-FFF2-40B4-BE49-F238E27FC236}">
                  <a16:creationId xmlns="" xmlns:a16="http://schemas.microsoft.com/office/drawing/2014/main" id="{2A718C7E-AE87-4CFC-A758-7296BAD70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="" xmlns:a16="http://schemas.microsoft.com/office/drawing/2014/main" id="{26A2B111-B19A-43D6-B9CB-77781906BE98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="" xmlns:a16="http://schemas.microsoft.com/office/drawing/2014/main" id="{6707356C-735B-4994-A5B5-12AC2EF84CDB}"/>
              </a:ext>
            </a:extLst>
          </p:cNvPr>
          <p:cNvGrpSpPr/>
          <p:nvPr/>
        </p:nvGrpSpPr>
        <p:grpSpPr>
          <a:xfrm rot="20080710">
            <a:off x="7349906" y="2392643"/>
            <a:ext cx="1222796" cy="1065724"/>
            <a:chOff x="446448" y="1726745"/>
            <a:chExt cx="847236" cy="885600"/>
          </a:xfrm>
        </p:grpSpPr>
        <p:cxnSp>
          <p:nvCxnSpPr>
            <p:cNvPr id="69" name="直線單箭頭接點 68">
              <a:extLst>
                <a:ext uri="{FF2B5EF4-FFF2-40B4-BE49-F238E27FC236}">
                  <a16:creationId xmlns="" xmlns:a16="http://schemas.microsoft.com/office/drawing/2014/main" id="{C1740889-0FE2-4608-A53F-1998DC9D9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弧形 69">
              <a:extLst>
                <a:ext uri="{FF2B5EF4-FFF2-40B4-BE49-F238E27FC236}">
                  <a16:creationId xmlns="" xmlns:a16="http://schemas.microsoft.com/office/drawing/2014/main" id="{D61CE312-8316-4910-B0A5-2D0015D6A31B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="" xmlns:a16="http://schemas.microsoft.com/office/drawing/2014/main" id="{793CFD23-D023-42D4-80DE-08AFB8DF2B7A}"/>
              </a:ext>
            </a:extLst>
          </p:cNvPr>
          <p:cNvGrpSpPr/>
          <p:nvPr/>
        </p:nvGrpSpPr>
        <p:grpSpPr>
          <a:xfrm rot="20080710">
            <a:off x="9743423" y="2190580"/>
            <a:ext cx="1731677" cy="1469847"/>
            <a:chOff x="446448" y="1726745"/>
            <a:chExt cx="847236" cy="8856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="" xmlns:a16="http://schemas.microsoft.com/office/drawing/2014/main" id="{0809B41F-54B9-4445-932E-ECCEB695EF5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弧形 72">
              <a:extLst>
                <a:ext uri="{FF2B5EF4-FFF2-40B4-BE49-F238E27FC236}">
                  <a16:creationId xmlns="" xmlns:a16="http://schemas.microsoft.com/office/drawing/2014/main" id="{AEE0865A-3565-4C4D-BB6B-7983B69EC25E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="" xmlns:a16="http://schemas.microsoft.com/office/drawing/2014/main" id="{69D5641E-3D4A-4DD6-A410-16AFF6FA9DFB}"/>
              </a:ext>
            </a:extLst>
          </p:cNvPr>
          <p:cNvGrpSpPr/>
          <p:nvPr/>
        </p:nvGrpSpPr>
        <p:grpSpPr>
          <a:xfrm rot="20080710">
            <a:off x="2198991" y="2581354"/>
            <a:ext cx="799596" cy="617731"/>
            <a:chOff x="446448" y="1726745"/>
            <a:chExt cx="847236" cy="885600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="" xmlns:a16="http://schemas.microsoft.com/office/drawing/2014/main" id="{A8A718BF-273D-4F2E-B298-4A9C4B9D4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>
              <a:extLst>
                <a:ext uri="{FF2B5EF4-FFF2-40B4-BE49-F238E27FC236}">
                  <a16:creationId xmlns="" xmlns:a16="http://schemas.microsoft.com/office/drawing/2014/main" id="{1A4BE044-2F9A-4B8E-9DAB-0DF44E5E3B2C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="" xmlns:a16="http://schemas.microsoft.com/office/drawing/2014/main" id="{0BD95419-4068-48E4-93A2-F38BF4AB2737}"/>
              </a:ext>
            </a:extLst>
          </p:cNvPr>
          <p:cNvGrpSpPr/>
          <p:nvPr/>
        </p:nvGrpSpPr>
        <p:grpSpPr>
          <a:xfrm rot="19284667">
            <a:off x="4698456" y="2655066"/>
            <a:ext cx="518360" cy="436802"/>
            <a:chOff x="446448" y="1726745"/>
            <a:chExt cx="847236" cy="885600"/>
          </a:xfrm>
        </p:grpSpPr>
        <p:cxnSp>
          <p:nvCxnSpPr>
            <p:cNvPr id="78" name="直線單箭頭接點 77">
              <a:extLst>
                <a:ext uri="{FF2B5EF4-FFF2-40B4-BE49-F238E27FC236}">
                  <a16:creationId xmlns="" xmlns:a16="http://schemas.microsoft.com/office/drawing/2014/main" id="{A85F52E3-A924-48FF-9850-6D4C045B2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弧形 78">
              <a:extLst>
                <a:ext uri="{FF2B5EF4-FFF2-40B4-BE49-F238E27FC236}">
                  <a16:creationId xmlns="" xmlns:a16="http://schemas.microsoft.com/office/drawing/2014/main" id="{45B722AC-78D2-494F-B940-5BA38543D21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="" xmlns:a16="http://schemas.microsoft.com/office/drawing/2014/main" id="{F79CE238-8459-453B-8774-3F809845C44C}"/>
              </a:ext>
            </a:extLst>
          </p:cNvPr>
          <p:cNvGrpSpPr/>
          <p:nvPr/>
        </p:nvGrpSpPr>
        <p:grpSpPr>
          <a:xfrm rot="20623637">
            <a:off x="3124329" y="2481607"/>
            <a:ext cx="561792" cy="626703"/>
            <a:chOff x="446448" y="1726745"/>
            <a:chExt cx="847236" cy="885600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="" xmlns:a16="http://schemas.microsoft.com/office/drawing/2014/main" id="{2976E906-1413-4389-A087-28FAAD952846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弧形 81">
              <a:extLst>
                <a:ext uri="{FF2B5EF4-FFF2-40B4-BE49-F238E27FC236}">
                  <a16:creationId xmlns="" xmlns:a16="http://schemas.microsoft.com/office/drawing/2014/main" id="{0313941D-34CE-4165-AFB4-0DF16BE63763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="" xmlns:a16="http://schemas.microsoft.com/office/drawing/2014/main" id="{EF87A6E1-52CF-47B3-96EB-DBD657573E42}"/>
              </a:ext>
            </a:extLst>
          </p:cNvPr>
          <p:cNvGrpSpPr/>
          <p:nvPr/>
        </p:nvGrpSpPr>
        <p:grpSpPr>
          <a:xfrm>
            <a:off x="10402783" y="2541097"/>
            <a:ext cx="1102910" cy="1297704"/>
            <a:chOff x="9026944" y="1474454"/>
            <a:chExt cx="1102910" cy="1297704"/>
          </a:xfrm>
        </p:grpSpPr>
        <p:sp>
          <p:nvSpPr>
            <p:cNvPr id="83" name="弧形 82">
              <a:extLst>
                <a:ext uri="{FF2B5EF4-FFF2-40B4-BE49-F238E27FC236}">
                  <a16:creationId xmlns="" xmlns:a16="http://schemas.microsoft.com/office/drawing/2014/main" id="{4BC1DF5B-A35A-4ECD-8939-A1FC6262B132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="" xmlns:a16="http://schemas.microsoft.com/office/drawing/2014/main" id="{D198E980-71F4-435F-8FD4-BA2973ABDC1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>
            <a:extLst>
              <a:ext uri="{FF2B5EF4-FFF2-40B4-BE49-F238E27FC236}">
                <a16:creationId xmlns="" xmlns:a16="http://schemas.microsoft.com/office/drawing/2014/main" id="{2F6B2758-2578-455C-9B87-6A8884A53B3D}"/>
              </a:ext>
            </a:extLst>
          </p:cNvPr>
          <p:cNvGrpSpPr/>
          <p:nvPr/>
        </p:nvGrpSpPr>
        <p:grpSpPr>
          <a:xfrm rot="982915">
            <a:off x="8177184" y="2697327"/>
            <a:ext cx="2189019" cy="1594981"/>
            <a:chOff x="8903782" y="1495908"/>
            <a:chExt cx="1231723" cy="1388520"/>
          </a:xfrm>
        </p:grpSpPr>
        <p:sp>
          <p:nvSpPr>
            <p:cNvPr id="89" name="弧形 88">
              <a:extLst>
                <a:ext uri="{FF2B5EF4-FFF2-40B4-BE49-F238E27FC236}">
                  <a16:creationId xmlns="" xmlns:a16="http://schemas.microsoft.com/office/drawing/2014/main" id="{C5D51DA8-4F4B-4B15-8438-65F10B73C47A}"/>
                </a:ext>
              </a:extLst>
            </p:cNvPr>
            <p:cNvSpPr/>
            <p:nvPr/>
          </p:nvSpPr>
          <p:spPr>
            <a:xfrm rot="19032942">
              <a:off x="8903782" y="1495908"/>
              <a:ext cx="1231723" cy="1388520"/>
            </a:xfrm>
            <a:prstGeom prst="arc">
              <a:avLst>
                <a:gd name="adj1" fmla="val 15899300"/>
                <a:gd name="adj2" fmla="val 13670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單箭頭接點 89">
              <a:extLst>
                <a:ext uri="{FF2B5EF4-FFF2-40B4-BE49-F238E27FC236}">
                  <a16:creationId xmlns="" xmlns:a16="http://schemas.microsoft.com/office/drawing/2014/main" id="{C219EDE5-34CC-4EE1-A9B5-AC3F3697D7B0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rot="20617085">
              <a:off x="9188205" y="1716229"/>
              <a:ext cx="28599" cy="234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>
            <a:extLst>
              <a:ext uri="{FF2B5EF4-FFF2-40B4-BE49-F238E27FC236}">
                <a16:creationId xmlns="" xmlns:a16="http://schemas.microsoft.com/office/drawing/2014/main" id="{45FF01E0-9BAD-4C74-91DE-E4BFF0443A10}"/>
              </a:ext>
            </a:extLst>
          </p:cNvPr>
          <p:cNvGrpSpPr/>
          <p:nvPr/>
        </p:nvGrpSpPr>
        <p:grpSpPr>
          <a:xfrm>
            <a:off x="7889202" y="2573692"/>
            <a:ext cx="1025846" cy="1187593"/>
            <a:chOff x="9026944" y="1474454"/>
            <a:chExt cx="1102910" cy="1297704"/>
          </a:xfrm>
        </p:grpSpPr>
        <p:sp>
          <p:nvSpPr>
            <p:cNvPr id="98" name="弧形 97">
              <a:extLst>
                <a:ext uri="{FF2B5EF4-FFF2-40B4-BE49-F238E27FC236}">
                  <a16:creationId xmlns="" xmlns:a16="http://schemas.microsoft.com/office/drawing/2014/main" id="{A34BD6C1-47E8-4998-8DE5-0F6457F63907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="" xmlns:a16="http://schemas.microsoft.com/office/drawing/2014/main" id="{D70E4EC2-C06E-4E4D-9D16-9275A41373AD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="" xmlns:a16="http://schemas.microsoft.com/office/drawing/2014/main" id="{648DE456-9B44-4C74-B4E5-408099879293}"/>
              </a:ext>
            </a:extLst>
          </p:cNvPr>
          <p:cNvGrpSpPr/>
          <p:nvPr/>
        </p:nvGrpSpPr>
        <p:grpSpPr>
          <a:xfrm>
            <a:off x="6537978" y="2721387"/>
            <a:ext cx="1370670" cy="1297704"/>
            <a:chOff x="9081759" y="1474454"/>
            <a:chExt cx="1048095" cy="1297704"/>
          </a:xfrm>
        </p:grpSpPr>
        <p:sp>
          <p:nvSpPr>
            <p:cNvPr id="101" name="弧形 100">
              <a:extLst>
                <a:ext uri="{FF2B5EF4-FFF2-40B4-BE49-F238E27FC236}">
                  <a16:creationId xmlns="" xmlns:a16="http://schemas.microsoft.com/office/drawing/2014/main" id="{99CE6256-8DBE-4D67-AE42-2463173734B9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="" xmlns:a16="http://schemas.microsoft.com/office/drawing/2014/main" id="{D96CCCA9-1DEF-4790-8E17-FF2853F0EF90}"/>
                </a:ext>
              </a:extLst>
            </p:cNvPr>
            <p:cNvCxnSpPr>
              <a:cxnSpLocks/>
              <a:stCxn id="101" idx="0"/>
              <a:endCxn id="18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>
            <a:extLst>
              <a:ext uri="{FF2B5EF4-FFF2-40B4-BE49-F238E27FC236}">
                <a16:creationId xmlns="" xmlns:a16="http://schemas.microsoft.com/office/drawing/2014/main" id="{E7FE9543-ACE3-41F1-BC32-2E9B6C1DD1EE}"/>
              </a:ext>
            </a:extLst>
          </p:cNvPr>
          <p:cNvGrpSpPr/>
          <p:nvPr/>
        </p:nvGrpSpPr>
        <p:grpSpPr>
          <a:xfrm>
            <a:off x="4904379" y="2694201"/>
            <a:ext cx="1795011" cy="1556372"/>
            <a:chOff x="4904379" y="2694201"/>
            <a:chExt cx="1795011" cy="1556372"/>
          </a:xfrm>
        </p:grpSpPr>
        <p:sp>
          <p:nvSpPr>
            <p:cNvPr id="110" name="弧形 109">
              <a:extLst>
                <a:ext uri="{FF2B5EF4-FFF2-40B4-BE49-F238E27FC236}">
                  <a16:creationId xmlns="" xmlns:a16="http://schemas.microsoft.com/office/drawing/2014/main" id="{461DC3C8-AE6C-4FB7-AE2E-D6E3DD7D0500}"/>
                </a:ext>
              </a:extLst>
            </p:cNvPr>
            <p:cNvSpPr/>
            <p:nvPr/>
          </p:nvSpPr>
          <p:spPr>
            <a:xfrm rot="20015857">
              <a:off x="4904379" y="2694201"/>
              <a:ext cx="1795011" cy="1556372"/>
            </a:xfrm>
            <a:prstGeom prst="arc">
              <a:avLst>
                <a:gd name="adj1" fmla="val 16155833"/>
                <a:gd name="adj2" fmla="val 2148652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="" xmlns:a16="http://schemas.microsoft.com/office/drawing/2014/main" id="{FEEC3ECA-F1C3-4819-85FA-F97AEE7C382D}"/>
                </a:ext>
              </a:extLst>
            </p:cNvPr>
            <p:cNvCxnSpPr>
              <a:stCxn id="110" idx="0"/>
            </p:cNvCxnSpPr>
            <p:nvPr/>
          </p:nvCxnSpPr>
          <p:spPr>
            <a:xfrm flipH="1">
              <a:off x="5396339" y="2779860"/>
              <a:ext cx="50574" cy="26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="" xmlns:a16="http://schemas.microsoft.com/office/drawing/2014/main" id="{8409DF28-9DE9-496D-9D5B-FE503EFD3BD4}"/>
              </a:ext>
            </a:extLst>
          </p:cNvPr>
          <p:cNvGrpSpPr/>
          <p:nvPr/>
        </p:nvGrpSpPr>
        <p:grpSpPr>
          <a:xfrm>
            <a:off x="4084212" y="2482705"/>
            <a:ext cx="1370670" cy="1297704"/>
            <a:chOff x="9081759" y="1474454"/>
            <a:chExt cx="1048095" cy="1297704"/>
          </a:xfrm>
        </p:grpSpPr>
        <p:sp>
          <p:nvSpPr>
            <p:cNvPr id="116" name="弧形 115">
              <a:extLst>
                <a:ext uri="{FF2B5EF4-FFF2-40B4-BE49-F238E27FC236}">
                  <a16:creationId xmlns="" xmlns:a16="http://schemas.microsoft.com/office/drawing/2014/main" id="{A85E9F81-6150-4BD6-93E5-BA734181C444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="" xmlns:a16="http://schemas.microsoft.com/office/drawing/2014/main" id="{A1C2FA17-B8DB-4102-9286-292884E1780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="" xmlns:a16="http://schemas.microsoft.com/office/drawing/2014/main" id="{FE571798-F3ED-462B-9D5A-90E59DC08EC6}"/>
              </a:ext>
            </a:extLst>
          </p:cNvPr>
          <p:cNvGrpSpPr/>
          <p:nvPr/>
        </p:nvGrpSpPr>
        <p:grpSpPr>
          <a:xfrm>
            <a:off x="2714611" y="2513939"/>
            <a:ext cx="1370670" cy="1297704"/>
            <a:chOff x="9081759" y="1474454"/>
            <a:chExt cx="1048095" cy="1297704"/>
          </a:xfrm>
        </p:grpSpPr>
        <p:sp>
          <p:nvSpPr>
            <p:cNvPr id="119" name="弧形 118">
              <a:extLst>
                <a:ext uri="{FF2B5EF4-FFF2-40B4-BE49-F238E27FC236}">
                  <a16:creationId xmlns="" xmlns:a16="http://schemas.microsoft.com/office/drawing/2014/main" id="{5DE011E8-3293-4979-BCE8-917E5309CE27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單箭頭接點 119">
              <a:extLst>
                <a:ext uri="{FF2B5EF4-FFF2-40B4-BE49-F238E27FC236}">
                  <a16:creationId xmlns="" xmlns:a16="http://schemas.microsoft.com/office/drawing/2014/main" id="{997B6C19-1ECC-4C44-9ABD-20D8AF32AD9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群組 120">
            <a:extLst>
              <a:ext uri="{FF2B5EF4-FFF2-40B4-BE49-F238E27FC236}">
                <a16:creationId xmlns="" xmlns:a16="http://schemas.microsoft.com/office/drawing/2014/main" id="{ACA8FFC1-AED5-41F8-AA3D-198144741D16}"/>
              </a:ext>
            </a:extLst>
          </p:cNvPr>
          <p:cNvGrpSpPr/>
          <p:nvPr/>
        </p:nvGrpSpPr>
        <p:grpSpPr>
          <a:xfrm>
            <a:off x="1803412" y="2539994"/>
            <a:ext cx="1102910" cy="1297704"/>
            <a:chOff x="9026944" y="1474454"/>
            <a:chExt cx="1102910" cy="1297704"/>
          </a:xfrm>
        </p:grpSpPr>
        <p:sp>
          <p:nvSpPr>
            <p:cNvPr id="122" name="弧形 121">
              <a:extLst>
                <a:ext uri="{FF2B5EF4-FFF2-40B4-BE49-F238E27FC236}">
                  <a16:creationId xmlns="" xmlns:a16="http://schemas.microsoft.com/office/drawing/2014/main" id="{02F5C318-85DC-425D-BDD8-8D7FDA149DFF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3" name="直線單箭頭接點 122">
              <a:extLst>
                <a:ext uri="{FF2B5EF4-FFF2-40B4-BE49-F238E27FC236}">
                  <a16:creationId xmlns="" xmlns:a16="http://schemas.microsoft.com/office/drawing/2014/main" id="{D1F52E06-4B50-4FCB-BEEB-3D549F66D304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群組 123">
            <a:extLst>
              <a:ext uri="{FF2B5EF4-FFF2-40B4-BE49-F238E27FC236}">
                <a16:creationId xmlns="" xmlns:a16="http://schemas.microsoft.com/office/drawing/2014/main" id="{0360E96E-7C68-4DC1-8ACA-3E7B97CFE454}"/>
              </a:ext>
            </a:extLst>
          </p:cNvPr>
          <p:cNvGrpSpPr/>
          <p:nvPr/>
        </p:nvGrpSpPr>
        <p:grpSpPr>
          <a:xfrm>
            <a:off x="27530" y="2672394"/>
            <a:ext cx="1795011" cy="1556372"/>
            <a:chOff x="4904379" y="2694201"/>
            <a:chExt cx="1795011" cy="1556372"/>
          </a:xfrm>
        </p:grpSpPr>
        <p:sp>
          <p:nvSpPr>
            <p:cNvPr id="125" name="弧形 124">
              <a:extLst>
                <a:ext uri="{FF2B5EF4-FFF2-40B4-BE49-F238E27FC236}">
                  <a16:creationId xmlns="" xmlns:a16="http://schemas.microsoft.com/office/drawing/2014/main" id="{C6FF5769-DDA3-4519-A757-A508C9C2C049}"/>
                </a:ext>
              </a:extLst>
            </p:cNvPr>
            <p:cNvSpPr/>
            <p:nvPr/>
          </p:nvSpPr>
          <p:spPr>
            <a:xfrm rot="20015857">
              <a:off x="4904379" y="2694201"/>
              <a:ext cx="1795011" cy="1556372"/>
            </a:xfrm>
            <a:prstGeom prst="arc">
              <a:avLst>
                <a:gd name="adj1" fmla="val 16155833"/>
                <a:gd name="adj2" fmla="val 2148652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="" xmlns:a16="http://schemas.microsoft.com/office/drawing/2014/main" id="{91A07FB9-6812-4AC2-920D-607C5DA16A4D}"/>
                </a:ext>
              </a:extLst>
            </p:cNvPr>
            <p:cNvCxnSpPr>
              <a:stCxn id="125" idx="0"/>
            </p:cNvCxnSpPr>
            <p:nvPr/>
          </p:nvCxnSpPr>
          <p:spPr>
            <a:xfrm flipH="1">
              <a:off x="5396339" y="2779860"/>
              <a:ext cx="50574" cy="26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字方塊 126">
            <a:extLst>
              <a:ext uri="{FF2B5EF4-FFF2-40B4-BE49-F238E27FC236}">
                <a16:creationId xmlns="" xmlns:a16="http://schemas.microsoft.com/office/drawing/2014/main" id="{FA51AE4E-DEE6-4686-B350-E5CAB882B1A4}"/>
              </a:ext>
            </a:extLst>
          </p:cNvPr>
          <p:cNvSpPr txBox="1"/>
          <p:nvPr/>
        </p:nvSpPr>
        <p:spPr>
          <a:xfrm>
            <a:off x="596115" y="212265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="" xmlns:a16="http://schemas.microsoft.com/office/drawing/2014/main" id="{E5FE152A-ABC6-4E15-99C0-370B761648F4}"/>
              </a:ext>
            </a:extLst>
          </p:cNvPr>
          <p:cNvSpPr txBox="1"/>
          <p:nvPr/>
        </p:nvSpPr>
        <p:spPr>
          <a:xfrm>
            <a:off x="1572182" y="230850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="" xmlns:a16="http://schemas.microsoft.com/office/drawing/2014/main" id="{6701E261-905E-4F7F-8555-58E2A3950D76}"/>
              </a:ext>
            </a:extLst>
          </p:cNvPr>
          <p:cNvSpPr txBox="1"/>
          <p:nvPr/>
        </p:nvSpPr>
        <p:spPr>
          <a:xfrm>
            <a:off x="2504392" y="224386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="" xmlns:a16="http://schemas.microsoft.com/office/drawing/2014/main" id="{0D3B8741-8449-4037-A7CF-213EB6F849E2}"/>
              </a:ext>
            </a:extLst>
          </p:cNvPr>
          <p:cNvSpPr txBox="1"/>
          <p:nvPr/>
        </p:nvSpPr>
        <p:spPr>
          <a:xfrm>
            <a:off x="3205561" y="217042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="" xmlns:a16="http://schemas.microsoft.com/office/drawing/2014/main" id="{C7681A23-7315-42DA-9B80-250112CFBD2B}"/>
              </a:ext>
            </a:extLst>
          </p:cNvPr>
          <p:cNvSpPr txBox="1"/>
          <p:nvPr/>
        </p:nvSpPr>
        <p:spPr>
          <a:xfrm>
            <a:off x="4037252" y="215231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="" xmlns:a16="http://schemas.microsoft.com/office/drawing/2014/main" id="{EB96DFBB-71D5-4E57-B052-5D676FAD660E}"/>
              </a:ext>
            </a:extLst>
          </p:cNvPr>
          <p:cNvSpPr txBox="1"/>
          <p:nvPr/>
        </p:nvSpPr>
        <p:spPr>
          <a:xfrm>
            <a:off x="4796793" y="235508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="" xmlns:a16="http://schemas.microsoft.com/office/drawing/2014/main" id="{055A8539-1872-4500-9DC4-5E42E7C154F9}"/>
              </a:ext>
            </a:extLst>
          </p:cNvPr>
          <p:cNvSpPr txBox="1"/>
          <p:nvPr/>
        </p:nvSpPr>
        <p:spPr>
          <a:xfrm>
            <a:off x="5523028" y="215231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="" xmlns:a16="http://schemas.microsoft.com/office/drawing/2014/main" id="{DD4A594C-C302-4EEA-97F7-4DAFF05DA42A}"/>
              </a:ext>
            </a:extLst>
          </p:cNvPr>
          <p:cNvSpPr txBox="1"/>
          <p:nvPr/>
        </p:nvSpPr>
        <p:spPr>
          <a:xfrm>
            <a:off x="6605898" y="2207200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="" xmlns:a16="http://schemas.microsoft.com/office/drawing/2014/main" id="{75445260-9186-469C-970F-97D1CCACCC88}"/>
              </a:ext>
            </a:extLst>
          </p:cNvPr>
          <p:cNvSpPr txBox="1"/>
          <p:nvPr/>
        </p:nvSpPr>
        <p:spPr>
          <a:xfrm>
            <a:off x="7831250" y="2059197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="" xmlns:a16="http://schemas.microsoft.com/office/drawing/2014/main" id="{0214D399-C81D-4619-A624-F402F74ADA24}"/>
              </a:ext>
            </a:extLst>
          </p:cNvPr>
          <p:cNvSpPr txBox="1"/>
          <p:nvPr/>
        </p:nvSpPr>
        <p:spPr>
          <a:xfrm>
            <a:off x="9098393" y="214456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="" xmlns:a16="http://schemas.microsoft.com/office/drawing/2014/main" id="{B781FB4A-D1AF-4500-8BF9-DFAAF553F103}"/>
              </a:ext>
            </a:extLst>
          </p:cNvPr>
          <p:cNvSpPr txBox="1"/>
          <p:nvPr/>
        </p:nvSpPr>
        <p:spPr>
          <a:xfrm>
            <a:off x="10606661" y="183780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="" xmlns:a16="http://schemas.microsoft.com/office/drawing/2014/main" id="{13F3E1E6-DB83-4B4B-A382-5B58F9EF79D9}"/>
              </a:ext>
            </a:extLst>
          </p:cNvPr>
          <p:cNvSpPr txBox="1"/>
          <p:nvPr/>
        </p:nvSpPr>
        <p:spPr>
          <a:xfrm>
            <a:off x="10629674" y="226020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="" xmlns:a16="http://schemas.microsoft.com/office/drawing/2014/main" id="{127B84D7-45D7-46AE-98B5-2CD2EA216CCC}"/>
              </a:ext>
            </a:extLst>
          </p:cNvPr>
          <p:cNvSpPr txBox="1"/>
          <p:nvPr/>
        </p:nvSpPr>
        <p:spPr>
          <a:xfrm>
            <a:off x="9467308" y="231398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="" xmlns:a16="http://schemas.microsoft.com/office/drawing/2014/main" id="{22D8E429-8A34-4EC9-BD37-42DCFE6380CE}"/>
              </a:ext>
            </a:extLst>
          </p:cNvPr>
          <p:cNvSpPr txBox="1"/>
          <p:nvPr/>
        </p:nvSpPr>
        <p:spPr>
          <a:xfrm>
            <a:off x="8055910" y="2329620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="" xmlns:a16="http://schemas.microsoft.com/office/drawing/2014/main" id="{02DCD15B-61F9-45D9-BB6B-887B0FD5FDC5}"/>
              </a:ext>
            </a:extLst>
          </p:cNvPr>
          <p:cNvSpPr txBox="1"/>
          <p:nvPr/>
        </p:nvSpPr>
        <p:spPr>
          <a:xfrm>
            <a:off x="7100512" y="238996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="" xmlns:a16="http://schemas.microsoft.com/office/drawing/2014/main" id="{F6295916-CF7D-4C2C-B121-2C0261CF0A65}"/>
              </a:ext>
            </a:extLst>
          </p:cNvPr>
          <p:cNvSpPr txBox="1"/>
          <p:nvPr/>
        </p:nvSpPr>
        <p:spPr>
          <a:xfrm>
            <a:off x="5955107" y="238972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="" xmlns:a16="http://schemas.microsoft.com/office/drawing/2014/main" id="{0343078A-F50D-4404-98F5-D64C895D254B}"/>
              </a:ext>
            </a:extLst>
          </p:cNvPr>
          <p:cNvSpPr txBox="1"/>
          <p:nvPr/>
        </p:nvSpPr>
        <p:spPr>
          <a:xfrm>
            <a:off x="4587043" y="215799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="" xmlns:a16="http://schemas.microsoft.com/office/drawing/2014/main" id="{8185678C-FEDD-4757-98C3-647545058217}"/>
              </a:ext>
            </a:extLst>
          </p:cNvPr>
          <p:cNvSpPr txBox="1"/>
          <p:nvPr/>
        </p:nvSpPr>
        <p:spPr>
          <a:xfrm>
            <a:off x="3539495" y="222108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="" xmlns:a16="http://schemas.microsoft.com/office/drawing/2014/main" id="{AE7CAD78-1ED9-40A0-9F93-41B104DF48BC}"/>
              </a:ext>
            </a:extLst>
          </p:cNvPr>
          <p:cNvSpPr txBox="1"/>
          <p:nvPr/>
        </p:nvSpPr>
        <p:spPr>
          <a:xfrm>
            <a:off x="2077669" y="226328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="" xmlns:a16="http://schemas.microsoft.com/office/drawing/2014/main" id="{2803FC1B-D287-4887-8D93-744CFD1354A3}"/>
              </a:ext>
            </a:extLst>
          </p:cNvPr>
          <p:cNvSpPr txBox="1"/>
          <p:nvPr/>
        </p:nvSpPr>
        <p:spPr>
          <a:xfrm>
            <a:off x="1127589" y="236068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="" xmlns:a16="http://schemas.microsoft.com/office/drawing/2014/main" id="{46DE8349-90D9-4FC6-B34C-A6CFEA4AECED}"/>
              </a:ext>
            </a:extLst>
          </p:cNvPr>
          <p:cNvSpPr txBox="1"/>
          <p:nvPr/>
        </p:nvSpPr>
        <p:spPr>
          <a:xfrm>
            <a:off x="3079691" y="4376995"/>
            <a:ext cx="171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Max=19</a:t>
            </a:r>
            <a:endParaRPr lang="zh-TW" altLang="en-US" sz="2800" dirty="0"/>
          </a:p>
        </p:txBody>
      </p:sp>
      <p:sp>
        <p:nvSpPr>
          <p:cNvPr id="148" name="文字方塊 147">
            <a:extLst>
              <a:ext uri="{FF2B5EF4-FFF2-40B4-BE49-F238E27FC236}">
                <a16:creationId xmlns="" xmlns:a16="http://schemas.microsoft.com/office/drawing/2014/main" id="{706E6D50-117C-4D86-BD93-E76E435870FF}"/>
              </a:ext>
            </a:extLst>
          </p:cNvPr>
          <p:cNvSpPr txBox="1"/>
          <p:nvPr/>
        </p:nvSpPr>
        <p:spPr>
          <a:xfrm>
            <a:off x="5645036" y="4371656"/>
            <a:ext cx="206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Output</a:t>
            </a:r>
            <a:r>
              <a:rPr lang="en-US" altLang="zh-TW" sz="2800" dirty="0"/>
              <a:t>: 19</a:t>
            </a:r>
            <a:endParaRPr lang="zh-TW" altLang="en-US" sz="28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="" xmlns:a16="http://schemas.microsoft.com/office/drawing/2014/main" id="{BE8356B6-3F8C-49AF-A637-4D674FB89620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4736576" y="4633266"/>
            <a:ext cx="9084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0CFE229D-ABE0-43B7-B95F-D7382390A5C2}"/>
              </a:ext>
            </a:extLst>
          </p:cNvPr>
          <p:cNvSpPr txBox="1"/>
          <p:nvPr/>
        </p:nvSpPr>
        <p:spPr>
          <a:xfrm>
            <a:off x="298862" y="780836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31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184D38DB-3C1D-4386-B3D4-5DBB63FD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A50A31E-A638-44D0-8CAD-D4744E977867}" type="datetime1">
              <a:rPr lang="zh-TW" altLang="en-US" smtClean="0"/>
              <a:t>2020/3/11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3025A7D-9C51-4D56-BCC4-4312AA8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39B6C147-0C42-4D6A-A554-EF8F132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E81CD266-5DAA-4248-B32C-580EE147692B}"/>
              </a:ext>
            </a:extLst>
          </p:cNvPr>
          <p:cNvSpPr txBox="1"/>
          <p:nvPr/>
        </p:nvSpPr>
        <p:spPr>
          <a:xfrm>
            <a:off x="283030" y="-11801"/>
            <a:ext cx="305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D30685B5-00D4-4BAE-A335-5BB1990D0432}"/>
              </a:ext>
            </a:extLst>
          </p:cNvPr>
          <p:cNvSpPr txBox="1"/>
          <p:nvPr/>
        </p:nvSpPr>
        <p:spPr>
          <a:xfrm>
            <a:off x="6705151" y="413270"/>
            <a:ext cx="31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77A1E733-0B5B-4972-B431-590FC4D47913}"/>
              </a:ext>
            </a:extLst>
          </p:cNvPr>
          <p:cNvSpPr txBox="1"/>
          <p:nvPr/>
        </p:nvSpPr>
        <p:spPr>
          <a:xfrm>
            <a:off x="283029" y="646331"/>
            <a:ext cx="2892385" cy="3539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1 10</a:t>
            </a:r>
          </a:p>
          <a:p>
            <a:r>
              <a:rPr lang="en-US" altLang="zh-TW" sz="3200" dirty="0"/>
              <a:t>B-5</a:t>
            </a:r>
          </a:p>
          <a:p>
            <a:r>
              <a:rPr lang="en-US" altLang="zh-TW" sz="3200" dirty="0"/>
              <a:t>1 10</a:t>
            </a:r>
          </a:p>
          <a:p>
            <a:r>
              <a:rPr lang="en-US" altLang="zh-TW" sz="3200" dirty="0"/>
              <a:t>S-5</a:t>
            </a:r>
          </a:p>
          <a:p>
            <a:r>
              <a:rPr lang="en-US" altLang="zh-TW" sz="3200" dirty="0"/>
              <a:t>2 10</a:t>
            </a:r>
          </a:p>
          <a:p>
            <a:r>
              <a:rPr lang="en-US" altLang="zh-TW" sz="3200" dirty="0"/>
              <a:t>B-3 S-6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2161B955-8414-4ED4-915B-082B18580B23}"/>
              </a:ext>
            </a:extLst>
          </p:cNvPr>
          <p:cNvSpPr txBox="1"/>
          <p:nvPr/>
        </p:nvSpPr>
        <p:spPr>
          <a:xfrm>
            <a:off x="6861217" y="1023960"/>
            <a:ext cx="2844727" cy="1569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Case 1: 5</a:t>
            </a:r>
          </a:p>
          <a:p>
            <a:r>
              <a:rPr lang="en-US" altLang="zh-TW" sz="3200"/>
              <a:t>Case 2: 10</a:t>
            </a:r>
          </a:p>
          <a:p>
            <a:r>
              <a:rPr lang="en-US" altLang="zh-TW" sz="3200"/>
              <a:t>Case 3: 7</a:t>
            </a:r>
            <a:endParaRPr lang="en-US" altLang="zh-TW" sz="3200" dirty="0"/>
          </a:p>
        </p:txBody>
      </p:sp>
      <p:sp>
        <p:nvSpPr>
          <p:cNvPr id="61" name="文字方塊 60">
            <a:extLst>
              <a:ext uri="{FF2B5EF4-FFF2-40B4-BE49-F238E27FC236}">
                <a16:creationId xmlns="" xmlns:a16="http://schemas.microsoft.com/office/drawing/2014/main" id="{40E49FAD-C78E-4A9C-9530-021A5D3C16A9}"/>
              </a:ext>
            </a:extLst>
          </p:cNvPr>
          <p:cNvSpPr txBox="1"/>
          <p:nvPr/>
        </p:nvSpPr>
        <p:spPr>
          <a:xfrm>
            <a:off x="1666266" y="697524"/>
            <a:ext cx="215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No. of Test Cases</a:t>
            </a:r>
            <a:endParaRPr lang="zh-TW" altLang="en-US" sz="20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="" xmlns:a16="http://schemas.microsoft.com/office/drawing/2014/main" id="{19259531-9541-414F-8FAC-6C04A0CD5CA8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48820" y="897579"/>
            <a:ext cx="917446" cy="10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="" xmlns:a16="http://schemas.microsoft.com/office/drawing/2014/main" id="{F0A66ECE-8902-4720-9413-0E0390112C07}"/>
              </a:ext>
            </a:extLst>
          </p:cNvPr>
          <p:cNvSpPr txBox="1"/>
          <p:nvPr/>
        </p:nvSpPr>
        <p:spPr>
          <a:xfrm>
            <a:off x="1556657" y="1682550"/>
            <a:ext cx="214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石頭位置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="" xmlns:a16="http://schemas.microsoft.com/office/drawing/2014/main" id="{693A07B5-D48C-449E-957C-C987172CBF3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991829" y="1882605"/>
            <a:ext cx="564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="" xmlns:a16="http://schemas.microsoft.com/office/drawing/2014/main" id="{C0B2ACB7-29D2-41EF-B18C-DB43E4C430D9}"/>
              </a:ext>
            </a:extLst>
          </p:cNvPr>
          <p:cNvSpPr/>
          <p:nvPr/>
        </p:nvSpPr>
        <p:spPr>
          <a:xfrm>
            <a:off x="370053" y="1144709"/>
            <a:ext cx="1190506" cy="10297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B6E818D0-AC2D-4087-A05F-35050F6273D4}"/>
              </a:ext>
            </a:extLst>
          </p:cNvPr>
          <p:cNvSpPr/>
          <p:nvPr/>
        </p:nvSpPr>
        <p:spPr>
          <a:xfrm>
            <a:off x="347257" y="2250482"/>
            <a:ext cx="1206965" cy="8712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="" xmlns:a16="http://schemas.microsoft.com/office/drawing/2014/main" id="{CEF422A2-776E-4C62-A1CA-102283D651C3}"/>
              </a:ext>
            </a:extLst>
          </p:cNvPr>
          <p:cNvCxnSpPr>
            <a:cxnSpLocks/>
          </p:cNvCxnSpPr>
          <p:nvPr/>
        </p:nvCxnSpPr>
        <p:spPr>
          <a:xfrm flipV="1">
            <a:off x="1556657" y="1338748"/>
            <a:ext cx="5268686" cy="11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="" xmlns:a16="http://schemas.microsoft.com/office/drawing/2014/main" id="{471F6268-724B-4D5C-A94F-3BB815E52D4A}"/>
              </a:ext>
            </a:extLst>
          </p:cNvPr>
          <p:cNvCxnSpPr>
            <a:cxnSpLocks/>
            <a:stCxn id="70" idx="3"/>
            <a:endCxn id="8" idx="1"/>
          </p:cNvCxnSpPr>
          <p:nvPr/>
        </p:nvCxnSpPr>
        <p:spPr>
          <a:xfrm flipV="1">
            <a:off x="1554222" y="1808790"/>
            <a:ext cx="5306995" cy="877320"/>
          </a:xfrm>
          <a:prstGeom prst="bentConnector3">
            <a:avLst>
              <a:gd name="adj1" fmla="val 399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="" xmlns:a16="http://schemas.microsoft.com/office/drawing/2014/main" id="{19074A20-6729-47C6-923B-05B755C66852}"/>
              </a:ext>
            </a:extLst>
          </p:cNvPr>
          <p:cNvSpPr txBox="1"/>
          <p:nvPr/>
        </p:nvSpPr>
        <p:spPr>
          <a:xfrm>
            <a:off x="4744292" y="900565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88" name="文字方塊 87">
            <a:extLst>
              <a:ext uri="{FF2B5EF4-FFF2-40B4-BE49-F238E27FC236}">
                <a16:creationId xmlns="" xmlns:a16="http://schemas.microsoft.com/office/drawing/2014/main" id="{48755BA1-3AB1-44C5-A7CD-E1CC9047C12B}"/>
              </a:ext>
            </a:extLst>
          </p:cNvPr>
          <p:cNvSpPr txBox="1"/>
          <p:nvPr/>
        </p:nvSpPr>
        <p:spPr>
          <a:xfrm>
            <a:off x="4758245" y="1364440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110" name="文字方塊 109">
            <a:extLst>
              <a:ext uri="{FF2B5EF4-FFF2-40B4-BE49-F238E27FC236}">
                <a16:creationId xmlns="" xmlns:a16="http://schemas.microsoft.com/office/drawing/2014/main" id="{F1C48FC1-339D-4205-95DC-A7E65EAB9DF5}"/>
              </a:ext>
            </a:extLst>
          </p:cNvPr>
          <p:cNvSpPr txBox="1"/>
          <p:nvPr/>
        </p:nvSpPr>
        <p:spPr>
          <a:xfrm>
            <a:off x="4696089" y="3035792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#2</a:t>
            </a:r>
            <a:endParaRPr lang="zh-TW" altLang="en-US" sz="2800" dirty="0"/>
          </a:p>
        </p:txBody>
      </p:sp>
      <p:sp>
        <p:nvSpPr>
          <p:cNvPr id="111" name="文字方塊 110">
            <a:extLst>
              <a:ext uri="{FF2B5EF4-FFF2-40B4-BE49-F238E27FC236}">
                <a16:creationId xmlns="" xmlns:a16="http://schemas.microsoft.com/office/drawing/2014/main" id="{0CE3F43F-8FE1-44BB-92FB-6F098AA3C017}"/>
              </a:ext>
            </a:extLst>
          </p:cNvPr>
          <p:cNvSpPr txBox="1"/>
          <p:nvPr/>
        </p:nvSpPr>
        <p:spPr>
          <a:xfrm>
            <a:off x="9024097" y="3080920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#3</a:t>
            </a:r>
            <a:endParaRPr lang="zh-TW" altLang="en-US" sz="2800" dirty="0"/>
          </a:p>
        </p:txBody>
      </p:sp>
      <p:sp>
        <p:nvSpPr>
          <p:cNvPr id="89" name="文字方塊 88">
            <a:extLst>
              <a:ext uri="{FF2B5EF4-FFF2-40B4-BE49-F238E27FC236}">
                <a16:creationId xmlns="" xmlns:a16="http://schemas.microsoft.com/office/drawing/2014/main" id="{20B8A647-9432-4457-B4C3-8FF512300A7B}"/>
              </a:ext>
            </a:extLst>
          </p:cNvPr>
          <p:cNvSpPr txBox="1"/>
          <p:nvPr/>
        </p:nvSpPr>
        <p:spPr>
          <a:xfrm>
            <a:off x="1662752" y="1274319"/>
            <a:ext cx="348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石頭數</a:t>
            </a:r>
            <a:r>
              <a:rPr lang="en-US" altLang="zh-TW" sz="2000" dirty="0"/>
              <a:t>), D(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左右岸間距離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="" xmlns:a16="http://schemas.microsoft.com/office/drawing/2014/main" id="{17FAABEA-1035-4AE4-B7DD-FE84867EB441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1184223" y="1471263"/>
            <a:ext cx="478529" cy="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28271FB6-1120-4AF9-BD00-265C30F624F8}"/>
              </a:ext>
            </a:extLst>
          </p:cNvPr>
          <p:cNvSpPr/>
          <p:nvPr/>
        </p:nvSpPr>
        <p:spPr>
          <a:xfrm>
            <a:off x="342844" y="3220536"/>
            <a:ext cx="1206965" cy="8712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08814E11-98FE-4A60-BEF8-D7971BE297C8}"/>
              </a:ext>
            </a:extLst>
          </p:cNvPr>
          <p:cNvSpPr txBox="1"/>
          <p:nvPr/>
        </p:nvSpPr>
        <p:spPr>
          <a:xfrm>
            <a:off x="4744292" y="1862431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#3</a:t>
            </a:r>
            <a:endParaRPr lang="zh-TW" altLang="en-US" sz="2800" dirty="0"/>
          </a:p>
        </p:txBody>
      </p:sp>
      <p:cxnSp>
        <p:nvCxnSpPr>
          <p:cNvPr id="112" name="接點: 肘形 111">
            <a:extLst>
              <a:ext uri="{FF2B5EF4-FFF2-40B4-BE49-F238E27FC236}">
                <a16:creationId xmlns="" xmlns:a16="http://schemas.microsoft.com/office/drawing/2014/main" id="{A7637C24-5453-4B5A-A178-BADF18913B7A}"/>
              </a:ext>
            </a:extLst>
          </p:cNvPr>
          <p:cNvCxnSpPr>
            <a:cxnSpLocks/>
          </p:cNvCxnSpPr>
          <p:nvPr/>
        </p:nvCxnSpPr>
        <p:spPr>
          <a:xfrm flipV="1">
            <a:off x="1556657" y="2304284"/>
            <a:ext cx="5230186" cy="1319929"/>
          </a:xfrm>
          <a:prstGeom prst="bentConnector3">
            <a:avLst>
              <a:gd name="adj1" fmla="val 446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AE6F446F-64F3-4110-9E51-494C46C2CB24}"/>
              </a:ext>
            </a:extLst>
          </p:cNvPr>
          <p:cNvSpPr/>
          <p:nvPr/>
        </p:nvSpPr>
        <p:spPr>
          <a:xfrm>
            <a:off x="4626905" y="4500041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14" name="矩形 113">
            <a:extLst>
              <a:ext uri="{FF2B5EF4-FFF2-40B4-BE49-F238E27FC236}">
                <a16:creationId xmlns="" xmlns:a16="http://schemas.microsoft.com/office/drawing/2014/main" id="{A1B261BD-F599-44E9-9214-36DCF7106C10}"/>
              </a:ext>
            </a:extLst>
          </p:cNvPr>
          <p:cNvSpPr/>
          <p:nvPr/>
        </p:nvSpPr>
        <p:spPr>
          <a:xfrm>
            <a:off x="6112886" y="4500041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15" name="矩形 114">
            <a:extLst>
              <a:ext uri="{FF2B5EF4-FFF2-40B4-BE49-F238E27FC236}">
                <a16:creationId xmlns="" xmlns:a16="http://schemas.microsoft.com/office/drawing/2014/main" id="{506EFA2C-872E-48EC-9212-D37B54B46142}"/>
              </a:ext>
            </a:extLst>
          </p:cNvPr>
          <p:cNvSpPr/>
          <p:nvPr/>
        </p:nvSpPr>
        <p:spPr>
          <a:xfrm>
            <a:off x="5611501" y="4723272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8" name="文字方塊 117">
            <a:extLst>
              <a:ext uri="{FF2B5EF4-FFF2-40B4-BE49-F238E27FC236}">
                <a16:creationId xmlns="" xmlns:a16="http://schemas.microsoft.com/office/drawing/2014/main" id="{4D923450-2179-4F7C-A946-BE837DB49A9E}"/>
              </a:ext>
            </a:extLst>
          </p:cNvPr>
          <p:cNvSpPr txBox="1"/>
          <p:nvPr/>
        </p:nvSpPr>
        <p:spPr>
          <a:xfrm>
            <a:off x="5473220" y="4896916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21" name="文字方塊 120">
            <a:extLst>
              <a:ext uri="{FF2B5EF4-FFF2-40B4-BE49-F238E27FC236}">
                <a16:creationId xmlns="" xmlns:a16="http://schemas.microsoft.com/office/drawing/2014/main" id="{9F93C6F6-8B0F-4BB8-9F5B-4058B6B54920}"/>
              </a:ext>
            </a:extLst>
          </p:cNvPr>
          <p:cNvSpPr txBox="1"/>
          <p:nvPr/>
        </p:nvSpPr>
        <p:spPr>
          <a:xfrm>
            <a:off x="6209602" y="4896916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22" name="文字方塊 121">
            <a:extLst>
              <a:ext uri="{FF2B5EF4-FFF2-40B4-BE49-F238E27FC236}">
                <a16:creationId xmlns="" xmlns:a16="http://schemas.microsoft.com/office/drawing/2014/main" id="{E755D097-DBB9-4F86-A7A2-B1609B87034B}"/>
              </a:ext>
            </a:extLst>
          </p:cNvPr>
          <p:cNvSpPr txBox="1"/>
          <p:nvPr/>
        </p:nvSpPr>
        <p:spPr>
          <a:xfrm>
            <a:off x="4770595" y="4904854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3" name="矩形 122">
            <a:extLst>
              <a:ext uri="{FF2B5EF4-FFF2-40B4-BE49-F238E27FC236}">
                <a16:creationId xmlns="" xmlns:a16="http://schemas.microsoft.com/office/drawing/2014/main" id="{942C0072-1AE4-4141-88E7-2596089F7510}"/>
              </a:ext>
            </a:extLst>
          </p:cNvPr>
          <p:cNvSpPr/>
          <p:nvPr/>
        </p:nvSpPr>
        <p:spPr>
          <a:xfrm>
            <a:off x="454042" y="5644624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24" name="矩形 123">
            <a:extLst>
              <a:ext uri="{FF2B5EF4-FFF2-40B4-BE49-F238E27FC236}">
                <a16:creationId xmlns="" xmlns:a16="http://schemas.microsoft.com/office/drawing/2014/main" id="{A47592CE-8313-473A-BAAD-6E328841EE9A}"/>
              </a:ext>
            </a:extLst>
          </p:cNvPr>
          <p:cNvSpPr/>
          <p:nvPr/>
        </p:nvSpPr>
        <p:spPr>
          <a:xfrm>
            <a:off x="1511213" y="5652562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A4756924-E5A1-4784-803F-96C032A99E6F}"/>
              </a:ext>
            </a:extLst>
          </p:cNvPr>
          <p:cNvSpPr/>
          <p:nvPr/>
        </p:nvSpPr>
        <p:spPr>
          <a:xfrm>
            <a:off x="2550301" y="5652562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32" name="文字方塊 131">
            <a:extLst>
              <a:ext uri="{FF2B5EF4-FFF2-40B4-BE49-F238E27FC236}">
                <a16:creationId xmlns="" xmlns:a16="http://schemas.microsoft.com/office/drawing/2014/main" id="{3FE5D1F2-FEB8-4117-A180-2DE6A0747859}"/>
              </a:ext>
            </a:extLst>
          </p:cNvPr>
          <p:cNvSpPr txBox="1"/>
          <p:nvPr/>
        </p:nvSpPr>
        <p:spPr>
          <a:xfrm>
            <a:off x="1607929" y="6049437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33" name="文字方塊 132">
            <a:extLst>
              <a:ext uri="{FF2B5EF4-FFF2-40B4-BE49-F238E27FC236}">
                <a16:creationId xmlns="" xmlns:a16="http://schemas.microsoft.com/office/drawing/2014/main" id="{02E09A25-6722-4391-9160-40AC96FE1A24}"/>
              </a:ext>
            </a:extLst>
          </p:cNvPr>
          <p:cNvSpPr txBox="1"/>
          <p:nvPr/>
        </p:nvSpPr>
        <p:spPr>
          <a:xfrm>
            <a:off x="2683964" y="6049437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34" name="文字方塊 133">
            <a:extLst>
              <a:ext uri="{FF2B5EF4-FFF2-40B4-BE49-F238E27FC236}">
                <a16:creationId xmlns="" xmlns:a16="http://schemas.microsoft.com/office/drawing/2014/main" id="{30BF23FD-0D56-4453-A156-D3F2EA66FD9C}"/>
              </a:ext>
            </a:extLst>
          </p:cNvPr>
          <p:cNvSpPr txBox="1"/>
          <p:nvPr/>
        </p:nvSpPr>
        <p:spPr>
          <a:xfrm>
            <a:off x="597732" y="6049437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矩形 134">
            <a:extLst>
              <a:ext uri="{FF2B5EF4-FFF2-40B4-BE49-F238E27FC236}">
                <a16:creationId xmlns="" xmlns:a16="http://schemas.microsoft.com/office/drawing/2014/main" id="{C5BEA972-2015-49A2-8F94-5D007CB4ECBB}"/>
              </a:ext>
            </a:extLst>
          </p:cNvPr>
          <p:cNvSpPr/>
          <p:nvPr/>
        </p:nvSpPr>
        <p:spPr>
          <a:xfrm>
            <a:off x="8105115" y="4515136"/>
            <a:ext cx="896733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37" name="矩形 136">
            <a:extLst>
              <a:ext uri="{FF2B5EF4-FFF2-40B4-BE49-F238E27FC236}">
                <a16:creationId xmlns="" xmlns:a16="http://schemas.microsoft.com/office/drawing/2014/main" id="{718912CF-68A1-4121-9D7E-22850F4FA986}"/>
              </a:ext>
            </a:extLst>
          </p:cNvPr>
          <p:cNvSpPr/>
          <p:nvPr/>
        </p:nvSpPr>
        <p:spPr>
          <a:xfrm>
            <a:off x="10966113" y="4523074"/>
            <a:ext cx="896733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40" name="矩形 139">
            <a:extLst>
              <a:ext uri="{FF2B5EF4-FFF2-40B4-BE49-F238E27FC236}">
                <a16:creationId xmlns="" xmlns:a16="http://schemas.microsoft.com/office/drawing/2014/main" id="{9DD17E3F-35BA-4FD3-A694-10BF8EF5D14A}"/>
              </a:ext>
            </a:extLst>
          </p:cNvPr>
          <p:cNvSpPr/>
          <p:nvPr/>
        </p:nvSpPr>
        <p:spPr>
          <a:xfrm>
            <a:off x="10405098" y="4731719"/>
            <a:ext cx="296593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3" name="文字方塊 142">
            <a:extLst>
              <a:ext uri="{FF2B5EF4-FFF2-40B4-BE49-F238E27FC236}">
                <a16:creationId xmlns="" xmlns:a16="http://schemas.microsoft.com/office/drawing/2014/main" id="{CEAE1C76-0D63-4372-84DD-78C1262F8002}"/>
              </a:ext>
            </a:extLst>
          </p:cNvPr>
          <p:cNvSpPr txBox="1"/>
          <p:nvPr/>
        </p:nvSpPr>
        <p:spPr>
          <a:xfrm>
            <a:off x="10229148" y="4905363"/>
            <a:ext cx="61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44" name="文字方塊 143">
            <a:extLst>
              <a:ext uri="{FF2B5EF4-FFF2-40B4-BE49-F238E27FC236}">
                <a16:creationId xmlns="" xmlns:a16="http://schemas.microsoft.com/office/drawing/2014/main" id="{F7561EF5-17AF-4EC0-BFA3-53ED36681B4F}"/>
              </a:ext>
            </a:extLst>
          </p:cNvPr>
          <p:cNvSpPr txBox="1"/>
          <p:nvPr/>
        </p:nvSpPr>
        <p:spPr>
          <a:xfrm>
            <a:off x="9500798" y="4899310"/>
            <a:ext cx="40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>
            <a:extLst>
              <a:ext uri="{FF2B5EF4-FFF2-40B4-BE49-F238E27FC236}">
                <a16:creationId xmlns="" xmlns:a16="http://schemas.microsoft.com/office/drawing/2014/main" id="{CEF85BA1-F338-4D84-AC01-757B031B2078}"/>
              </a:ext>
            </a:extLst>
          </p:cNvPr>
          <p:cNvSpPr txBox="1"/>
          <p:nvPr/>
        </p:nvSpPr>
        <p:spPr>
          <a:xfrm>
            <a:off x="11156093" y="4919949"/>
            <a:ext cx="61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46" name="文字方塊 145">
            <a:extLst>
              <a:ext uri="{FF2B5EF4-FFF2-40B4-BE49-F238E27FC236}">
                <a16:creationId xmlns="" xmlns:a16="http://schemas.microsoft.com/office/drawing/2014/main" id="{8F2C8817-AA10-4CBA-8F16-AB5671BCC671}"/>
              </a:ext>
            </a:extLst>
          </p:cNvPr>
          <p:cNvSpPr txBox="1"/>
          <p:nvPr/>
        </p:nvSpPr>
        <p:spPr>
          <a:xfrm>
            <a:off x="8305122" y="4919949"/>
            <a:ext cx="61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147" name="群組 146">
            <a:extLst>
              <a:ext uri="{FF2B5EF4-FFF2-40B4-BE49-F238E27FC236}">
                <a16:creationId xmlns="" xmlns:a16="http://schemas.microsoft.com/office/drawing/2014/main" id="{7EFFFE49-2682-49FF-B07C-9D5F7707C758}"/>
              </a:ext>
            </a:extLst>
          </p:cNvPr>
          <p:cNvGrpSpPr/>
          <p:nvPr/>
        </p:nvGrpSpPr>
        <p:grpSpPr>
          <a:xfrm rot="20623637">
            <a:off x="1032216" y="5251960"/>
            <a:ext cx="734638" cy="762061"/>
            <a:chOff x="446448" y="1726745"/>
            <a:chExt cx="847236" cy="885600"/>
          </a:xfrm>
        </p:grpSpPr>
        <p:cxnSp>
          <p:nvCxnSpPr>
            <p:cNvPr id="148" name="直線單箭頭接點 147">
              <a:extLst>
                <a:ext uri="{FF2B5EF4-FFF2-40B4-BE49-F238E27FC236}">
                  <a16:creationId xmlns="" xmlns:a16="http://schemas.microsoft.com/office/drawing/2014/main" id="{03B17733-A84D-4434-86B6-E9CDC8487556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弧形 148">
              <a:extLst>
                <a:ext uri="{FF2B5EF4-FFF2-40B4-BE49-F238E27FC236}">
                  <a16:creationId xmlns="" xmlns:a16="http://schemas.microsoft.com/office/drawing/2014/main" id="{8D53B1E3-65F8-41A2-B899-A98C467B3839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0" name="群組 149">
            <a:extLst>
              <a:ext uri="{FF2B5EF4-FFF2-40B4-BE49-F238E27FC236}">
                <a16:creationId xmlns="" xmlns:a16="http://schemas.microsoft.com/office/drawing/2014/main" id="{29E5E221-EA07-4726-84BD-B74787A77B64}"/>
              </a:ext>
            </a:extLst>
          </p:cNvPr>
          <p:cNvGrpSpPr/>
          <p:nvPr/>
        </p:nvGrpSpPr>
        <p:grpSpPr>
          <a:xfrm rot="20623637">
            <a:off x="2091035" y="5247919"/>
            <a:ext cx="734638" cy="762061"/>
            <a:chOff x="446448" y="1726745"/>
            <a:chExt cx="847236" cy="885600"/>
          </a:xfrm>
        </p:grpSpPr>
        <p:cxnSp>
          <p:nvCxnSpPr>
            <p:cNvPr id="151" name="直線單箭頭接點 150">
              <a:extLst>
                <a:ext uri="{FF2B5EF4-FFF2-40B4-BE49-F238E27FC236}">
                  <a16:creationId xmlns="" xmlns:a16="http://schemas.microsoft.com/office/drawing/2014/main" id="{8969DA3A-2296-4C6A-AD30-668B44659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弧形 151">
              <a:extLst>
                <a:ext uri="{FF2B5EF4-FFF2-40B4-BE49-F238E27FC236}">
                  <a16:creationId xmlns="" xmlns:a16="http://schemas.microsoft.com/office/drawing/2014/main" id="{5A6A9612-F7BE-4DDD-ADD5-C099AD0EBD38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="" xmlns:a16="http://schemas.microsoft.com/office/drawing/2014/main" id="{947B83DA-005C-4825-A6AA-7725DE2B4AAA}"/>
              </a:ext>
            </a:extLst>
          </p:cNvPr>
          <p:cNvGrpSpPr/>
          <p:nvPr/>
        </p:nvGrpSpPr>
        <p:grpSpPr>
          <a:xfrm>
            <a:off x="1817956" y="5399903"/>
            <a:ext cx="919681" cy="885132"/>
            <a:chOff x="9081759" y="1474454"/>
            <a:chExt cx="1048095" cy="1297704"/>
          </a:xfrm>
        </p:grpSpPr>
        <p:sp>
          <p:nvSpPr>
            <p:cNvPr id="154" name="弧形 153">
              <a:extLst>
                <a:ext uri="{FF2B5EF4-FFF2-40B4-BE49-F238E27FC236}">
                  <a16:creationId xmlns="" xmlns:a16="http://schemas.microsoft.com/office/drawing/2014/main" id="{45AE9F63-DD82-4F45-8EB8-2387E1E41D9E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6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5" name="直線單箭頭接點 154">
              <a:extLst>
                <a:ext uri="{FF2B5EF4-FFF2-40B4-BE49-F238E27FC236}">
                  <a16:creationId xmlns="" xmlns:a16="http://schemas.microsoft.com/office/drawing/2014/main" id="{19AB17CA-71F5-4DE9-BCA4-0E1BF060268A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H="1">
              <a:off x="9146774" y="1751746"/>
              <a:ext cx="44515" cy="772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="" xmlns:a16="http://schemas.microsoft.com/office/drawing/2014/main" id="{1574E12C-33E4-4C8A-8D3E-572E4F1B637A}"/>
              </a:ext>
            </a:extLst>
          </p:cNvPr>
          <p:cNvGrpSpPr/>
          <p:nvPr/>
        </p:nvGrpSpPr>
        <p:grpSpPr>
          <a:xfrm>
            <a:off x="1000555" y="5412843"/>
            <a:ext cx="919681" cy="885132"/>
            <a:chOff x="9081759" y="1474454"/>
            <a:chExt cx="1048095" cy="1297704"/>
          </a:xfrm>
        </p:grpSpPr>
        <p:sp>
          <p:nvSpPr>
            <p:cNvPr id="157" name="弧形 156">
              <a:extLst>
                <a:ext uri="{FF2B5EF4-FFF2-40B4-BE49-F238E27FC236}">
                  <a16:creationId xmlns="" xmlns:a16="http://schemas.microsoft.com/office/drawing/2014/main" id="{DA60E8EC-CC71-477E-B4A9-C3D50B08448F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6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單箭頭接點 157">
              <a:extLst>
                <a:ext uri="{FF2B5EF4-FFF2-40B4-BE49-F238E27FC236}">
                  <a16:creationId xmlns="" xmlns:a16="http://schemas.microsoft.com/office/drawing/2014/main" id="{2A52B774-2684-4060-A4E5-BF20B22FD63E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 flipH="1">
              <a:off x="9146774" y="1751746"/>
              <a:ext cx="44515" cy="772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群組 158">
            <a:extLst>
              <a:ext uri="{FF2B5EF4-FFF2-40B4-BE49-F238E27FC236}">
                <a16:creationId xmlns="" xmlns:a16="http://schemas.microsoft.com/office/drawing/2014/main" id="{B16F2480-56FC-485F-A6A8-90BC05648892}"/>
              </a:ext>
            </a:extLst>
          </p:cNvPr>
          <p:cNvGrpSpPr/>
          <p:nvPr/>
        </p:nvGrpSpPr>
        <p:grpSpPr>
          <a:xfrm rot="20623637">
            <a:off x="8836708" y="4104081"/>
            <a:ext cx="734638" cy="762061"/>
            <a:chOff x="446448" y="1726745"/>
            <a:chExt cx="847236" cy="885600"/>
          </a:xfrm>
        </p:grpSpPr>
        <p:cxnSp>
          <p:nvCxnSpPr>
            <p:cNvPr id="160" name="直線單箭頭接點 159">
              <a:extLst>
                <a:ext uri="{FF2B5EF4-FFF2-40B4-BE49-F238E27FC236}">
                  <a16:creationId xmlns="" xmlns:a16="http://schemas.microsoft.com/office/drawing/2014/main" id="{E0118B1C-ED58-49A6-BD98-7E8B8CD7A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弧形 160">
              <a:extLst>
                <a:ext uri="{FF2B5EF4-FFF2-40B4-BE49-F238E27FC236}">
                  <a16:creationId xmlns="" xmlns:a16="http://schemas.microsoft.com/office/drawing/2014/main" id="{650ED0D0-61EB-4084-8178-6402B22D3C86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="" xmlns:a16="http://schemas.microsoft.com/office/drawing/2014/main" id="{309AFF06-FAE5-4331-8999-90C2063380E5}"/>
              </a:ext>
            </a:extLst>
          </p:cNvPr>
          <p:cNvGrpSpPr/>
          <p:nvPr/>
        </p:nvGrpSpPr>
        <p:grpSpPr>
          <a:xfrm>
            <a:off x="4858500" y="4095464"/>
            <a:ext cx="847236" cy="885600"/>
            <a:chOff x="446448" y="1726745"/>
            <a:chExt cx="847236" cy="885600"/>
          </a:xfrm>
        </p:grpSpPr>
        <p:cxnSp>
          <p:nvCxnSpPr>
            <p:cNvPr id="166" name="直線單箭頭接點 165">
              <a:extLst>
                <a:ext uri="{FF2B5EF4-FFF2-40B4-BE49-F238E27FC236}">
                  <a16:creationId xmlns="" xmlns:a16="http://schemas.microsoft.com/office/drawing/2014/main" id="{C4A7C73D-08B6-4DCD-B941-B2E271C5D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弧形 166">
              <a:extLst>
                <a:ext uri="{FF2B5EF4-FFF2-40B4-BE49-F238E27FC236}">
                  <a16:creationId xmlns="" xmlns:a16="http://schemas.microsoft.com/office/drawing/2014/main" id="{7F44D4FF-580D-4A05-81A0-D4599A0CEE46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8" name="群組 167">
            <a:extLst>
              <a:ext uri="{FF2B5EF4-FFF2-40B4-BE49-F238E27FC236}">
                <a16:creationId xmlns="" xmlns:a16="http://schemas.microsoft.com/office/drawing/2014/main" id="{9CFD524F-1E55-4CDA-A74D-8C2F5122D1C7}"/>
              </a:ext>
            </a:extLst>
          </p:cNvPr>
          <p:cNvGrpSpPr/>
          <p:nvPr/>
        </p:nvGrpSpPr>
        <p:grpSpPr>
          <a:xfrm rot="20080710">
            <a:off x="5774795" y="4199198"/>
            <a:ext cx="799596" cy="617731"/>
            <a:chOff x="446448" y="1726745"/>
            <a:chExt cx="847236" cy="885600"/>
          </a:xfrm>
        </p:grpSpPr>
        <p:cxnSp>
          <p:nvCxnSpPr>
            <p:cNvPr id="169" name="直線單箭頭接點 168">
              <a:extLst>
                <a:ext uri="{FF2B5EF4-FFF2-40B4-BE49-F238E27FC236}">
                  <a16:creationId xmlns="" xmlns:a16="http://schemas.microsoft.com/office/drawing/2014/main" id="{14E77918-7008-42B5-9F0F-597DE4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弧形 169">
              <a:extLst>
                <a:ext uri="{FF2B5EF4-FFF2-40B4-BE49-F238E27FC236}">
                  <a16:creationId xmlns="" xmlns:a16="http://schemas.microsoft.com/office/drawing/2014/main" id="{6BC9C6A5-DC3D-4C73-BDAB-5A156279433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="" xmlns:a16="http://schemas.microsoft.com/office/drawing/2014/main" id="{339F62FD-A902-4146-9FDA-832FD913BFCC}"/>
              </a:ext>
            </a:extLst>
          </p:cNvPr>
          <p:cNvGrpSpPr/>
          <p:nvPr/>
        </p:nvGrpSpPr>
        <p:grpSpPr>
          <a:xfrm>
            <a:off x="9667098" y="4126720"/>
            <a:ext cx="847236" cy="885600"/>
            <a:chOff x="446448" y="1726745"/>
            <a:chExt cx="847236" cy="885600"/>
          </a:xfrm>
        </p:grpSpPr>
        <p:cxnSp>
          <p:nvCxnSpPr>
            <p:cNvPr id="172" name="直線單箭頭接點 171">
              <a:extLst>
                <a:ext uri="{FF2B5EF4-FFF2-40B4-BE49-F238E27FC236}">
                  <a16:creationId xmlns="" xmlns:a16="http://schemas.microsoft.com/office/drawing/2014/main" id="{0FBB4A88-3E86-48DF-93C1-2555509CD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弧形 172">
              <a:extLst>
                <a:ext uri="{FF2B5EF4-FFF2-40B4-BE49-F238E27FC236}">
                  <a16:creationId xmlns="" xmlns:a16="http://schemas.microsoft.com/office/drawing/2014/main" id="{1F7B7F23-ACA2-4B0A-9D48-1EB2D13F865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4" name="群組 173">
            <a:extLst>
              <a:ext uri="{FF2B5EF4-FFF2-40B4-BE49-F238E27FC236}">
                <a16:creationId xmlns="" xmlns:a16="http://schemas.microsoft.com/office/drawing/2014/main" id="{C3F0323B-A37D-40DA-BBBC-86939C8DC3C2}"/>
              </a:ext>
            </a:extLst>
          </p:cNvPr>
          <p:cNvGrpSpPr/>
          <p:nvPr/>
        </p:nvGrpSpPr>
        <p:grpSpPr>
          <a:xfrm rot="20080710">
            <a:off x="10605165" y="4220226"/>
            <a:ext cx="799596" cy="617731"/>
            <a:chOff x="446448" y="1726745"/>
            <a:chExt cx="847236" cy="885600"/>
          </a:xfrm>
        </p:grpSpPr>
        <p:cxnSp>
          <p:nvCxnSpPr>
            <p:cNvPr id="175" name="直線單箭頭接點 174">
              <a:extLst>
                <a:ext uri="{FF2B5EF4-FFF2-40B4-BE49-F238E27FC236}">
                  <a16:creationId xmlns="" xmlns:a16="http://schemas.microsoft.com/office/drawing/2014/main" id="{23DFA645-916F-49A4-B848-612F6994CA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弧形 175">
              <a:extLst>
                <a:ext uri="{FF2B5EF4-FFF2-40B4-BE49-F238E27FC236}">
                  <a16:creationId xmlns="" xmlns:a16="http://schemas.microsoft.com/office/drawing/2014/main" id="{56CF3CFC-712F-48B5-BEEA-5F9C25A25D30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7" name="群組 176">
            <a:extLst>
              <a:ext uri="{FF2B5EF4-FFF2-40B4-BE49-F238E27FC236}">
                <a16:creationId xmlns="" xmlns:a16="http://schemas.microsoft.com/office/drawing/2014/main" id="{8BB6CCDD-BA7D-4815-8B5E-B2F7B7B4DADD}"/>
              </a:ext>
            </a:extLst>
          </p:cNvPr>
          <p:cNvGrpSpPr/>
          <p:nvPr/>
        </p:nvGrpSpPr>
        <p:grpSpPr>
          <a:xfrm>
            <a:off x="5070733" y="4115077"/>
            <a:ext cx="1370670" cy="1297704"/>
            <a:chOff x="9081759" y="1474454"/>
            <a:chExt cx="1048095" cy="1297704"/>
          </a:xfrm>
        </p:grpSpPr>
        <p:sp>
          <p:nvSpPr>
            <p:cNvPr id="178" name="弧形 177">
              <a:extLst>
                <a:ext uri="{FF2B5EF4-FFF2-40B4-BE49-F238E27FC236}">
                  <a16:creationId xmlns="" xmlns:a16="http://schemas.microsoft.com/office/drawing/2014/main" id="{7F4B30AE-2B41-4E2D-A9E0-B24C046AE292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="" xmlns:a16="http://schemas.microsoft.com/office/drawing/2014/main" id="{EC2C884F-71C2-47B0-9B66-8282AB95F9E1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群組 179">
            <a:extLst>
              <a:ext uri="{FF2B5EF4-FFF2-40B4-BE49-F238E27FC236}">
                <a16:creationId xmlns="" xmlns:a16="http://schemas.microsoft.com/office/drawing/2014/main" id="{D0D9F395-2669-4BA6-9E9A-0680842C68B7}"/>
              </a:ext>
            </a:extLst>
          </p:cNvPr>
          <p:cNvGrpSpPr/>
          <p:nvPr/>
        </p:nvGrpSpPr>
        <p:grpSpPr>
          <a:xfrm>
            <a:off x="9781358" y="4093333"/>
            <a:ext cx="1570078" cy="1484566"/>
            <a:chOff x="9081759" y="1474454"/>
            <a:chExt cx="1048095" cy="1297704"/>
          </a:xfrm>
        </p:grpSpPr>
        <p:sp>
          <p:nvSpPr>
            <p:cNvPr id="181" name="弧形 180">
              <a:extLst>
                <a:ext uri="{FF2B5EF4-FFF2-40B4-BE49-F238E27FC236}">
                  <a16:creationId xmlns="" xmlns:a16="http://schemas.microsoft.com/office/drawing/2014/main" id="{83472BBB-9A95-4ABA-9623-56873C2BD544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2" name="直線單箭頭接點 181">
              <a:extLst>
                <a:ext uri="{FF2B5EF4-FFF2-40B4-BE49-F238E27FC236}">
                  <a16:creationId xmlns="" xmlns:a16="http://schemas.microsoft.com/office/drawing/2014/main" id="{A60F807A-EF9F-4F14-B056-3DD5C24F2D71}"/>
                </a:ext>
              </a:extLst>
            </p:cNvPr>
            <p:cNvCxnSpPr>
              <a:cxnSpLocks/>
              <a:stCxn id="181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群組 182">
            <a:extLst>
              <a:ext uri="{FF2B5EF4-FFF2-40B4-BE49-F238E27FC236}">
                <a16:creationId xmlns="" xmlns:a16="http://schemas.microsoft.com/office/drawing/2014/main" id="{767D0292-0BEB-4287-8950-16D5B399785D}"/>
              </a:ext>
            </a:extLst>
          </p:cNvPr>
          <p:cNvGrpSpPr/>
          <p:nvPr/>
        </p:nvGrpSpPr>
        <p:grpSpPr>
          <a:xfrm>
            <a:off x="8531286" y="4149109"/>
            <a:ext cx="1370670" cy="1297704"/>
            <a:chOff x="9081759" y="1474454"/>
            <a:chExt cx="1048095" cy="1297704"/>
          </a:xfrm>
        </p:grpSpPr>
        <p:sp>
          <p:nvSpPr>
            <p:cNvPr id="184" name="弧形 183">
              <a:extLst>
                <a:ext uri="{FF2B5EF4-FFF2-40B4-BE49-F238E27FC236}">
                  <a16:creationId xmlns="" xmlns:a16="http://schemas.microsoft.com/office/drawing/2014/main" id="{9BC00F18-9ACC-4A13-941C-548D1C69E90A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直線單箭頭接點 184">
              <a:extLst>
                <a:ext uri="{FF2B5EF4-FFF2-40B4-BE49-F238E27FC236}">
                  <a16:creationId xmlns="" xmlns:a16="http://schemas.microsoft.com/office/drawing/2014/main" id="{673F901F-945A-4D37-BFFD-A2E0948B104B}"/>
                </a:ext>
              </a:extLst>
            </p:cNvPr>
            <p:cNvCxnSpPr>
              <a:cxnSpLocks/>
              <a:stCxn id="184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E2C79BB-F8BF-4F60-854A-B4849463FE4C}"/>
              </a:ext>
            </a:extLst>
          </p:cNvPr>
          <p:cNvSpPr txBox="1"/>
          <p:nvPr/>
        </p:nvSpPr>
        <p:spPr>
          <a:xfrm>
            <a:off x="1213436" y="4891879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="" xmlns:a16="http://schemas.microsoft.com/office/drawing/2014/main" id="{F5D2AFAB-070D-4FAC-A422-620697930C5C}"/>
              </a:ext>
            </a:extLst>
          </p:cNvPr>
          <p:cNvSpPr txBox="1"/>
          <p:nvPr/>
        </p:nvSpPr>
        <p:spPr>
          <a:xfrm>
            <a:off x="2318563" y="4860181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="" xmlns:a16="http://schemas.microsoft.com/office/drawing/2014/main" id="{B0C23E1A-8286-4F48-BB9A-5C8AD45D47CD}"/>
              </a:ext>
            </a:extLst>
          </p:cNvPr>
          <p:cNvSpPr txBox="1"/>
          <p:nvPr/>
        </p:nvSpPr>
        <p:spPr>
          <a:xfrm>
            <a:off x="2167983" y="5319736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8" name="文字方塊 187">
            <a:extLst>
              <a:ext uri="{FF2B5EF4-FFF2-40B4-BE49-F238E27FC236}">
                <a16:creationId xmlns="" xmlns:a16="http://schemas.microsoft.com/office/drawing/2014/main" id="{20D2D476-AA58-4B38-BABE-8FC3F4B0C7E6}"/>
              </a:ext>
            </a:extLst>
          </p:cNvPr>
          <p:cNvSpPr txBox="1"/>
          <p:nvPr/>
        </p:nvSpPr>
        <p:spPr>
          <a:xfrm>
            <a:off x="1200509" y="5329648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="" xmlns:a16="http://schemas.microsoft.com/office/drawing/2014/main" id="{B275FF44-96C5-42E5-8F80-9A8DC11038C0}"/>
              </a:ext>
            </a:extLst>
          </p:cNvPr>
          <p:cNvSpPr txBox="1"/>
          <p:nvPr/>
        </p:nvSpPr>
        <p:spPr>
          <a:xfrm>
            <a:off x="5635845" y="3699465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="" xmlns:a16="http://schemas.microsoft.com/office/drawing/2014/main" id="{C10C077E-6A13-4617-87DF-A64504E70484}"/>
              </a:ext>
            </a:extLst>
          </p:cNvPr>
          <p:cNvSpPr txBox="1"/>
          <p:nvPr/>
        </p:nvSpPr>
        <p:spPr>
          <a:xfrm>
            <a:off x="5102768" y="3719206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="" xmlns:a16="http://schemas.microsoft.com/office/drawing/2014/main" id="{3DC29B9D-D98D-4DB8-A0B6-01F5C86AD5A2}"/>
              </a:ext>
            </a:extLst>
          </p:cNvPr>
          <p:cNvSpPr txBox="1"/>
          <p:nvPr/>
        </p:nvSpPr>
        <p:spPr>
          <a:xfrm>
            <a:off x="6220846" y="3755364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="" xmlns:a16="http://schemas.microsoft.com/office/drawing/2014/main" id="{7EC9BC8E-83AC-4834-A5BA-13A5538A2C06}"/>
              </a:ext>
            </a:extLst>
          </p:cNvPr>
          <p:cNvSpPr txBox="1"/>
          <p:nvPr/>
        </p:nvSpPr>
        <p:spPr>
          <a:xfrm>
            <a:off x="9005072" y="3688875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="" xmlns:a16="http://schemas.microsoft.com/office/drawing/2014/main" id="{12875EB0-54D8-4878-9D92-22913E340ED6}"/>
              </a:ext>
            </a:extLst>
          </p:cNvPr>
          <p:cNvSpPr txBox="1"/>
          <p:nvPr/>
        </p:nvSpPr>
        <p:spPr>
          <a:xfrm>
            <a:off x="9895780" y="3676471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="" xmlns:a16="http://schemas.microsoft.com/office/drawing/2014/main" id="{D8E21588-0340-457B-89C1-731DAFC529AB}"/>
              </a:ext>
            </a:extLst>
          </p:cNvPr>
          <p:cNvSpPr txBox="1"/>
          <p:nvPr/>
        </p:nvSpPr>
        <p:spPr>
          <a:xfrm>
            <a:off x="11027423" y="3800835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="" xmlns:a16="http://schemas.microsoft.com/office/drawing/2014/main" id="{978E0C29-F2AF-441D-BC84-2EACA964D268}"/>
              </a:ext>
            </a:extLst>
          </p:cNvPr>
          <p:cNvSpPr txBox="1"/>
          <p:nvPr/>
        </p:nvSpPr>
        <p:spPr>
          <a:xfrm>
            <a:off x="10374936" y="3646808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="" xmlns:a16="http://schemas.microsoft.com/office/drawing/2014/main" id="{8AD26BDC-0798-4DC3-8DB3-79CFBE5D15A8}"/>
              </a:ext>
            </a:extLst>
          </p:cNvPr>
          <p:cNvSpPr txBox="1"/>
          <p:nvPr/>
        </p:nvSpPr>
        <p:spPr>
          <a:xfrm>
            <a:off x="8567022" y="3892460"/>
            <a:ext cx="50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="" xmlns:a16="http://schemas.microsoft.com/office/drawing/2014/main" id="{25E69C91-97E6-4623-A47A-C81CE5C48C7A}"/>
              </a:ext>
            </a:extLst>
          </p:cNvPr>
          <p:cNvSpPr txBox="1"/>
          <p:nvPr/>
        </p:nvSpPr>
        <p:spPr>
          <a:xfrm>
            <a:off x="890934" y="4408714"/>
            <a:ext cx="20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2B4731F5-752B-4D07-899C-AC115822AC9F}"/>
              </a:ext>
            </a:extLst>
          </p:cNvPr>
          <p:cNvSpPr txBox="1"/>
          <p:nvPr/>
        </p:nvSpPr>
        <p:spPr>
          <a:xfrm>
            <a:off x="5533229" y="2515468"/>
            <a:ext cx="552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/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400" dirty="0"/>
              <a:t>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再回到</a:t>
            </a:r>
            <a:r>
              <a:rPr lang="en-US" altLang="zh-TW" sz="2400" dirty="0"/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跳躍最長的距離最小化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98" name="文字方塊 197">
            <a:extLst>
              <a:ext uri="{FF2B5EF4-FFF2-40B4-BE49-F238E27FC236}">
                <a16:creationId xmlns="" xmlns:a16="http://schemas.microsoft.com/office/drawing/2014/main" id="{77F5B4A3-5E02-4EC3-BFE9-9A35AC29B298}"/>
              </a:ext>
            </a:extLst>
          </p:cNvPr>
          <p:cNvSpPr txBox="1"/>
          <p:nvPr/>
        </p:nvSpPr>
        <p:spPr>
          <a:xfrm>
            <a:off x="1653195" y="2063592"/>
            <a:ext cx="126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大石頭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="" xmlns:a16="http://schemas.microsoft.com/office/drawing/2014/main" id="{BB699208-D534-4D9F-82E4-CADAB5C2C93D}"/>
              </a:ext>
            </a:extLst>
          </p:cNvPr>
          <p:cNvSpPr txBox="1"/>
          <p:nvPr/>
        </p:nvSpPr>
        <p:spPr>
          <a:xfrm>
            <a:off x="1650633" y="2320519"/>
            <a:ext cx="126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小石頭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01B28288-FCB6-481D-8095-9D5D922BF8B9}"/>
              </a:ext>
            </a:extLst>
          </p:cNvPr>
          <p:cNvSpPr/>
          <p:nvPr/>
        </p:nvSpPr>
        <p:spPr>
          <a:xfrm>
            <a:off x="5560711" y="3679757"/>
            <a:ext cx="660966" cy="57209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="" xmlns:a16="http://schemas.microsoft.com/office/drawing/2014/main" id="{615769F5-7267-4228-ACDA-858AC05F62E4}"/>
              </a:ext>
            </a:extLst>
          </p:cNvPr>
          <p:cNvSpPr/>
          <p:nvPr/>
        </p:nvSpPr>
        <p:spPr>
          <a:xfrm>
            <a:off x="2158144" y="4838615"/>
            <a:ext cx="660966" cy="57209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="" xmlns:a16="http://schemas.microsoft.com/office/drawing/2014/main" id="{140DD099-2CAC-4553-851D-0CFF6C58D1EF}"/>
              </a:ext>
            </a:extLst>
          </p:cNvPr>
          <p:cNvSpPr/>
          <p:nvPr/>
        </p:nvSpPr>
        <p:spPr>
          <a:xfrm>
            <a:off x="10221997" y="3591391"/>
            <a:ext cx="660966" cy="57209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="" xmlns:a16="http://schemas.microsoft.com/office/drawing/2014/main" id="{084240C4-095D-494F-8B18-F57107FEE7D6}"/>
              </a:ext>
            </a:extLst>
          </p:cNvPr>
          <p:cNvSpPr/>
          <p:nvPr/>
        </p:nvSpPr>
        <p:spPr>
          <a:xfrm>
            <a:off x="9395889" y="4531662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2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00" grpId="0" animBg="1"/>
      <p:bldP spid="2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838200" y="279647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ACE2-9D67-4EAB-B7F5-07368896EC0C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838200" y="883039"/>
            <a:ext cx="343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Greedy Method 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FBCCF92A-151D-4714-8240-14D6FC87B9E8}"/>
              </a:ext>
            </a:extLst>
          </p:cNvPr>
          <p:cNvSpPr txBox="1"/>
          <p:nvPr/>
        </p:nvSpPr>
        <p:spPr>
          <a:xfrm>
            <a:off x="1363274" y="1504873"/>
            <a:ext cx="29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兩個方法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378BE33A-F466-4103-A693-6F4E2415669F}"/>
              </a:ext>
            </a:extLst>
          </p:cNvPr>
          <p:cNvSpPr txBox="1"/>
          <p:nvPr/>
        </p:nvSpPr>
        <p:spPr>
          <a:xfrm>
            <a:off x="1363274" y="2144037"/>
            <a:ext cx="29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CA814834-EB59-4DB8-AE70-C1597B4B0C94}"/>
              </a:ext>
            </a:extLst>
          </p:cNvPr>
          <p:cNvSpPr txBox="1"/>
          <p:nvPr/>
        </p:nvSpPr>
        <p:spPr>
          <a:xfrm>
            <a:off x="1847850" y="2677332"/>
            <a:ext cx="954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小石頭交錯跳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遇到大石頭一定要跳上去。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FE8D0B22-98F0-495A-806C-50C97D1F84EC}"/>
              </a:ext>
            </a:extLst>
          </p:cNvPr>
          <p:cNvSpPr txBox="1"/>
          <p:nvPr/>
        </p:nvSpPr>
        <p:spPr>
          <a:xfrm>
            <a:off x="1847850" y="3174851"/>
            <a:ext cx="954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不論大小石頭通通跳。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639C0983-F995-4EB5-907F-454CEB69676F}"/>
              </a:ext>
            </a:extLst>
          </p:cNvPr>
          <p:cNvSpPr txBox="1"/>
          <p:nvPr/>
        </p:nvSpPr>
        <p:spPr>
          <a:xfrm>
            <a:off x="1363273" y="3759626"/>
            <a:ext cx="29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D927EDD1-E03D-4CBD-BE10-680C64EA718B}"/>
              </a:ext>
            </a:extLst>
          </p:cNvPr>
          <p:cNvSpPr txBox="1"/>
          <p:nvPr/>
        </p:nvSpPr>
        <p:spPr>
          <a:xfrm>
            <a:off x="1847850" y="4312608"/>
            <a:ext cx="861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看成兩隻青蛙從左岸出發到右岸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只去不回。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3125C97-5330-4ADC-8E20-BFE04DED28BB}"/>
              </a:ext>
            </a:extLst>
          </p:cNvPr>
          <p:cNvSpPr txBox="1"/>
          <p:nvPr/>
        </p:nvSpPr>
        <p:spPr>
          <a:xfrm>
            <a:off x="1847850" y="4860671"/>
            <a:ext cx="972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石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兩隻青蛙同時往上跳。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48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52" name="群組 51">
            <a:extLst>
              <a:ext uri="{FF2B5EF4-FFF2-40B4-BE49-F238E27FC236}">
                <a16:creationId xmlns="" xmlns:a16="http://schemas.microsoft.com/office/drawing/2014/main" id="{2A304D57-8E0A-4E00-B395-2B53A3E52299}"/>
              </a:ext>
            </a:extLst>
          </p:cNvPr>
          <p:cNvGrpSpPr/>
          <p:nvPr/>
        </p:nvGrpSpPr>
        <p:grpSpPr>
          <a:xfrm>
            <a:off x="385295" y="2472136"/>
            <a:ext cx="847236" cy="885600"/>
            <a:chOff x="446448" y="1726745"/>
            <a:chExt cx="847236" cy="885600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="" xmlns:a16="http://schemas.microsoft.com/office/drawing/2014/main" id="{816C6364-5DB2-48C6-A4AF-8EB5B6647BF0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弧形 5">
              <a:extLst>
                <a:ext uri="{FF2B5EF4-FFF2-40B4-BE49-F238E27FC236}">
                  <a16:creationId xmlns="" xmlns:a16="http://schemas.microsoft.com/office/drawing/2014/main" id="{D1C8389E-752E-45BA-817A-95E37E022DC2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="" xmlns:a16="http://schemas.microsoft.com/office/drawing/2014/main" id="{2BE1094E-8D4A-4610-BB0F-9E06A2DF541A}"/>
              </a:ext>
            </a:extLst>
          </p:cNvPr>
          <p:cNvGrpSpPr/>
          <p:nvPr/>
        </p:nvGrpSpPr>
        <p:grpSpPr>
          <a:xfrm>
            <a:off x="3783697" y="2482705"/>
            <a:ext cx="847236" cy="885600"/>
            <a:chOff x="446448" y="1726745"/>
            <a:chExt cx="847236" cy="885600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="" xmlns:a16="http://schemas.microsoft.com/office/drawing/2014/main" id="{827676E9-2828-44C3-90C8-B5F0E9C52C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弧形 54">
              <a:extLst>
                <a:ext uri="{FF2B5EF4-FFF2-40B4-BE49-F238E27FC236}">
                  <a16:creationId xmlns="" xmlns:a16="http://schemas.microsoft.com/office/drawing/2014/main" id="{730A114F-3CDE-4CFB-8737-C77C6F301590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="" xmlns:a16="http://schemas.microsoft.com/office/drawing/2014/main" id="{B0E252E2-19B4-40ED-9C47-291EAF6CFE61}"/>
              </a:ext>
            </a:extLst>
          </p:cNvPr>
          <p:cNvGrpSpPr/>
          <p:nvPr/>
        </p:nvGrpSpPr>
        <p:grpSpPr>
          <a:xfrm>
            <a:off x="5234910" y="2482705"/>
            <a:ext cx="847236" cy="885600"/>
            <a:chOff x="446448" y="1726745"/>
            <a:chExt cx="847236" cy="885600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="" xmlns:a16="http://schemas.microsoft.com/office/drawing/2014/main" id="{52DF664A-5589-4FED-90ED-AA3EB9892FA4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弧形 57">
              <a:extLst>
                <a:ext uri="{FF2B5EF4-FFF2-40B4-BE49-F238E27FC236}">
                  <a16:creationId xmlns="" xmlns:a16="http://schemas.microsoft.com/office/drawing/2014/main" id="{3AEDD975-76B4-49DE-816F-71E5E02340FA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="" xmlns:a16="http://schemas.microsoft.com/office/drawing/2014/main" id="{14E03284-79B0-4979-8E6E-80724AA052E8}"/>
              </a:ext>
            </a:extLst>
          </p:cNvPr>
          <p:cNvGrpSpPr/>
          <p:nvPr/>
        </p:nvGrpSpPr>
        <p:grpSpPr>
          <a:xfrm>
            <a:off x="8814462" y="2486696"/>
            <a:ext cx="847236" cy="885600"/>
            <a:chOff x="446448" y="1726745"/>
            <a:chExt cx="847236" cy="885600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="" xmlns:a16="http://schemas.microsoft.com/office/drawing/2014/main" id="{CB33C20F-8294-405E-ABD5-4D3C4B49AD70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弧形 60">
              <a:extLst>
                <a:ext uri="{FF2B5EF4-FFF2-40B4-BE49-F238E27FC236}">
                  <a16:creationId xmlns="" xmlns:a16="http://schemas.microsoft.com/office/drawing/2014/main" id="{017C0CA5-79E4-4367-8C94-F4329CFA4176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="" xmlns:a16="http://schemas.microsoft.com/office/drawing/2014/main" id="{A93B5CFE-8028-4901-A2E7-2EB851E8469C}"/>
              </a:ext>
            </a:extLst>
          </p:cNvPr>
          <p:cNvGrpSpPr/>
          <p:nvPr/>
        </p:nvGrpSpPr>
        <p:grpSpPr>
          <a:xfrm rot="20623637">
            <a:off x="1351115" y="2648635"/>
            <a:ext cx="734638" cy="762061"/>
            <a:chOff x="446448" y="1726745"/>
            <a:chExt cx="847236" cy="885600"/>
          </a:xfrm>
        </p:grpSpPr>
        <p:cxnSp>
          <p:nvCxnSpPr>
            <p:cNvPr id="63" name="直線單箭頭接點 62">
              <a:extLst>
                <a:ext uri="{FF2B5EF4-FFF2-40B4-BE49-F238E27FC236}">
                  <a16:creationId xmlns="" xmlns:a16="http://schemas.microsoft.com/office/drawing/2014/main" id="{ED79CCF4-8B8B-4292-8C2C-9D8F66B799C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="" xmlns:a16="http://schemas.microsoft.com/office/drawing/2014/main" id="{0FAFCDC0-CC00-4288-B267-2DEB1A2859F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="" xmlns:a16="http://schemas.microsoft.com/office/drawing/2014/main" id="{5A7C77B5-34F0-4362-94BB-69401C0B69D0}"/>
              </a:ext>
            </a:extLst>
          </p:cNvPr>
          <p:cNvGrpSpPr/>
          <p:nvPr/>
        </p:nvGrpSpPr>
        <p:grpSpPr>
          <a:xfrm rot="20683118">
            <a:off x="6202185" y="2538840"/>
            <a:ext cx="1050269" cy="944167"/>
            <a:chOff x="446448" y="1726745"/>
            <a:chExt cx="847236" cy="885600"/>
          </a:xfrm>
        </p:grpSpPr>
        <p:cxnSp>
          <p:nvCxnSpPr>
            <p:cNvPr id="66" name="直線單箭頭接點 65">
              <a:extLst>
                <a:ext uri="{FF2B5EF4-FFF2-40B4-BE49-F238E27FC236}">
                  <a16:creationId xmlns="" xmlns:a16="http://schemas.microsoft.com/office/drawing/2014/main" id="{2A718C7E-AE87-4CFC-A758-7296BAD7076D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="" xmlns:a16="http://schemas.microsoft.com/office/drawing/2014/main" id="{26A2B111-B19A-43D6-B9CB-77781906BE98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="" xmlns:a16="http://schemas.microsoft.com/office/drawing/2014/main" id="{6707356C-735B-4994-A5B5-12AC2EF84CDB}"/>
              </a:ext>
            </a:extLst>
          </p:cNvPr>
          <p:cNvGrpSpPr/>
          <p:nvPr/>
        </p:nvGrpSpPr>
        <p:grpSpPr>
          <a:xfrm rot="20080710">
            <a:off x="7349906" y="2392643"/>
            <a:ext cx="1222796" cy="1065724"/>
            <a:chOff x="446448" y="1726745"/>
            <a:chExt cx="847236" cy="885600"/>
          </a:xfrm>
        </p:grpSpPr>
        <p:cxnSp>
          <p:nvCxnSpPr>
            <p:cNvPr id="69" name="直線單箭頭接點 68">
              <a:extLst>
                <a:ext uri="{FF2B5EF4-FFF2-40B4-BE49-F238E27FC236}">
                  <a16:creationId xmlns="" xmlns:a16="http://schemas.microsoft.com/office/drawing/2014/main" id="{C1740889-0FE2-4608-A53F-1998DC9D9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弧形 69">
              <a:extLst>
                <a:ext uri="{FF2B5EF4-FFF2-40B4-BE49-F238E27FC236}">
                  <a16:creationId xmlns="" xmlns:a16="http://schemas.microsoft.com/office/drawing/2014/main" id="{D61CE312-8316-4910-B0A5-2D0015D6A31B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="" xmlns:a16="http://schemas.microsoft.com/office/drawing/2014/main" id="{793CFD23-D023-42D4-80DE-08AFB8DF2B7A}"/>
              </a:ext>
            </a:extLst>
          </p:cNvPr>
          <p:cNvGrpSpPr/>
          <p:nvPr/>
        </p:nvGrpSpPr>
        <p:grpSpPr>
          <a:xfrm rot="20080710">
            <a:off x="9743423" y="2190580"/>
            <a:ext cx="1731677" cy="1469847"/>
            <a:chOff x="446448" y="1726745"/>
            <a:chExt cx="847236" cy="8856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="" xmlns:a16="http://schemas.microsoft.com/office/drawing/2014/main" id="{0809B41F-54B9-4445-932E-ECCEB695EF5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弧形 72">
              <a:extLst>
                <a:ext uri="{FF2B5EF4-FFF2-40B4-BE49-F238E27FC236}">
                  <a16:creationId xmlns="" xmlns:a16="http://schemas.microsoft.com/office/drawing/2014/main" id="{AEE0865A-3565-4C4D-BB6B-7983B69EC25E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="" xmlns:a16="http://schemas.microsoft.com/office/drawing/2014/main" id="{69D5641E-3D4A-4DD6-A410-16AFF6FA9DFB}"/>
              </a:ext>
            </a:extLst>
          </p:cNvPr>
          <p:cNvGrpSpPr/>
          <p:nvPr/>
        </p:nvGrpSpPr>
        <p:grpSpPr>
          <a:xfrm rot="20080710">
            <a:off x="2198991" y="2581354"/>
            <a:ext cx="799596" cy="617731"/>
            <a:chOff x="446448" y="1726745"/>
            <a:chExt cx="847236" cy="885600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="" xmlns:a16="http://schemas.microsoft.com/office/drawing/2014/main" id="{A8A718BF-273D-4F2E-B298-4A9C4B9D4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>
              <a:extLst>
                <a:ext uri="{FF2B5EF4-FFF2-40B4-BE49-F238E27FC236}">
                  <a16:creationId xmlns="" xmlns:a16="http://schemas.microsoft.com/office/drawing/2014/main" id="{1A4BE044-2F9A-4B8E-9DAB-0DF44E5E3B2C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="" xmlns:a16="http://schemas.microsoft.com/office/drawing/2014/main" id="{0BD95419-4068-48E4-93A2-F38BF4AB2737}"/>
              </a:ext>
            </a:extLst>
          </p:cNvPr>
          <p:cNvGrpSpPr/>
          <p:nvPr/>
        </p:nvGrpSpPr>
        <p:grpSpPr>
          <a:xfrm rot="19284667">
            <a:off x="4698456" y="2655066"/>
            <a:ext cx="518360" cy="436802"/>
            <a:chOff x="446448" y="1726745"/>
            <a:chExt cx="847236" cy="885600"/>
          </a:xfrm>
        </p:grpSpPr>
        <p:cxnSp>
          <p:nvCxnSpPr>
            <p:cNvPr id="78" name="直線單箭頭接點 77">
              <a:extLst>
                <a:ext uri="{FF2B5EF4-FFF2-40B4-BE49-F238E27FC236}">
                  <a16:creationId xmlns="" xmlns:a16="http://schemas.microsoft.com/office/drawing/2014/main" id="{A85F52E3-A924-48FF-9850-6D4C045B2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弧形 78">
              <a:extLst>
                <a:ext uri="{FF2B5EF4-FFF2-40B4-BE49-F238E27FC236}">
                  <a16:creationId xmlns="" xmlns:a16="http://schemas.microsoft.com/office/drawing/2014/main" id="{45B722AC-78D2-494F-B940-5BA38543D215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0824556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="" xmlns:a16="http://schemas.microsoft.com/office/drawing/2014/main" id="{F79CE238-8459-453B-8774-3F809845C44C}"/>
              </a:ext>
            </a:extLst>
          </p:cNvPr>
          <p:cNvGrpSpPr/>
          <p:nvPr/>
        </p:nvGrpSpPr>
        <p:grpSpPr>
          <a:xfrm rot="20623637">
            <a:off x="3124329" y="2481607"/>
            <a:ext cx="561792" cy="626703"/>
            <a:chOff x="446448" y="1726745"/>
            <a:chExt cx="847236" cy="885600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="" xmlns:a16="http://schemas.microsoft.com/office/drawing/2014/main" id="{2976E906-1413-4389-A087-28FAAD952846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弧形 81">
              <a:extLst>
                <a:ext uri="{FF2B5EF4-FFF2-40B4-BE49-F238E27FC236}">
                  <a16:creationId xmlns="" xmlns:a16="http://schemas.microsoft.com/office/drawing/2014/main" id="{0313941D-34CE-4165-AFB4-0DF16BE63763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="" xmlns:a16="http://schemas.microsoft.com/office/drawing/2014/main" id="{EF87A6E1-52CF-47B3-96EB-DBD657573E42}"/>
              </a:ext>
            </a:extLst>
          </p:cNvPr>
          <p:cNvGrpSpPr/>
          <p:nvPr/>
        </p:nvGrpSpPr>
        <p:grpSpPr>
          <a:xfrm>
            <a:off x="10402783" y="2541097"/>
            <a:ext cx="1102910" cy="1297704"/>
            <a:chOff x="9026944" y="1474454"/>
            <a:chExt cx="1102910" cy="1297704"/>
          </a:xfrm>
        </p:grpSpPr>
        <p:sp>
          <p:nvSpPr>
            <p:cNvPr id="83" name="弧形 82">
              <a:extLst>
                <a:ext uri="{FF2B5EF4-FFF2-40B4-BE49-F238E27FC236}">
                  <a16:creationId xmlns="" xmlns:a16="http://schemas.microsoft.com/office/drawing/2014/main" id="{4BC1DF5B-A35A-4ECD-8939-A1FC6262B132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="" xmlns:a16="http://schemas.microsoft.com/office/drawing/2014/main" id="{D198E980-71F4-435F-8FD4-BA2973ABDC1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>
            <a:extLst>
              <a:ext uri="{FF2B5EF4-FFF2-40B4-BE49-F238E27FC236}">
                <a16:creationId xmlns="" xmlns:a16="http://schemas.microsoft.com/office/drawing/2014/main" id="{2F6B2758-2578-455C-9B87-6A8884A53B3D}"/>
              </a:ext>
            </a:extLst>
          </p:cNvPr>
          <p:cNvGrpSpPr/>
          <p:nvPr/>
        </p:nvGrpSpPr>
        <p:grpSpPr>
          <a:xfrm rot="982915">
            <a:off x="8177184" y="2697327"/>
            <a:ext cx="2189019" cy="1594981"/>
            <a:chOff x="8903782" y="1495908"/>
            <a:chExt cx="1231723" cy="1388520"/>
          </a:xfrm>
        </p:grpSpPr>
        <p:sp>
          <p:nvSpPr>
            <p:cNvPr id="89" name="弧形 88">
              <a:extLst>
                <a:ext uri="{FF2B5EF4-FFF2-40B4-BE49-F238E27FC236}">
                  <a16:creationId xmlns="" xmlns:a16="http://schemas.microsoft.com/office/drawing/2014/main" id="{C5D51DA8-4F4B-4B15-8438-65F10B73C47A}"/>
                </a:ext>
              </a:extLst>
            </p:cNvPr>
            <p:cNvSpPr/>
            <p:nvPr/>
          </p:nvSpPr>
          <p:spPr>
            <a:xfrm rot="19032942">
              <a:off x="8903782" y="1495908"/>
              <a:ext cx="1231723" cy="1388520"/>
            </a:xfrm>
            <a:prstGeom prst="arc">
              <a:avLst>
                <a:gd name="adj1" fmla="val 15899300"/>
                <a:gd name="adj2" fmla="val 13670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單箭頭接點 89">
              <a:extLst>
                <a:ext uri="{FF2B5EF4-FFF2-40B4-BE49-F238E27FC236}">
                  <a16:creationId xmlns="" xmlns:a16="http://schemas.microsoft.com/office/drawing/2014/main" id="{C219EDE5-34CC-4EE1-A9B5-AC3F3697D7B0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rot="20617085">
              <a:off x="9188205" y="1716229"/>
              <a:ext cx="28599" cy="234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>
            <a:extLst>
              <a:ext uri="{FF2B5EF4-FFF2-40B4-BE49-F238E27FC236}">
                <a16:creationId xmlns="" xmlns:a16="http://schemas.microsoft.com/office/drawing/2014/main" id="{45FF01E0-9BAD-4C74-91DE-E4BFF0443A10}"/>
              </a:ext>
            </a:extLst>
          </p:cNvPr>
          <p:cNvGrpSpPr/>
          <p:nvPr/>
        </p:nvGrpSpPr>
        <p:grpSpPr>
          <a:xfrm>
            <a:off x="7889202" y="2573692"/>
            <a:ext cx="1025846" cy="1187593"/>
            <a:chOff x="9026944" y="1474454"/>
            <a:chExt cx="1102910" cy="1297704"/>
          </a:xfrm>
        </p:grpSpPr>
        <p:sp>
          <p:nvSpPr>
            <p:cNvPr id="98" name="弧形 97">
              <a:extLst>
                <a:ext uri="{FF2B5EF4-FFF2-40B4-BE49-F238E27FC236}">
                  <a16:creationId xmlns="" xmlns:a16="http://schemas.microsoft.com/office/drawing/2014/main" id="{A34BD6C1-47E8-4998-8DE5-0F6457F63907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="" xmlns:a16="http://schemas.microsoft.com/office/drawing/2014/main" id="{D70E4EC2-C06E-4E4D-9D16-9275A41373AD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>
            <a:extLst>
              <a:ext uri="{FF2B5EF4-FFF2-40B4-BE49-F238E27FC236}">
                <a16:creationId xmlns="" xmlns:a16="http://schemas.microsoft.com/office/drawing/2014/main" id="{648DE456-9B44-4C74-B4E5-408099879293}"/>
              </a:ext>
            </a:extLst>
          </p:cNvPr>
          <p:cNvGrpSpPr/>
          <p:nvPr/>
        </p:nvGrpSpPr>
        <p:grpSpPr>
          <a:xfrm>
            <a:off x="6537978" y="2721387"/>
            <a:ext cx="1370670" cy="1297704"/>
            <a:chOff x="9081759" y="1474454"/>
            <a:chExt cx="1048095" cy="1297704"/>
          </a:xfrm>
        </p:grpSpPr>
        <p:sp>
          <p:nvSpPr>
            <p:cNvPr id="101" name="弧形 100">
              <a:extLst>
                <a:ext uri="{FF2B5EF4-FFF2-40B4-BE49-F238E27FC236}">
                  <a16:creationId xmlns="" xmlns:a16="http://schemas.microsoft.com/office/drawing/2014/main" id="{99CE6256-8DBE-4D67-AE42-2463173734B9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="" xmlns:a16="http://schemas.microsoft.com/office/drawing/2014/main" id="{D96CCCA9-1DEF-4790-8E17-FF2853F0EF90}"/>
                </a:ext>
              </a:extLst>
            </p:cNvPr>
            <p:cNvCxnSpPr>
              <a:cxnSpLocks/>
              <a:stCxn id="101" idx="0"/>
              <a:endCxn id="18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>
            <a:extLst>
              <a:ext uri="{FF2B5EF4-FFF2-40B4-BE49-F238E27FC236}">
                <a16:creationId xmlns="" xmlns:a16="http://schemas.microsoft.com/office/drawing/2014/main" id="{E7FE9543-ACE3-41F1-BC32-2E9B6C1DD1EE}"/>
              </a:ext>
            </a:extLst>
          </p:cNvPr>
          <p:cNvGrpSpPr/>
          <p:nvPr/>
        </p:nvGrpSpPr>
        <p:grpSpPr>
          <a:xfrm>
            <a:off x="4904379" y="2694201"/>
            <a:ext cx="1795011" cy="1556372"/>
            <a:chOff x="4904379" y="2694201"/>
            <a:chExt cx="1795011" cy="1556372"/>
          </a:xfrm>
        </p:grpSpPr>
        <p:sp>
          <p:nvSpPr>
            <p:cNvPr id="110" name="弧形 109">
              <a:extLst>
                <a:ext uri="{FF2B5EF4-FFF2-40B4-BE49-F238E27FC236}">
                  <a16:creationId xmlns="" xmlns:a16="http://schemas.microsoft.com/office/drawing/2014/main" id="{461DC3C8-AE6C-4FB7-AE2E-D6E3DD7D0500}"/>
                </a:ext>
              </a:extLst>
            </p:cNvPr>
            <p:cNvSpPr/>
            <p:nvPr/>
          </p:nvSpPr>
          <p:spPr>
            <a:xfrm rot="20015857">
              <a:off x="4904379" y="2694201"/>
              <a:ext cx="1795011" cy="1556372"/>
            </a:xfrm>
            <a:prstGeom prst="arc">
              <a:avLst>
                <a:gd name="adj1" fmla="val 16155833"/>
                <a:gd name="adj2" fmla="val 2148652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="" xmlns:a16="http://schemas.microsoft.com/office/drawing/2014/main" id="{FEEC3ECA-F1C3-4819-85FA-F97AEE7C382D}"/>
                </a:ext>
              </a:extLst>
            </p:cNvPr>
            <p:cNvCxnSpPr>
              <a:stCxn id="110" idx="0"/>
            </p:cNvCxnSpPr>
            <p:nvPr/>
          </p:nvCxnSpPr>
          <p:spPr>
            <a:xfrm flipH="1">
              <a:off x="5396339" y="2779860"/>
              <a:ext cx="50574" cy="26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="" xmlns:a16="http://schemas.microsoft.com/office/drawing/2014/main" id="{8409DF28-9DE9-496D-9D5B-FE503EFD3BD4}"/>
              </a:ext>
            </a:extLst>
          </p:cNvPr>
          <p:cNvGrpSpPr/>
          <p:nvPr/>
        </p:nvGrpSpPr>
        <p:grpSpPr>
          <a:xfrm>
            <a:off x="4084212" y="2482705"/>
            <a:ext cx="1370670" cy="1297704"/>
            <a:chOff x="9081759" y="1474454"/>
            <a:chExt cx="1048095" cy="1297704"/>
          </a:xfrm>
        </p:grpSpPr>
        <p:sp>
          <p:nvSpPr>
            <p:cNvPr id="116" name="弧形 115">
              <a:extLst>
                <a:ext uri="{FF2B5EF4-FFF2-40B4-BE49-F238E27FC236}">
                  <a16:creationId xmlns="" xmlns:a16="http://schemas.microsoft.com/office/drawing/2014/main" id="{A85E9F81-6150-4BD6-93E5-BA734181C444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="" xmlns:a16="http://schemas.microsoft.com/office/drawing/2014/main" id="{A1C2FA17-B8DB-4102-9286-292884E1780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="" xmlns:a16="http://schemas.microsoft.com/office/drawing/2014/main" id="{FE571798-F3ED-462B-9D5A-90E59DC08EC6}"/>
              </a:ext>
            </a:extLst>
          </p:cNvPr>
          <p:cNvGrpSpPr/>
          <p:nvPr/>
        </p:nvGrpSpPr>
        <p:grpSpPr>
          <a:xfrm>
            <a:off x="2714611" y="2513939"/>
            <a:ext cx="1370670" cy="1297704"/>
            <a:chOff x="9081759" y="1474454"/>
            <a:chExt cx="1048095" cy="1297704"/>
          </a:xfrm>
        </p:grpSpPr>
        <p:sp>
          <p:nvSpPr>
            <p:cNvPr id="119" name="弧形 118">
              <a:extLst>
                <a:ext uri="{FF2B5EF4-FFF2-40B4-BE49-F238E27FC236}">
                  <a16:creationId xmlns="" xmlns:a16="http://schemas.microsoft.com/office/drawing/2014/main" id="{5DE011E8-3293-4979-BCE8-917E5309CE27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5459080"/>
                <a:gd name="adj2" fmla="val 79301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單箭頭接點 119">
              <a:extLst>
                <a:ext uri="{FF2B5EF4-FFF2-40B4-BE49-F238E27FC236}">
                  <a16:creationId xmlns="" xmlns:a16="http://schemas.microsoft.com/office/drawing/2014/main" id="{997B6C19-1ECC-4C44-9ABD-20D8AF32AD9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H="1">
              <a:off x="9146772" y="1751492"/>
              <a:ext cx="50984" cy="775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群組 120">
            <a:extLst>
              <a:ext uri="{FF2B5EF4-FFF2-40B4-BE49-F238E27FC236}">
                <a16:creationId xmlns="" xmlns:a16="http://schemas.microsoft.com/office/drawing/2014/main" id="{ACA8FFC1-AED5-41F8-AA3D-198144741D16}"/>
              </a:ext>
            </a:extLst>
          </p:cNvPr>
          <p:cNvGrpSpPr/>
          <p:nvPr/>
        </p:nvGrpSpPr>
        <p:grpSpPr>
          <a:xfrm>
            <a:off x="1803412" y="2539994"/>
            <a:ext cx="1102910" cy="1297704"/>
            <a:chOff x="9026944" y="1474454"/>
            <a:chExt cx="1102910" cy="1297704"/>
          </a:xfrm>
        </p:grpSpPr>
        <p:sp>
          <p:nvSpPr>
            <p:cNvPr id="122" name="弧形 121">
              <a:extLst>
                <a:ext uri="{FF2B5EF4-FFF2-40B4-BE49-F238E27FC236}">
                  <a16:creationId xmlns="" xmlns:a16="http://schemas.microsoft.com/office/drawing/2014/main" id="{02F5C318-85DC-425D-BDD8-8D7FDA149DFF}"/>
                </a:ext>
              </a:extLst>
            </p:cNvPr>
            <p:cNvSpPr/>
            <p:nvPr/>
          </p:nvSpPr>
          <p:spPr>
            <a:xfrm rot="19032942">
              <a:off x="9081759" y="1474454"/>
              <a:ext cx="1048095" cy="1297704"/>
            </a:xfrm>
            <a:prstGeom prst="arc">
              <a:avLst>
                <a:gd name="adj1" fmla="val 14548049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3" name="直線單箭頭接點 122">
              <a:extLst>
                <a:ext uri="{FF2B5EF4-FFF2-40B4-BE49-F238E27FC236}">
                  <a16:creationId xmlns="" xmlns:a16="http://schemas.microsoft.com/office/drawing/2014/main" id="{D1F52E06-4B50-4FCB-BEEB-3D549F66D304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026944" y="1916235"/>
              <a:ext cx="2923" cy="8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群組 123">
            <a:extLst>
              <a:ext uri="{FF2B5EF4-FFF2-40B4-BE49-F238E27FC236}">
                <a16:creationId xmlns="" xmlns:a16="http://schemas.microsoft.com/office/drawing/2014/main" id="{0360E96E-7C68-4DC1-8ACA-3E7B97CFE454}"/>
              </a:ext>
            </a:extLst>
          </p:cNvPr>
          <p:cNvGrpSpPr/>
          <p:nvPr/>
        </p:nvGrpSpPr>
        <p:grpSpPr>
          <a:xfrm>
            <a:off x="27530" y="2672394"/>
            <a:ext cx="1795011" cy="1556372"/>
            <a:chOff x="4904379" y="2694201"/>
            <a:chExt cx="1795011" cy="1556372"/>
          </a:xfrm>
        </p:grpSpPr>
        <p:sp>
          <p:nvSpPr>
            <p:cNvPr id="125" name="弧形 124">
              <a:extLst>
                <a:ext uri="{FF2B5EF4-FFF2-40B4-BE49-F238E27FC236}">
                  <a16:creationId xmlns="" xmlns:a16="http://schemas.microsoft.com/office/drawing/2014/main" id="{C6FF5769-DDA3-4519-A757-A508C9C2C049}"/>
                </a:ext>
              </a:extLst>
            </p:cNvPr>
            <p:cNvSpPr/>
            <p:nvPr/>
          </p:nvSpPr>
          <p:spPr>
            <a:xfrm rot="20015857">
              <a:off x="4904379" y="2694201"/>
              <a:ext cx="1795011" cy="1556372"/>
            </a:xfrm>
            <a:prstGeom prst="arc">
              <a:avLst>
                <a:gd name="adj1" fmla="val 16155833"/>
                <a:gd name="adj2" fmla="val 2148652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="" xmlns:a16="http://schemas.microsoft.com/office/drawing/2014/main" id="{91A07FB9-6812-4AC2-920D-607C5DA16A4D}"/>
                </a:ext>
              </a:extLst>
            </p:cNvPr>
            <p:cNvCxnSpPr>
              <a:stCxn id="125" idx="0"/>
            </p:cNvCxnSpPr>
            <p:nvPr/>
          </p:nvCxnSpPr>
          <p:spPr>
            <a:xfrm flipH="1">
              <a:off x="5396339" y="2779860"/>
              <a:ext cx="50574" cy="26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字方塊 126">
            <a:extLst>
              <a:ext uri="{FF2B5EF4-FFF2-40B4-BE49-F238E27FC236}">
                <a16:creationId xmlns="" xmlns:a16="http://schemas.microsoft.com/office/drawing/2014/main" id="{FA51AE4E-DEE6-4686-B350-E5CAB882B1A4}"/>
              </a:ext>
            </a:extLst>
          </p:cNvPr>
          <p:cNvSpPr txBox="1"/>
          <p:nvPr/>
        </p:nvSpPr>
        <p:spPr>
          <a:xfrm>
            <a:off x="596115" y="212265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="" xmlns:a16="http://schemas.microsoft.com/office/drawing/2014/main" id="{E5FE152A-ABC6-4E15-99C0-370B761648F4}"/>
              </a:ext>
            </a:extLst>
          </p:cNvPr>
          <p:cNvSpPr txBox="1"/>
          <p:nvPr/>
        </p:nvSpPr>
        <p:spPr>
          <a:xfrm>
            <a:off x="1572182" y="230850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="" xmlns:a16="http://schemas.microsoft.com/office/drawing/2014/main" id="{6701E261-905E-4F7F-8555-58E2A3950D76}"/>
              </a:ext>
            </a:extLst>
          </p:cNvPr>
          <p:cNvSpPr txBox="1"/>
          <p:nvPr/>
        </p:nvSpPr>
        <p:spPr>
          <a:xfrm>
            <a:off x="2504392" y="224386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="" xmlns:a16="http://schemas.microsoft.com/office/drawing/2014/main" id="{0D3B8741-8449-4037-A7CF-213EB6F849E2}"/>
              </a:ext>
            </a:extLst>
          </p:cNvPr>
          <p:cNvSpPr txBox="1"/>
          <p:nvPr/>
        </p:nvSpPr>
        <p:spPr>
          <a:xfrm>
            <a:off x="3205561" y="217042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="" xmlns:a16="http://schemas.microsoft.com/office/drawing/2014/main" id="{C7681A23-7315-42DA-9B80-250112CFBD2B}"/>
              </a:ext>
            </a:extLst>
          </p:cNvPr>
          <p:cNvSpPr txBox="1"/>
          <p:nvPr/>
        </p:nvSpPr>
        <p:spPr>
          <a:xfrm>
            <a:off x="4037252" y="215231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="" xmlns:a16="http://schemas.microsoft.com/office/drawing/2014/main" id="{EB96DFBB-71D5-4E57-B052-5D676FAD660E}"/>
              </a:ext>
            </a:extLst>
          </p:cNvPr>
          <p:cNvSpPr txBox="1"/>
          <p:nvPr/>
        </p:nvSpPr>
        <p:spPr>
          <a:xfrm>
            <a:off x="4796793" y="235508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="" xmlns:a16="http://schemas.microsoft.com/office/drawing/2014/main" id="{055A8539-1872-4500-9DC4-5E42E7C154F9}"/>
              </a:ext>
            </a:extLst>
          </p:cNvPr>
          <p:cNvSpPr txBox="1"/>
          <p:nvPr/>
        </p:nvSpPr>
        <p:spPr>
          <a:xfrm>
            <a:off x="5523028" y="215231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="" xmlns:a16="http://schemas.microsoft.com/office/drawing/2014/main" id="{DD4A594C-C302-4EEA-97F7-4DAFF05DA42A}"/>
              </a:ext>
            </a:extLst>
          </p:cNvPr>
          <p:cNvSpPr txBox="1"/>
          <p:nvPr/>
        </p:nvSpPr>
        <p:spPr>
          <a:xfrm>
            <a:off x="6605898" y="2207200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="" xmlns:a16="http://schemas.microsoft.com/office/drawing/2014/main" id="{75445260-9186-469C-970F-97D1CCACCC88}"/>
              </a:ext>
            </a:extLst>
          </p:cNvPr>
          <p:cNvSpPr txBox="1"/>
          <p:nvPr/>
        </p:nvSpPr>
        <p:spPr>
          <a:xfrm>
            <a:off x="7831250" y="2059197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="" xmlns:a16="http://schemas.microsoft.com/office/drawing/2014/main" id="{0214D399-C81D-4619-A624-F402F74ADA24}"/>
              </a:ext>
            </a:extLst>
          </p:cNvPr>
          <p:cNvSpPr txBox="1"/>
          <p:nvPr/>
        </p:nvSpPr>
        <p:spPr>
          <a:xfrm>
            <a:off x="9098393" y="214456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="" xmlns:a16="http://schemas.microsoft.com/office/drawing/2014/main" id="{B781FB4A-D1AF-4500-8BF9-DFAAF553F103}"/>
              </a:ext>
            </a:extLst>
          </p:cNvPr>
          <p:cNvSpPr txBox="1"/>
          <p:nvPr/>
        </p:nvSpPr>
        <p:spPr>
          <a:xfrm>
            <a:off x="10606661" y="183780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="" xmlns:a16="http://schemas.microsoft.com/office/drawing/2014/main" id="{13F3E1E6-DB83-4B4B-A382-5B58F9EF79D9}"/>
              </a:ext>
            </a:extLst>
          </p:cNvPr>
          <p:cNvSpPr txBox="1"/>
          <p:nvPr/>
        </p:nvSpPr>
        <p:spPr>
          <a:xfrm>
            <a:off x="10629674" y="2260205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="" xmlns:a16="http://schemas.microsoft.com/office/drawing/2014/main" id="{127B84D7-45D7-46AE-98B5-2CD2EA216CCC}"/>
              </a:ext>
            </a:extLst>
          </p:cNvPr>
          <p:cNvSpPr txBox="1"/>
          <p:nvPr/>
        </p:nvSpPr>
        <p:spPr>
          <a:xfrm>
            <a:off x="9467308" y="2313986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="" xmlns:a16="http://schemas.microsoft.com/office/drawing/2014/main" id="{22D8E429-8A34-4EC9-BD37-42DCFE6380CE}"/>
              </a:ext>
            </a:extLst>
          </p:cNvPr>
          <p:cNvSpPr txBox="1"/>
          <p:nvPr/>
        </p:nvSpPr>
        <p:spPr>
          <a:xfrm>
            <a:off x="8055910" y="2329620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="" xmlns:a16="http://schemas.microsoft.com/office/drawing/2014/main" id="{02DCD15B-61F9-45D9-BB6B-887B0FD5FDC5}"/>
              </a:ext>
            </a:extLst>
          </p:cNvPr>
          <p:cNvSpPr txBox="1"/>
          <p:nvPr/>
        </p:nvSpPr>
        <p:spPr>
          <a:xfrm>
            <a:off x="7100512" y="2389963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="" xmlns:a16="http://schemas.microsoft.com/office/drawing/2014/main" id="{F6295916-CF7D-4C2C-B121-2C0261CF0A65}"/>
              </a:ext>
            </a:extLst>
          </p:cNvPr>
          <p:cNvSpPr txBox="1"/>
          <p:nvPr/>
        </p:nvSpPr>
        <p:spPr>
          <a:xfrm>
            <a:off x="5955107" y="238972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="" xmlns:a16="http://schemas.microsoft.com/office/drawing/2014/main" id="{0343078A-F50D-4404-98F5-D64C895D254B}"/>
              </a:ext>
            </a:extLst>
          </p:cNvPr>
          <p:cNvSpPr txBox="1"/>
          <p:nvPr/>
        </p:nvSpPr>
        <p:spPr>
          <a:xfrm>
            <a:off x="4587043" y="215799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="" xmlns:a16="http://schemas.microsoft.com/office/drawing/2014/main" id="{8185678C-FEDD-4757-98C3-647545058217}"/>
              </a:ext>
            </a:extLst>
          </p:cNvPr>
          <p:cNvSpPr txBox="1"/>
          <p:nvPr/>
        </p:nvSpPr>
        <p:spPr>
          <a:xfrm>
            <a:off x="3539495" y="222108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="" xmlns:a16="http://schemas.microsoft.com/office/drawing/2014/main" id="{AE7CAD78-1ED9-40A0-9F93-41B104DF48BC}"/>
              </a:ext>
            </a:extLst>
          </p:cNvPr>
          <p:cNvSpPr txBox="1"/>
          <p:nvPr/>
        </p:nvSpPr>
        <p:spPr>
          <a:xfrm>
            <a:off x="2077669" y="2263284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="" xmlns:a16="http://schemas.microsoft.com/office/drawing/2014/main" id="{2803FC1B-D287-4887-8D93-744CFD1354A3}"/>
              </a:ext>
            </a:extLst>
          </p:cNvPr>
          <p:cNvSpPr txBox="1"/>
          <p:nvPr/>
        </p:nvSpPr>
        <p:spPr>
          <a:xfrm>
            <a:off x="1127589" y="2360681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="" xmlns:a16="http://schemas.microsoft.com/office/drawing/2014/main" id="{46DE8349-90D9-4FC6-B34C-A6CFEA4AECED}"/>
              </a:ext>
            </a:extLst>
          </p:cNvPr>
          <p:cNvSpPr txBox="1"/>
          <p:nvPr/>
        </p:nvSpPr>
        <p:spPr>
          <a:xfrm>
            <a:off x="3079691" y="4376995"/>
            <a:ext cx="171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Max=19</a:t>
            </a:r>
            <a:endParaRPr lang="zh-TW" altLang="en-US" sz="2800" dirty="0"/>
          </a:p>
        </p:txBody>
      </p:sp>
      <p:sp>
        <p:nvSpPr>
          <p:cNvPr id="148" name="文字方塊 147">
            <a:extLst>
              <a:ext uri="{FF2B5EF4-FFF2-40B4-BE49-F238E27FC236}">
                <a16:creationId xmlns="" xmlns:a16="http://schemas.microsoft.com/office/drawing/2014/main" id="{706E6D50-117C-4D86-BD93-E76E435870FF}"/>
              </a:ext>
            </a:extLst>
          </p:cNvPr>
          <p:cNvSpPr txBox="1"/>
          <p:nvPr/>
        </p:nvSpPr>
        <p:spPr>
          <a:xfrm>
            <a:off x="5645036" y="4371656"/>
            <a:ext cx="206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Output</a:t>
            </a:r>
            <a:r>
              <a:rPr lang="en-US" altLang="zh-TW" sz="2800" dirty="0"/>
              <a:t>: 19</a:t>
            </a:r>
            <a:endParaRPr lang="zh-TW" altLang="en-US" sz="28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="" xmlns:a16="http://schemas.microsoft.com/office/drawing/2014/main" id="{BE8356B6-3F8C-49AF-A637-4D674FB89620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4736576" y="4633266"/>
            <a:ext cx="9084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="" xmlns:a16="http://schemas.microsoft.com/office/drawing/2014/main" id="{4569E051-A847-4F3F-905D-9AE527D47927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153" name="文字方塊 152">
            <a:extLst>
              <a:ext uri="{FF2B5EF4-FFF2-40B4-BE49-F238E27FC236}">
                <a16:creationId xmlns="" xmlns:a16="http://schemas.microsoft.com/office/drawing/2014/main" id="{871CB713-EC39-454A-9FDE-454001237C6D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150" name="文字方塊 149">
            <a:extLst>
              <a:ext uri="{FF2B5EF4-FFF2-40B4-BE49-F238E27FC236}">
                <a16:creationId xmlns="" xmlns:a16="http://schemas.microsoft.com/office/drawing/2014/main" id="{AC10A888-11E0-437C-BBDA-47B2BE3DA91B}"/>
              </a:ext>
            </a:extLst>
          </p:cNvPr>
          <p:cNvSpPr txBox="1"/>
          <p:nvPr/>
        </p:nvSpPr>
        <p:spPr>
          <a:xfrm>
            <a:off x="1895012" y="654587"/>
            <a:ext cx="954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小石頭交錯跳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遇到大石頭一定要跳上去。</a:t>
            </a:r>
            <a:endParaRPr lang="zh-TW" altLang="en-US" sz="3200" dirty="0"/>
          </a:p>
        </p:txBody>
      </p:sp>
      <p:sp>
        <p:nvSpPr>
          <p:cNvPr id="151" name="文字方塊 150">
            <a:extLst>
              <a:ext uri="{FF2B5EF4-FFF2-40B4-BE49-F238E27FC236}">
                <a16:creationId xmlns="" xmlns:a16="http://schemas.microsoft.com/office/drawing/2014/main" id="{9ADCB05A-333E-44E3-824A-58C21CC1D6DA}"/>
              </a:ext>
            </a:extLst>
          </p:cNvPr>
          <p:cNvSpPr txBox="1"/>
          <p:nvPr/>
        </p:nvSpPr>
        <p:spPr>
          <a:xfrm>
            <a:off x="1895012" y="1152106"/>
            <a:ext cx="954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不論大小石頭通通跳。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561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2" y="1360647"/>
            <a:ext cx="581163" cy="75231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="" xmlns:a16="http://schemas.microsoft.com/office/drawing/2014/main" id="{96ACDD02-5F5C-4CED-B340-8B4FB0928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3" y="2141650"/>
            <a:ext cx="788391" cy="637488"/>
          </a:xfrm>
          <a:prstGeom prst="rect">
            <a:avLst/>
          </a:prstGeom>
          <a:noFill/>
        </p:spPr>
      </p:pic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4D11AB21-E381-4041-9948-C1ACEBABD449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28C4AC30-44B1-4ED3-AFE6-DF6EF63F27F3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1" name="圖片 40">
            <a:extLst>
              <a:ext uri="{FF2B5EF4-FFF2-40B4-BE49-F238E27FC236}">
                <a16:creationId xmlns="" xmlns:a16="http://schemas.microsoft.com/office/drawing/2014/main" id="{CA72C8DD-86F1-429A-B830-D40517AED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="" xmlns:a16="http://schemas.microsoft.com/office/drawing/2014/main" id="{89BCEE7A-4F3F-4874-8908-E5596D86F1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1F5109C8-3EEA-4630-B894-DEA7DCDA2B86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B4C30D1-1A6F-4292-A526-65090F53381B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7BEDF4F-BEFB-46AF-A4B7-2B3FB608B40E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石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32392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2BB-21B4-4FB6-B71B-933BC7CA2D08}" type="datetime1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11157 Dynamic Frog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172" y="2852738"/>
            <a:ext cx="71489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554782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593870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997797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980325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139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5969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8407996" y="2852738"/>
            <a:ext cx="714894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035696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57107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97368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504775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151321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743768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95633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220433" y="3075969"/>
            <a:ext cx="236450" cy="17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050650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114479" y="3219748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484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536382" y="3219748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80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179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9684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33492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73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614724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78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01487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77159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17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25125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651498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2753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445991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6183" y="3249613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49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8862" y="3257551"/>
            <a:ext cx="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0748AC40-91CE-4517-9282-DD584E5D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3" y="2141650"/>
            <a:ext cx="788391" cy="637488"/>
          </a:xfrm>
          <a:prstGeom prst="rect">
            <a:avLst/>
          </a:prstGeom>
          <a:noFill/>
        </p:spPr>
      </p:pic>
      <p:pic>
        <p:nvPicPr>
          <p:cNvPr id="42" name="圖片 41">
            <a:extLst>
              <a:ext uri="{FF2B5EF4-FFF2-40B4-BE49-F238E27FC236}">
                <a16:creationId xmlns="" xmlns:a16="http://schemas.microsoft.com/office/drawing/2014/main" id="{32148624-2F97-4C6F-98A9-D85E54198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" y="2026819"/>
            <a:ext cx="581163" cy="752319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6A1C66ED-733F-4CD2-9420-B816DA3553F7}"/>
              </a:ext>
            </a:extLst>
          </p:cNvPr>
          <p:cNvSpPr/>
          <p:nvPr/>
        </p:nvSpPr>
        <p:spPr>
          <a:xfrm>
            <a:off x="1060202" y="3681413"/>
            <a:ext cx="375393" cy="39687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E88BE996-6C14-45F1-B584-3655A199D79C}"/>
              </a:ext>
            </a:extLst>
          </p:cNvPr>
          <p:cNvGrpSpPr/>
          <p:nvPr/>
        </p:nvGrpSpPr>
        <p:grpSpPr>
          <a:xfrm rot="20683118">
            <a:off x="508776" y="1534676"/>
            <a:ext cx="855054" cy="821095"/>
            <a:chOff x="446448" y="1726745"/>
            <a:chExt cx="847236" cy="885600"/>
          </a:xfrm>
        </p:grpSpPr>
        <p:cxnSp>
          <p:nvCxnSpPr>
            <p:cNvPr id="41" name="直線單箭頭接點 40">
              <a:extLst>
                <a:ext uri="{FF2B5EF4-FFF2-40B4-BE49-F238E27FC236}">
                  <a16:creationId xmlns="" xmlns:a16="http://schemas.microsoft.com/office/drawing/2014/main" id="{4D202572-1718-4C32-A0D3-A1FCFE9CB3D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66" y="2220679"/>
              <a:ext cx="0" cy="11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="" xmlns:a16="http://schemas.microsoft.com/office/drawing/2014/main" id="{182F0FF3-C028-4C07-B353-0EF632AA3717}"/>
                </a:ext>
              </a:extLst>
            </p:cNvPr>
            <p:cNvSpPr/>
            <p:nvPr/>
          </p:nvSpPr>
          <p:spPr>
            <a:xfrm>
              <a:off x="446448" y="1726745"/>
              <a:ext cx="847236" cy="885600"/>
            </a:xfrm>
            <a:prstGeom prst="arc">
              <a:avLst>
                <a:gd name="adj1" fmla="val 11862099"/>
                <a:gd name="adj2" fmla="val 89351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3FDC1D23-FCE2-482A-B583-DB6D0B60B645}"/>
              </a:ext>
            </a:extLst>
          </p:cNvPr>
          <p:cNvSpPr txBox="1"/>
          <p:nvPr/>
        </p:nvSpPr>
        <p:spPr>
          <a:xfrm>
            <a:off x="737956" y="1159709"/>
            <a:ext cx="5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614005D1-00E1-4904-A200-63C9B12E7EA9}"/>
              </a:ext>
            </a:extLst>
          </p:cNvPr>
          <p:cNvSpPr txBox="1"/>
          <p:nvPr/>
        </p:nvSpPr>
        <p:spPr>
          <a:xfrm>
            <a:off x="1139768" y="4389120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  </a:t>
            </a:r>
            <a:r>
              <a:rPr lang="en-US" altLang="zh-TW" sz="2800" dirty="0">
                <a:solidFill>
                  <a:srgbClr val="0070C0"/>
                </a:solidFill>
              </a:rPr>
              <a:t>10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98FDA0C7-71B7-4E74-A11C-742FF769EA1D}"/>
              </a:ext>
            </a:extLst>
          </p:cNvPr>
          <p:cNvSpPr txBox="1"/>
          <p:nvPr/>
        </p:nvSpPr>
        <p:spPr>
          <a:xfrm>
            <a:off x="1139768" y="5066962"/>
            <a:ext cx="75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: 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="" xmlns:a16="http://schemas.microsoft.com/office/drawing/2014/main" id="{A75E45C3-DD76-46ED-A13D-35A4C20AE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5" y="4274570"/>
            <a:ext cx="581163" cy="75231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="" xmlns:a16="http://schemas.microsoft.com/office/drawing/2014/main" id="{835D5E8F-2A5E-44AD-9C6D-18793EB70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" y="5040575"/>
            <a:ext cx="788391" cy="637488"/>
          </a:xfrm>
          <a:prstGeom prst="rect">
            <a:avLst/>
          </a:prstGeom>
          <a:noFill/>
        </p:spPr>
      </p:pic>
      <p:sp>
        <p:nvSpPr>
          <p:cNvPr id="49" name="文字方塊 48"/>
          <p:cNvSpPr txBox="1"/>
          <p:nvPr/>
        </p:nvSpPr>
        <p:spPr>
          <a:xfrm>
            <a:off x="1280160" y="5650992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青蛙跳耀的距離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BD5A0AF1-F49E-447C-BF08-912549612B60}"/>
              </a:ext>
            </a:extLst>
          </p:cNvPr>
          <p:cNvSpPr txBox="1"/>
          <p:nvPr/>
        </p:nvSpPr>
        <p:spPr>
          <a:xfrm>
            <a:off x="177380" y="682805"/>
            <a:ext cx="17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AE79EE8C-2860-4BB9-A27E-F4DD747578E6}"/>
              </a:ext>
            </a:extLst>
          </p:cNvPr>
          <p:cNvSpPr txBox="1"/>
          <p:nvPr/>
        </p:nvSpPr>
        <p:spPr>
          <a:xfrm>
            <a:off x="118423" y="75239"/>
            <a:ext cx="442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青蛙跳躍踩石頭問題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6C094CC1-A8FB-42EF-9D3F-ABCA1988D58C}"/>
              </a:ext>
            </a:extLst>
          </p:cNvPr>
          <p:cNvSpPr txBox="1"/>
          <p:nvPr/>
        </p:nvSpPr>
        <p:spPr>
          <a:xfrm>
            <a:off x="1427085" y="729428"/>
            <a:ext cx="1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兩隻青蛙一前一後交錯往前跳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遇到小時頭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遇到大石頭時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兩隻青蛙同時往上跳</a:t>
            </a:r>
          </a:p>
        </p:txBody>
      </p:sp>
    </p:spTree>
    <p:extLst>
      <p:ext uri="{BB962C8B-B14F-4D97-AF65-F5344CB8AC3E}">
        <p14:creationId xmlns:p14="http://schemas.microsoft.com/office/powerpoint/2010/main" val="13307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2814</Words>
  <Application>Microsoft Office PowerPoint</Application>
  <PresentationFormat>寬螢幕</PresentationFormat>
  <Paragraphs>774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11157 Dynamic Frog</vt:lpstr>
      <vt:lpstr>UVa 11157 Dynamic Frog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362</cp:revision>
  <dcterms:created xsi:type="dcterms:W3CDTF">2020-02-14T09:12:44Z</dcterms:created>
  <dcterms:modified xsi:type="dcterms:W3CDTF">2020-03-11T10:07:43Z</dcterms:modified>
</cp:coreProperties>
</file>