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2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7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0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2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9690-F68F-4972-9DC0-FAB3D26C105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37FF-F0A2-4549-9C2B-44FBE2BEC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7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강다빈 바보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4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강다빈 바보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강다빈 바보</dc:title>
  <dc:creator>강다빈</dc:creator>
  <cp:lastModifiedBy>강다빈</cp:lastModifiedBy>
  <cp:revision>1</cp:revision>
  <dcterms:created xsi:type="dcterms:W3CDTF">2019-10-11T05:33:40Z</dcterms:created>
  <dcterms:modified xsi:type="dcterms:W3CDTF">2019-10-11T05:34:08Z</dcterms:modified>
</cp:coreProperties>
</file>