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6" r:id="rId3"/>
    <p:sldId id="278" r:id="rId4"/>
    <p:sldId id="284" r:id="rId5"/>
    <p:sldId id="285" r:id="rId6"/>
    <p:sldId id="286" r:id="rId7"/>
    <p:sldId id="280" r:id="rId8"/>
    <p:sldId id="287" r:id="rId9"/>
    <p:sldId id="282" r:id="rId10"/>
    <p:sldId id="277" r:id="rId11"/>
    <p:sldId id="28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8DA"/>
    <a:srgbClr val="FFC000"/>
    <a:srgbClr val="7F7F7F"/>
    <a:srgbClr val="D9D9D9"/>
    <a:srgbClr val="2FD727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660"/>
  </p:normalViewPr>
  <p:slideViewPr>
    <p:cSldViewPr>
      <p:cViewPr varScale="1">
        <p:scale>
          <a:sx n="79" d="100"/>
          <a:sy n="79" d="100"/>
        </p:scale>
        <p:origin x="-180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E671D-C854-4246-AB8C-0C6D9B01F2C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3260-3E95-42B4-82D9-46F29E433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4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3260-3E95-42B4-82D9-46F29E433C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4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3260-3E95-42B4-82D9-46F29E433C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4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3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F0C8-276E-4A35-A516-0A9870241EA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2EED-8553-4F53-837B-62EC2D9B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252191"/>
            <a:ext cx="4128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Monster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4797152"/>
            <a:ext cx="31438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조       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20120584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구성우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	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20192882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강다빈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            20192907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손수창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" name="막힌 원호 4"/>
          <p:cNvSpPr/>
          <p:nvPr/>
        </p:nvSpPr>
        <p:spPr>
          <a:xfrm>
            <a:off x="1923671" y="1628800"/>
            <a:ext cx="5296657" cy="2016224"/>
          </a:xfrm>
          <a:prstGeom prst="blockArc">
            <a:avLst>
              <a:gd name="adj1" fmla="val 2657072"/>
              <a:gd name="adj2" fmla="val 1120785"/>
              <a:gd name="adj3" fmla="val 18755"/>
            </a:avLst>
          </a:prstGeom>
          <a:gradFill flip="none" rotWithShape="1">
            <a:gsLst>
              <a:gs pos="0">
                <a:srgbClr val="FFC000"/>
              </a:gs>
              <a:gs pos="50000">
                <a:srgbClr val="FFC000">
                  <a:alpha val="80000"/>
                </a:srgbClr>
              </a:gs>
              <a:gs pos="100000">
                <a:srgbClr val="FFC000">
                  <a:alpha val="60000"/>
                </a:srgbClr>
              </a:gs>
            </a:gsLst>
            <a:lin ang="2700000" scaled="1"/>
            <a:tileRect/>
          </a:gra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참여 인력의 구성 및 역할 분담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56991"/>
              </p:ext>
            </p:extLst>
          </p:nvPr>
        </p:nvGraphicFramePr>
        <p:xfrm>
          <a:off x="1356320" y="2139013"/>
          <a:ext cx="7320136" cy="365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641"/>
                <a:gridCol w="4038255"/>
                <a:gridCol w="1080120"/>
                <a:gridCol w="1080120"/>
              </a:tblGrid>
              <a:tr h="5022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조원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역할분담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기여도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서명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</a:tr>
              <a:tr h="791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구성우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 구상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 방향 리드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코드 작성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100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</a:tr>
              <a:tr h="791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강다빈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 구상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미팅 보고서 작성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코드 작성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en-US" altLang="ko-KR" sz="2000" dirty="0" err="1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ppt</a:t>
                      </a:r>
                      <a:r>
                        <a:rPr lang="en-US" altLang="ko-KR" sz="2000" baseline="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제작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100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</a:tr>
              <a:tr h="791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손수창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 구상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코드 작성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 발표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100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</a:tr>
              <a:tr h="50222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총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팀원 수 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* 100 </a:t>
                      </a:r>
                      <a:r>
                        <a:rPr lang="ko-KR" altLang="en-US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점 만점</a:t>
                      </a: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)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300</a:t>
                      </a: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20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t="55985" r="46677" b="26542"/>
          <a:stretch/>
        </p:blipFill>
        <p:spPr bwMode="auto">
          <a:xfrm>
            <a:off x="7633938" y="4569390"/>
            <a:ext cx="1042518" cy="5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4" t="29104" r="50268" b="56555"/>
          <a:stretch/>
        </p:blipFill>
        <p:spPr bwMode="auto">
          <a:xfrm>
            <a:off x="7648515" y="3645024"/>
            <a:ext cx="968463" cy="55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4" t="2407" r="45758" b="80522"/>
          <a:stretch/>
        </p:blipFill>
        <p:spPr bwMode="auto">
          <a:xfrm>
            <a:off x="7608866" y="2836302"/>
            <a:ext cx="1008112" cy="56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2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프로젝트 수행 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53802"/>
              </p:ext>
            </p:extLst>
          </p:nvPr>
        </p:nvGraphicFramePr>
        <p:xfrm>
          <a:off x="1475656" y="1575080"/>
          <a:ext cx="662473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413"/>
                <a:gridCol w="5679323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 주제 선정</a:t>
                      </a:r>
                      <a:endParaRPr lang="en-US" altLang="ko-K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타이머 시간 함수 검색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프로젝트명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선정</a:t>
                      </a:r>
                      <a:endParaRPr lang="en-US" altLang="ko-K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프로젝트에 사용할 타이머 시간 함수 선정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콘솔 창에 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맵과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타이머 함수 같이 나타낼 수 있는 방법 찾기</a:t>
                      </a:r>
                      <a:endParaRPr lang="en-US" altLang="ko-K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맵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동작과 타이머 함수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while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문 충돌하지 않게 실행하는 </a:t>
                      </a:r>
                      <a:endParaRPr lang="en-US" altLang="ko-K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방법 찾기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스레드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문법 공부해서 구현하기</a:t>
                      </a:r>
                      <a:endParaRPr lang="en-US" altLang="ko-K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콘솔 창에 </a:t>
                      </a:r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맵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시간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몬스터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표현하고 동시에 실행</a:t>
                      </a:r>
                      <a:endParaRPr lang="en-US" altLang="ko-K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프로젝트 마무리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-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ppt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제작과 발표 준비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영상 촬영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6299" y="1649234"/>
            <a:ext cx="6058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01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트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목표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02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내용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03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수행 범위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04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프로그램 순서도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05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프로그램 개발 환경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06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참여 인력의 구성 및 역할 분담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07	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수행 일정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목표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467" y="2948751"/>
            <a:ext cx="6514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C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언어 능력 향상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하나의 파일 내에서 여러 기능 함수 동시에 실행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5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내용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2884" y="2132856"/>
            <a:ext cx="57374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    사용자가 타이머 시간을 설정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-&gt;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키보드 입력을 통해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맵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내에서 이동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-&gt;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움직이는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몬스터를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피해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아이템 획득하며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  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시간 내에 탈출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-&gt;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아이템 획득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X,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시간 초과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=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탈출 불가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내용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5696" y="2204864"/>
            <a:ext cx="5544616" cy="401157"/>
            <a:chOff x="-3924944" y="2204864"/>
            <a:chExt cx="5544616" cy="401157"/>
          </a:xfrm>
        </p:grpSpPr>
        <p:sp>
          <p:nvSpPr>
            <p:cNvPr id="4" name="직사각형 3"/>
            <p:cNvSpPr/>
            <p:nvPr/>
          </p:nvSpPr>
          <p:spPr>
            <a:xfrm>
              <a:off x="-3924944" y="2204864"/>
              <a:ext cx="5544616" cy="4011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852936" y="2236689"/>
              <a:ext cx="4605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게임의 제한 시간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초 단위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)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를 입력하고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Enter &gt;</a:t>
              </a:r>
              <a:endParaRPr lang="ko-KR" altLang="en-US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5696" y="3068960"/>
            <a:ext cx="5544616" cy="2232248"/>
            <a:chOff x="-3924944" y="2852936"/>
            <a:chExt cx="5544616" cy="2232248"/>
          </a:xfrm>
        </p:grpSpPr>
        <p:sp>
          <p:nvSpPr>
            <p:cNvPr id="9" name="직사각형 8"/>
            <p:cNvSpPr/>
            <p:nvPr/>
          </p:nvSpPr>
          <p:spPr>
            <a:xfrm>
              <a:off x="-3924944" y="2852936"/>
              <a:ext cx="5544616" cy="223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108988" y="3091897"/>
              <a:ext cx="191270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ESCAPE</a:t>
              </a:r>
            </a:p>
            <a:p>
              <a:endParaRPr lang="en-US" altLang="ko-KR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  &gt;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게임시작</a:t>
              </a:r>
              <a:endParaRPr lang="en-US" altLang="ko-KR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    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게임정보</a:t>
              </a:r>
              <a:endParaRPr lang="en-US" altLang="ko-KR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       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종료</a:t>
              </a:r>
              <a:endParaRPr lang="ko-KR" altLang="en-US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1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내용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59632" y="1844824"/>
            <a:ext cx="6912768" cy="4104456"/>
            <a:chOff x="1259632" y="1844824"/>
            <a:chExt cx="6912768" cy="4104456"/>
          </a:xfrm>
        </p:grpSpPr>
        <p:sp>
          <p:nvSpPr>
            <p:cNvPr id="14" name="직사각형 13"/>
            <p:cNvSpPr/>
            <p:nvPr/>
          </p:nvSpPr>
          <p:spPr>
            <a:xfrm>
              <a:off x="1259632" y="1844824"/>
              <a:ext cx="6912768" cy="4104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8184" y="3040504"/>
              <a:ext cx="1887055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플레이어 조작법</a:t>
              </a:r>
              <a:endParaRPr lang="en-US" altLang="ko-KR" sz="2000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w,W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: UP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s,S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 : DOWN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a,A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: LEFT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d,D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Bold" pitchFamily="34" charset="-127"/>
                  <a:ea typeface="나눔스퀘어OTF Bold" pitchFamily="34" charset="-127"/>
                </a:rPr>
                <a:t>  : RIGHT</a:t>
              </a:r>
              <a:endParaRPr lang="ko-KR" altLang="en-US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endParaRPr>
            </a:p>
          </p:txBody>
        </p:sp>
        <p:pic>
          <p:nvPicPr>
            <p:cNvPr id="1026" name="Picture 2" descr="C:\Users\강다빈\Desktop\programming_game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47"/>
            <a:stretch/>
          </p:blipFill>
          <p:spPr bwMode="auto">
            <a:xfrm>
              <a:off x="1763689" y="2470968"/>
              <a:ext cx="4202772" cy="292417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5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프로젝트 수행 범위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7489"/>
              </p:ext>
            </p:extLst>
          </p:nvPr>
        </p:nvGraphicFramePr>
        <p:xfrm>
          <a:off x="2051720" y="1671162"/>
          <a:ext cx="520824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4064"/>
                <a:gridCol w="1584176"/>
              </a:tblGrid>
              <a:tr h="3976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콘솔 창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수행여부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2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시작 화면 구현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O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2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맵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구현</a:t>
                      </a:r>
                      <a:endParaRPr lang="en-US" altLang="ko-KR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벽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플레이어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아이템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탈출구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2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타이머 함수 구현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O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하나의 콘솔 창에 표현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O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2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움직이는 </a:t>
                      </a:r>
                      <a:r>
                        <a:rPr lang="ko-KR" altLang="en-US" sz="2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몬스터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구현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O</a:t>
                      </a:r>
                      <a:endParaRPr lang="ko-KR" altLang="en-US" sz="2000" dirty="0" smtClean="0">
                        <a:solidFill>
                          <a:srgbClr val="FF0000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2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하나의 콘솔 창에 표현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O</a:t>
                      </a:r>
                      <a:endParaRPr lang="ko-KR" altLang="en-US" sz="2000" dirty="0" smtClean="0">
                        <a:solidFill>
                          <a:srgbClr val="FF0000"/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2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프로그램 순서도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99592" y="1696641"/>
            <a:ext cx="7651008" cy="4540671"/>
            <a:chOff x="737416" y="1552625"/>
            <a:chExt cx="7651008" cy="4540671"/>
          </a:xfrm>
        </p:grpSpPr>
        <p:grpSp>
          <p:nvGrpSpPr>
            <p:cNvPr id="6" name="그룹 5"/>
            <p:cNvGrpSpPr/>
            <p:nvPr/>
          </p:nvGrpSpPr>
          <p:grpSpPr>
            <a:xfrm>
              <a:off x="737416" y="1552625"/>
              <a:ext cx="1742193" cy="539480"/>
              <a:chOff x="3383868" y="1556792"/>
              <a:chExt cx="1742193" cy="53948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662494" y="1626477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시간 설정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8767" y="2464189"/>
              <a:ext cx="1742193" cy="539480"/>
              <a:chOff x="3383868" y="1556792"/>
              <a:chExt cx="1742193" cy="53948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28712" y="1614902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latin typeface="나눔스퀘어OTF ExtraBold" pitchFamily="34" charset="-127"/>
                    <a:ea typeface="나눔스퀘어OTF ExtraBold" pitchFamily="34" charset="-127"/>
                  </a:rPr>
                  <a:t>시작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48765" y="3375242"/>
              <a:ext cx="1742193" cy="539480"/>
              <a:chOff x="3383868" y="1556792"/>
              <a:chExt cx="1742193" cy="5394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13893" y="1614902"/>
                <a:ext cx="14077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smtClean="0">
                    <a:latin typeface="나눔스퀘어OTF ExtraBold" pitchFamily="34" charset="-127"/>
                    <a:ea typeface="나눔스퀘어OTF ExtraBold" pitchFamily="34" charset="-127"/>
                  </a:rPr>
                  <a:t>Menu </a:t>
                </a:r>
                <a:r>
                  <a:rPr lang="ko-KR" altLang="en-US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선택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497943" y="1823531"/>
              <a:ext cx="1742193" cy="539480"/>
              <a:chOff x="3383868" y="1556792"/>
              <a:chExt cx="1742193" cy="53948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14906" y="1614902"/>
                <a:ext cx="109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Menu 1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502723" y="4545704"/>
              <a:ext cx="1742193" cy="539480"/>
              <a:chOff x="3383868" y="1556792"/>
              <a:chExt cx="1742193" cy="53948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14906" y="1614902"/>
                <a:ext cx="109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Menu 2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534379" y="5553816"/>
              <a:ext cx="1742193" cy="539480"/>
              <a:chOff x="3383868" y="1556792"/>
              <a:chExt cx="1742193" cy="53948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14906" y="1614902"/>
                <a:ext cx="109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Menu 3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009507" y="4545704"/>
              <a:ext cx="1771197" cy="539480"/>
              <a:chOff x="3383868" y="1556792"/>
              <a:chExt cx="1771197" cy="5394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37928" y="1614902"/>
                <a:ext cx="17171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latin typeface="나눔스퀘어OTF ExtraBold" pitchFamily="34" charset="-127"/>
                    <a:ea typeface="나눔스퀘어OTF ExtraBold" pitchFamily="34" charset="-127"/>
                  </a:rPr>
                  <a:t>게임 정보 출력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070167" y="5553816"/>
              <a:ext cx="1742193" cy="539480"/>
              <a:chOff x="3383868" y="1556792"/>
              <a:chExt cx="1742193" cy="53948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01925" y="1614902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종료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cxnSp>
          <p:nvCxnSpPr>
            <p:cNvPr id="29" name="직선 화살표 연결선 28"/>
            <p:cNvCxnSpPr/>
            <p:nvPr/>
          </p:nvCxnSpPr>
          <p:spPr>
            <a:xfrm>
              <a:off x="1608512" y="2150705"/>
              <a:ext cx="0" cy="26209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601512" y="3059477"/>
              <a:ext cx="0" cy="26209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endCxn id="17" idx="1"/>
            </p:cNvCxnSpPr>
            <p:nvPr/>
          </p:nvCxnSpPr>
          <p:spPr>
            <a:xfrm>
              <a:off x="1601512" y="4803869"/>
              <a:ext cx="1901211" cy="1157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1601512" y="5811981"/>
              <a:ext cx="1932867" cy="1157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1601512" y="3965131"/>
              <a:ext cx="0" cy="18584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490960" y="3633407"/>
              <a:ext cx="373536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2864496" y="2022420"/>
              <a:ext cx="0" cy="162479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2864496" y="2022420"/>
              <a:ext cx="566219" cy="162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7" idx="3"/>
            </p:cNvCxnSpPr>
            <p:nvPr/>
          </p:nvCxnSpPr>
          <p:spPr>
            <a:xfrm>
              <a:off x="5244916" y="4815444"/>
              <a:ext cx="764591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5287923" y="5817547"/>
              <a:ext cx="753240" cy="600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5921992" y="1823531"/>
              <a:ext cx="1742193" cy="539480"/>
              <a:chOff x="3383868" y="1556792"/>
              <a:chExt cx="1742193" cy="53948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671900" y="1614902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latin typeface="나눔스퀘어OTF ExtraBold" pitchFamily="34" charset="-127"/>
                    <a:ea typeface="나눔스퀘어OTF ExtraBold" pitchFamily="34" charset="-127"/>
                  </a:rPr>
                  <a:t>게임 실행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cxnSp>
          <p:nvCxnSpPr>
            <p:cNvPr id="64" name="직선 화살표 연결선 63"/>
            <p:cNvCxnSpPr/>
            <p:nvPr/>
          </p:nvCxnSpPr>
          <p:spPr>
            <a:xfrm>
              <a:off x="5240136" y="2022420"/>
              <a:ext cx="68185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6021419" y="3140968"/>
              <a:ext cx="1742193" cy="890838"/>
              <a:chOff x="3383868" y="1556792"/>
              <a:chExt cx="1742193" cy="53948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90487" y="1614902"/>
                <a:ext cx="1418978" cy="428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 시간 초과</a:t>
                </a:r>
                <a:endParaRPr lang="en-US" altLang="ko-KR" sz="2000" dirty="0" smtClean="0">
                  <a:latin typeface="나눔스퀘어OTF ExtraBold" pitchFamily="34" charset="-127"/>
                  <a:ea typeface="나눔스퀘어OTF ExtraBold" pitchFamily="34" charset="-127"/>
                </a:endParaRPr>
              </a:p>
              <a:p>
                <a:r>
                  <a:rPr lang="ko-KR" altLang="en-US" sz="2000" dirty="0" err="1" smtClean="0">
                    <a:latin typeface="나눔스퀘어OTF ExtraBold" pitchFamily="34" charset="-127"/>
                    <a:ea typeface="나눔스퀘어OTF ExtraBold" pitchFamily="34" charset="-127"/>
                  </a:rPr>
                  <a:t>몬스터</a:t>
                </a:r>
                <a:r>
                  <a:rPr lang="ko-KR" altLang="en-US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 충돌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072594" y="3140968"/>
              <a:ext cx="1742193" cy="539480"/>
              <a:chOff x="3383868" y="1556792"/>
              <a:chExt cx="1742193" cy="53948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3383868" y="1556792"/>
                <a:ext cx="1742193" cy="539480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905517" y="1614902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atin typeface="나눔스퀘어OTF ExtraBold" pitchFamily="34" charset="-127"/>
                    <a:ea typeface="나눔스퀘어OTF ExtraBold" pitchFamily="34" charset="-127"/>
                  </a:rPr>
                  <a:t>탈출</a:t>
                </a:r>
                <a:endParaRPr lang="ko-KR" altLang="en-US" sz="2000" dirty="0">
                  <a:latin typeface="나눔스퀘어OTF ExtraBold" pitchFamily="34" charset="-127"/>
                  <a:ea typeface="나눔스퀘어OTF ExtraBold" pitchFamily="34" charset="-127"/>
                </a:endParaRPr>
              </a:p>
            </p:txBody>
          </p:sp>
        </p:grpSp>
        <p:cxnSp>
          <p:nvCxnSpPr>
            <p:cNvPr id="72" name="직선 화살표 연결선 71"/>
            <p:cNvCxnSpPr/>
            <p:nvPr/>
          </p:nvCxnSpPr>
          <p:spPr>
            <a:xfrm>
              <a:off x="6793088" y="2412796"/>
              <a:ext cx="9406" cy="64065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8388424" y="3558909"/>
              <a:ext cx="0" cy="2264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H="1">
              <a:off x="7812360" y="5826925"/>
              <a:ext cx="57606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917864" y="2852936"/>
              <a:ext cx="0" cy="26209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917864" y="2852936"/>
              <a:ext cx="1508184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6426048" y="2412796"/>
              <a:ext cx="0" cy="4220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780704" y="3558909"/>
              <a:ext cx="6077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91880" y="908720"/>
            <a:ext cx="20882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Avoid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Moster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0622"/>
            <a:ext cx="8229600" cy="9221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프로그램 개발 환경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41547"/>
              </p:ext>
            </p:extLst>
          </p:nvPr>
        </p:nvGraphicFramePr>
        <p:xfrm>
          <a:off x="3131840" y="2164824"/>
          <a:ext cx="4392488" cy="335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940"/>
                <a:gridCol w="3435548"/>
              </a:tblGrid>
              <a:tr h="8381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C</a:t>
                      </a:r>
                      <a:endParaRPr lang="ko-KR" altLang="en-US" sz="24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맵</a:t>
                      </a:r>
                      <a:r>
                        <a:rPr lang="ko-KR" altLang="en-US" sz="24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</a:t>
                      </a:r>
                      <a:r>
                        <a:rPr lang="ko-KR" altLang="en-US" sz="24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구현</a:t>
                      </a:r>
                      <a:endParaRPr lang="ko-KR" altLang="en-US" sz="24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1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C++</a:t>
                      </a:r>
                      <a:endParaRPr lang="ko-KR" altLang="en-US" sz="24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4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게임 루프</a:t>
                      </a:r>
                      <a:r>
                        <a:rPr lang="ko-KR" altLang="en-US" sz="2400" baseline="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구현</a:t>
                      </a:r>
                      <a:endParaRPr lang="en-US" altLang="ko-KR" sz="2400" dirty="0" smtClean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1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타이머 구현</a:t>
                      </a:r>
                      <a:endParaRPr lang="en-US" altLang="ko-KR" sz="2400" dirty="0" smtClean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81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 err="1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몬스터</a:t>
                      </a:r>
                      <a:r>
                        <a:rPr lang="ko-KR" altLang="en-US" sz="2400" dirty="0" smtClean="0">
                          <a:latin typeface="나눔스퀘어OTF ExtraBold" pitchFamily="34" charset="-127"/>
                          <a:ea typeface="나눔스퀘어OTF ExtraBold" pitchFamily="34" charset="-127"/>
                        </a:rPr>
                        <a:t> 구현</a:t>
                      </a:r>
                      <a:endParaRPr lang="en-US" altLang="ko-KR" sz="2400" dirty="0" smtClean="0"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2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330</Words>
  <Application>Microsoft Office PowerPoint</Application>
  <PresentationFormat>화면 슬라이드 쇼(4:3)</PresentationFormat>
  <Paragraphs>118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목차</vt:lpstr>
      <vt:lpstr>프로젝트 목표</vt:lpstr>
      <vt:lpstr>프로젝트 내용</vt:lpstr>
      <vt:lpstr>프로젝트 내용</vt:lpstr>
      <vt:lpstr>프로젝트 내용</vt:lpstr>
      <vt:lpstr>프로젝트 수행 범위</vt:lpstr>
      <vt:lpstr>프로그램 순서도</vt:lpstr>
      <vt:lpstr>프로그램 개발 환경</vt:lpstr>
      <vt:lpstr>프로젝트 참여 인력의 구성 및 역할 분담</vt:lpstr>
      <vt:lpstr>프로젝트 수행 일정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강다빈</cp:lastModifiedBy>
  <cp:revision>89</cp:revision>
  <dcterms:created xsi:type="dcterms:W3CDTF">2015-05-11T12:11:12Z</dcterms:created>
  <dcterms:modified xsi:type="dcterms:W3CDTF">2019-12-05T18:59:05Z</dcterms:modified>
</cp:coreProperties>
</file>