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628">
          <p15:clr>
            <a:srgbClr val="A4A3A4"/>
          </p15:clr>
        </p15:guide>
        <p15:guide id="3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8"/>
    <p:restoredTop sz="88099"/>
  </p:normalViewPr>
  <p:slideViewPr>
    <p:cSldViewPr snapToGrid="0">
      <p:cViewPr varScale="1">
        <p:scale>
          <a:sx n="65" d="100"/>
          <a:sy n="65" d="100"/>
        </p:scale>
        <p:origin x="48" y="162"/>
      </p:cViewPr>
      <p:guideLst>
        <p:guide orient="horz" pos="2159"/>
        <p:guide orient="horz" pos="362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C6755D0-9686-4326-88A2-8D657089DC82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CA8326-0D7E-4E79-B223-F9A9A1F7B40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CA8326-0D7E-4E79-B223-F9A9A1F7B407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CA8326-0D7E-4E79-B223-F9A9A1F7B407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CA8326-0D7E-4E79-B223-F9A9A1F7B407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70217-A412-4F39-A0FB-17668DCB0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1790F-D9F4-4694-8D7F-C61B169CD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0AD01-C20C-45FE-BA17-8028243D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01B5-149D-4D8A-AB1F-BE9908214B7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CBA51-7E78-491C-82B2-882E295E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940A-F39F-4C62-82D5-97CB501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99C1-24AE-4145-88AE-98A2B7FF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3FC66-7C1E-432F-9E56-5390A9B9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E0772-2B53-46CE-8DA5-C0D34291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94315-474A-4BA6-95F4-A6AB54C0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01B5-149D-4D8A-AB1F-BE9908214B7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CA7DF-5C6F-4F87-8835-86D89793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37D91-17EA-44D8-9D48-1CD74BE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99C1-24AE-4145-88AE-98A2B7FF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A601B5-149D-4D8A-AB1F-BE9908214B74}" type="datetime1">
              <a:rPr lang="ko-KR" altLang="en-US"/>
              <a:pPr lvl="0"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E2199C1-24AE-4145-88AE-98A2B7FF827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2DDDF-D080-4E95-A43C-505AD32F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785B5-980B-4AB8-89E1-19A05178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8D927-863C-4FE5-B51E-2715B48AE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01B5-149D-4D8A-AB1F-BE9908214B7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0E919-0B3F-4FC0-9F71-62A796BE4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B8F87-D163-453E-AB8F-B4D7A2914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199C1-24AE-4145-88AE-98A2B7FF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Html/statHtml.do?orgId=117&amp;tblId=DT_11761_N001&amp;vw_cd=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A6F722-242E-4A87-90D4-464F60B61D89}"/>
              </a:ext>
            </a:extLst>
          </p:cNvPr>
          <p:cNvGrpSpPr/>
          <p:nvPr/>
        </p:nvGrpSpPr>
        <p:grpSpPr>
          <a:xfrm rot="10800000">
            <a:off x="3973667" y="1230199"/>
            <a:ext cx="2122332" cy="4408046"/>
            <a:chOff x="1996702" y="1126704"/>
            <a:chExt cx="1808623" cy="3756478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729A04A-2474-49B4-BCAD-7E5F781E559A}"/>
                </a:ext>
              </a:extLst>
            </p:cNvPr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4D57BDE-7740-45D2-81E5-23C201564B18}"/>
                </a:ext>
              </a:extLst>
            </p:cNvPr>
            <p:cNvCxnSpPr>
              <a:cxnSpLocks/>
            </p:cNvCxnSpPr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35A4A62-2F12-492F-8C88-93BD0BE5A712}"/>
              </a:ext>
            </a:extLst>
          </p:cNvPr>
          <p:cNvGrpSpPr/>
          <p:nvPr/>
        </p:nvGrpSpPr>
        <p:grpSpPr>
          <a:xfrm>
            <a:off x="6091892" y="1545538"/>
            <a:ext cx="1808623" cy="3756478"/>
            <a:chOff x="1996702" y="1126704"/>
            <a:chExt cx="1808623" cy="3756478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B5C034D-CFE4-48EB-BF63-01997A15675B}"/>
                </a:ext>
              </a:extLst>
            </p:cNvPr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66BA910-37AD-4A31-9481-777C1A8504D7}"/>
                </a:ext>
              </a:extLst>
            </p:cNvPr>
            <p:cNvCxnSpPr>
              <a:cxnSpLocks/>
            </p:cNvCxnSpPr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0D0CADF-FD00-4AFB-ABB5-60D1D251E2FA}"/>
              </a:ext>
            </a:extLst>
          </p:cNvPr>
          <p:cNvGrpSpPr/>
          <p:nvPr/>
        </p:nvGrpSpPr>
        <p:grpSpPr>
          <a:xfrm>
            <a:off x="4396921" y="1729922"/>
            <a:ext cx="3398156" cy="3398156"/>
            <a:chOff x="720027" y="1693792"/>
            <a:chExt cx="3398156" cy="3398156"/>
          </a:xfrm>
        </p:grpSpPr>
        <p:sp>
          <p:nvSpPr>
            <p:cNvPr id="26" name="부분 원형 25">
              <a:extLst>
                <a:ext uri="{FF2B5EF4-FFF2-40B4-BE49-F238E27FC236}">
                  <a16:creationId xmlns:a16="http://schemas.microsoft.com/office/drawing/2014/main" id="{43EA0999-4C61-4388-8312-4B735DD00E98}"/>
                </a:ext>
              </a:extLst>
            </p:cNvPr>
            <p:cNvSpPr/>
            <p:nvPr/>
          </p:nvSpPr>
          <p:spPr>
            <a:xfrm>
              <a:off x="720027" y="1693792"/>
              <a:ext cx="3398156" cy="3398156"/>
            </a:xfrm>
            <a:prstGeom prst="pi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706E502-AC57-4D2A-B7C0-C7EE3BB3E06F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2419105" y="1693792"/>
              <a:ext cx="0" cy="16990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7EE3216-70E2-45F4-A191-ECDF347F72F9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2419105" y="3392870"/>
              <a:ext cx="169907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278A9FE-3BF8-47AF-9829-A19A68F45DBC}"/>
              </a:ext>
            </a:extLst>
          </p:cNvPr>
          <p:cNvSpPr/>
          <p:nvPr/>
        </p:nvSpPr>
        <p:spPr>
          <a:xfrm>
            <a:off x="4777455" y="2110455"/>
            <a:ext cx="2637090" cy="263709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E0219CC-4CFA-47D2-878B-CC0A90CBA55D}"/>
              </a:ext>
            </a:extLst>
          </p:cNvPr>
          <p:cNvSpPr/>
          <p:nvPr/>
        </p:nvSpPr>
        <p:spPr>
          <a:xfrm>
            <a:off x="4641818" y="1974818"/>
            <a:ext cx="2908364" cy="290836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6D1F2EA-24C4-4D66-84C7-9E12D8FD260C}"/>
              </a:ext>
            </a:extLst>
          </p:cNvPr>
          <p:cNvSpPr/>
          <p:nvPr/>
        </p:nvSpPr>
        <p:spPr>
          <a:xfrm>
            <a:off x="2247900" y="-419100"/>
            <a:ext cx="7696200" cy="76962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C99F85D-724F-4EF4-9BD8-F4E619313290}"/>
              </a:ext>
            </a:extLst>
          </p:cNvPr>
          <p:cNvSpPr/>
          <p:nvPr/>
        </p:nvSpPr>
        <p:spPr>
          <a:xfrm>
            <a:off x="883214" y="-1783786"/>
            <a:ext cx="10425572" cy="10425572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4405E-EB0C-4CBA-B9E4-C6E6938D4AFD}"/>
              </a:ext>
            </a:extLst>
          </p:cNvPr>
          <p:cNvSpPr txBox="1"/>
          <p:nvPr/>
        </p:nvSpPr>
        <p:spPr>
          <a:xfrm>
            <a:off x="4228957" y="2464217"/>
            <a:ext cx="4012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Eureka</a:t>
            </a:r>
            <a:endParaRPr lang="ko-KR" altLang="en-US" sz="5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63579AC-BE30-47A2-850D-806809F81251}"/>
              </a:ext>
            </a:extLst>
          </p:cNvPr>
          <p:cNvSpPr/>
          <p:nvPr/>
        </p:nvSpPr>
        <p:spPr>
          <a:xfrm>
            <a:off x="6045200" y="5587447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6E0CBB-D4AF-420D-A62B-6C0364CC963D}"/>
              </a:ext>
            </a:extLst>
          </p:cNvPr>
          <p:cNvSpPr/>
          <p:nvPr/>
        </p:nvSpPr>
        <p:spPr>
          <a:xfrm>
            <a:off x="6045197" y="1498148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76F00CC-9257-4C47-AC92-C9B8FBABF656}"/>
              </a:ext>
            </a:extLst>
          </p:cNvPr>
          <p:cNvSpPr/>
          <p:nvPr/>
        </p:nvSpPr>
        <p:spPr>
          <a:xfrm>
            <a:off x="8953500" y="5904947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FF66218-C385-4BF4-8F04-CB4B23479CC8}"/>
              </a:ext>
            </a:extLst>
          </p:cNvPr>
          <p:cNvSpPr/>
          <p:nvPr/>
        </p:nvSpPr>
        <p:spPr>
          <a:xfrm>
            <a:off x="9058696" y="5638246"/>
            <a:ext cx="244896" cy="244896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A4E9069-8115-42D0-BB75-CDC671AF0D92}"/>
              </a:ext>
            </a:extLst>
          </p:cNvPr>
          <p:cNvSpPr/>
          <p:nvPr/>
        </p:nvSpPr>
        <p:spPr>
          <a:xfrm rot="12091701">
            <a:off x="3678183" y="354357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ADDE95C-47EE-41A8-8EDC-3BA264FE5A33}"/>
              </a:ext>
            </a:extLst>
          </p:cNvPr>
          <p:cNvSpPr/>
          <p:nvPr/>
        </p:nvSpPr>
        <p:spPr>
          <a:xfrm rot="12091701">
            <a:off x="3216696" y="621746"/>
            <a:ext cx="244896" cy="244896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1802E4-2634-40B6-850E-77F144D8C2B0}"/>
              </a:ext>
            </a:extLst>
          </p:cNvPr>
          <p:cNvSpPr/>
          <p:nvPr/>
        </p:nvSpPr>
        <p:spPr>
          <a:xfrm rot="5400000">
            <a:off x="2988566" y="5721944"/>
            <a:ext cx="158840" cy="158840"/>
          </a:xfrm>
          <a:prstGeom prst="rect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192FA07-6B86-480F-8537-9979511F580B}"/>
              </a:ext>
            </a:extLst>
          </p:cNvPr>
          <p:cNvSpPr/>
          <p:nvPr/>
        </p:nvSpPr>
        <p:spPr>
          <a:xfrm rot="5400000">
            <a:off x="11082570" y="2110455"/>
            <a:ext cx="158840" cy="158840"/>
          </a:xfrm>
          <a:prstGeom prst="rect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C3E549-19F4-442F-A408-69BAAE9D9082}"/>
              </a:ext>
            </a:extLst>
          </p:cNvPr>
          <p:cNvSpPr/>
          <p:nvPr/>
        </p:nvSpPr>
        <p:spPr>
          <a:xfrm rot="5400000">
            <a:off x="10083383" y="6637349"/>
            <a:ext cx="158840" cy="158840"/>
          </a:xfrm>
          <a:prstGeom prst="rect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D19CED-A77A-40AC-A9F5-856BA240571B}"/>
              </a:ext>
            </a:extLst>
          </p:cNvPr>
          <p:cNvSpPr/>
          <p:nvPr/>
        </p:nvSpPr>
        <p:spPr>
          <a:xfrm>
            <a:off x="1019199" y="4696745"/>
            <a:ext cx="101600" cy="101600"/>
          </a:xfrm>
          <a:prstGeom prst="rect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387AFE-9BC1-491B-A0F5-3E99203C7FC4}"/>
              </a:ext>
            </a:extLst>
          </p:cNvPr>
          <p:cNvSpPr/>
          <p:nvPr/>
        </p:nvSpPr>
        <p:spPr>
          <a:xfrm>
            <a:off x="1870099" y="237659"/>
            <a:ext cx="101600" cy="101600"/>
          </a:xfrm>
          <a:prstGeom prst="rect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E76E67-1A4E-4620-9E41-ABEDBDE69A75}"/>
              </a:ext>
            </a:extLst>
          </p:cNvPr>
          <p:cNvSpPr/>
          <p:nvPr/>
        </p:nvSpPr>
        <p:spPr>
          <a:xfrm>
            <a:off x="6019798" y="1934360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2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1.85185E-6 C 0.06797 -1.85185E-6 0.12174 0.09445 0.12174 0.21134 C 0.12174 0.32778 0.06797 0.42269 0.00234 0.42269 C -0.06354 0.42269 -0.1168 0.32778 -0.1168 0.21134 C -0.1168 0.09445 -0.06354 -1.85185E-6 0.00234 -1.85185E-6 Z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7848600" y="-1679178"/>
            <a:ext cx="4343400" cy="4343400"/>
            <a:chOff x="3924300" y="-2165350"/>
            <a:chExt cx="4343400" cy="4343400"/>
          </a:xfrm>
        </p:grpSpPr>
        <p:sp>
          <p:nvSpPr>
            <p:cNvPr id="69" name="다이아몬드 4"/>
            <p:cNvSpPr/>
            <p:nvPr/>
          </p:nvSpPr>
          <p:spPr>
            <a:xfrm>
              <a:off x="3924300" y="-2165350"/>
              <a:ext cx="4343400" cy="4343400"/>
            </a:xfrm>
            <a:prstGeom prst="diamond">
              <a:avLst/>
            </a:prstGeom>
            <a:noFill/>
            <a:ln w="254000">
              <a:solidFill>
                <a:srgbClr val="F2A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0" name="직선 연결선 6"/>
            <p:cNvCxnSpPr/>
            <p:nvPr/>
          </p:nvCxnSpPr>
          <p:spPr>
            <a:xfrm flipV="1">
              <a:off x="5721350" y="1060075"/>
              <a:ext cx="539750" cy="539750"/>
            </a:xfrm>
            <a:prstGeom prst="line">
              <a:avLst/>
            </a:prstGeom>
            <a:ln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"/>
            <p:cNvCxnSpPr/>
            <p:nvPr/>
          </p:nvCxnSpPr>
          <p:spPr>
            <a:xfrm>
              <a:off x="5940300" y="1060075"/>
              <a:ext cx="540000" cy="540000"/>
            </a:xfrm>
            <a:prstGeom prst="line">
              <a:avLst/>
            </a:prstGeom>
            <a:ln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8"/>
            <p:cNvSpPr txBox="1"/>
            <p:nvPr/>
          </p:nvSpPr>
          <p:spPr>
            <a:xfrm>
              <a:off x="5184219" y="-486172"/>
              <a:ext cx="1764030" cy="575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rgbClr val="F2AEBB"/>
                  </a:solidFill>
                  <a:latin typeface="나눔고딕 ExtraBold"/>
                  <a:ea typeface="나눔고딕 ExtraBold"/>
                </a:rPr>
                <a:t>구성요소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11546" y="353218"/>
            <a:ext cx="2698749" cy="2455148"/>
            <a:chOff x="311546" y="353218"/>
            <a:chExt cx="2698749" cy="2455148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11546" y="353218"/>
              <a:ext cx="2698749" cy="2024061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63772" y="2441772"/>
              <a:ext cx="2113359" cy="366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아두이노 우노</a:t>
              </a:r>
              <a:r>
                <a:rPr lang="en-US" altLang="ko-KR"/>
                <a:t> R3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55587" y="3710385"/>
            <a:ext cx="2698749" cy="2514679"/>
            <a:chOff x="255587" y="3710384"/>
            <a:chExt cx="2698749" cy="2514679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55587" y="3710384"/>
              <a:ext cx="2698749" cy="2024061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87970" y="5858470"/>
              <a:ext cx="2113359" cy="366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아두이노 우노</a:t>
              </a:r>
              <a:r>
                <a:rPr lang="en-US" altLang="ko-KR"/>
                <a:t> R3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000376" y="-228202"/>
            <a:ext cx="4117577" cy="3088183"/>
            <a:chOff x="3000376" y="-228202"/>
            <a:chExt cx="4117577" cy="3088183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000376" y="-228202"/>
              <a:ext cx="4117577" cy="308818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130079" y="2485031"/>
              <a:ext cx="2113359" cy="366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조도센서 모듈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07172" y="3230562"/>
            <a:ext cx="3532186" cy="3014344"/>
            <a:chOff x="3407172" y="3230562"/>
            <a:chExt cx="3532186" cy="3014344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07172" y="3230562"/>
              <a:ext cx="3532187" cy="264914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389437" y="5878313"/>
              <a:ext cx="2113359" cy="366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초음파 센서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189516" y="571499"/>
            <a:ext cx="3492499" cy="3040797"/>
            <a:chOff x="8199437" y="1712515"/>
            <a:chExt cx="3492499" cy="3040797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199437" y="1712515"/>
              <a:ext cx="3492499" cy="2619374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8882660" y="4386718"/>
              <a:ext cx="2113359" cy="366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플렉시블 </a:t>
              </a:r>
              <a:r>
                <a:rPr lang="en-US" altLang="ko-KR"/>
                <a:t>LED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990679" y="3785888"/>
            <a:ext cx="3162568" cy="2574906"/>
            <a:chOff x="7990679" y="3785888"/>
            <a:chExt cx="3162568" cy="2574906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990679" y="3785888"/>
              <a:ext cx="3162568" cy="237192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8611195" y="5999342"/>
              <a:ext cx="2212578" cy="361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/>
                <a:t>진동모터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1" animBg="1"/>
      <p:bldP spid="64" grpId="2" animBg="1"/>
      <p:bldP spid="66" grpId="3" animBg="1"/>
      <p:bldP spid="67" grpId="4" animBg="1"/>
      <p:bldP spid="75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7848600" y="-1679178"/>
            <a:ext cx="4343400" cy="4343400"/>
            <a:chOff x="3924300" y="-2165350"/>
            <a:chExt cx="4343400" cy="4343400"/>
          </a:xfrm>
        </p:grpSpPr>
        <p:sp>
          <p:nvSpPr>
            <p:cNvPr id="69" name="다이아몬드 4"/>
            <p:cNvSpPr/>
            <p:nvPr/>
          </p:nvSpPr>
          <p:spPr>
            <a:xfrm>
              <a:off x="3924300" y="-2165350"/>
              <a:ext cx="4343400" cy="4343400"/>
            </a:xfrm>
            <a:prstGeom prst="diamond">
              <a:avLst/>
            </a:prstGeom>
            <a:noFill/>
            <a:ln w="254000">
              <a:solidFill>
                <a:srgbClr val="F2A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0" name="직선 연결선 6"/>
            <p:cNvCxnSpPr/>
            <p:nvPr/>
          </p:nvCxnSpPr>
          <p:spPr>
            <a:xfrm flipV="1">
              <a:off x="5721350" y="1060075"/>
              <a:ext cx="539750" cy="539750"/>
            </a:xfrm>
            <a:prstGeom prst="line">
              <a:avLst/>
            </a:prstGeom>
            <a:ln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"/>
            <p:cNvCxnSpPr/>
            <p:nvPr/>
          </p:nvCxnSpPr>
          <p:spPr>
            <a:xfrm>
              <a:off x="5940300" y="1060075"/>
              <a:ext cx="540000" cy="540000"/>
            </a:xfrm>
            <a:prstGeom prst="line">
              <a:avLst/>
            </a:prstGeom>
            <a:ln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8"/>
            <p:cNvSpPr txBox="1"/>
            <p:nvPr/>
          </p:nvSpPr>
          <p:spPr>
            <a:xfrm>
              <a:off x="5156835" y="507998"/>
              <a:ext cx="1878329" cy="575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rgbClr val="F2AEBB"/>
                  </a:solidFill>
                  <a:latin typeface="나눔고딕 ExtraBold"/>
                  <a:ea typeface="나눔고딕 ExtraBold"/>
                </a:rPr>
                <a:t>작동 원리</a:t>
              </a:r>
            </a:p>
          </p:txBody>
        </p:sp>
      </p:grpSp>
      <p:sp>
        <p:nvSpPr>
          <p:cNvPr id="73" name="직사각형 2"/>
          <p:cNvSpPr/>
          <p:nvPr/>
        </p:nvSpPr>
        <p:spPr>
          <a:xfrm>
            <a:off x="168672" y="121410"/>
            <a:ext cx="5778500" cy="66151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타원 3"/>
          <p:cNvSpPr/>
          <p:nvPr/>
        </p:nvSpPr>
        <p:spPr>
          <a:xfrm>
            <a:off x="473641" y="649277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5" name="그룹 13"/>
          <p:cNvGrpSpPr/>
          <p:nvPr/>
        </p:nvGrpSpPr>
        <p:grpSpPr>
          <a:xfrm>
            <a:off x="1395680" y="644504"/>
            <a:ext cx="2878028" cy="1539975"/>
            <a:chOff x="6712747" y="5760750"/>
            <a:chExt cx="2878028" cy="1539975"/>
          </a:xfrm>
        </p:grpSpPr>
        <p:sp>
          <p:nvSpPr>
            <p:cNvPr id="76" name="TextBox 14"/>
            <p:cNvSpPr txBox="1"/>
            <p:nvPr/>
          </p:nvSpPr>
          <p:spPr>
            <a:xfrm>
              <a:off x="6712747" y="5760750"/>
              <a:ext cx="209697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latin typeface="12롯데마트드림Bold"/>
                  <a:ea typeface="12롯데마트드림Bold"/>
                </a:rPr>
                <a:t>초음파센서&amp;진동모터</a:t>
              </a: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6732585" y="6151662"/>
              <a:ext cx="2858189" cy="11534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초음파로 좌측 전방 우측  감지후 </a:t>
              </a:r>
            </a:p>
            <a:p>
              <a:pPr lvl="0">
                <a:defRPr lang="ko-KR" altLang="en-US"/>
              </a:pPr>
              <a:endPara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손잡이에 있는 진동모터로 </a:t>
              </a:r>
            </a:p>
            <a:p>
              <a:pPr lvl="0">
                <a:defRPr lang="ko-KR" altLang="en-US"/>
              </a:pPr>
              <a:endPara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좌측 전방 우측 구분해서 진동 발생</a:t>
              </a:r>
            </a:p>
          </p:txBody>
        </p:sp>
      </p:grpSp>
      <p:sp>
        <p:nvSpPr>
          <p:cNvPr id="78" name="타원 17"/>
          <p:cNvSpPr/>
          <p:nvPr/>
        </p:nvSpPr>
        <p:spPr>
          <a:xfrm>
            <a:off x="473641" y="2444466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9" name="그룹 18"/>
          <p:cNvGrpSpPr/>
          <p:nvPr/>
        </p:nvGrpSpPr>
        <p:grpSpPr>
          <a:xfrm>
            <a:off x="1415524" y="2548834"/>
            <a:ext cx="2686734" cy="1435870"/>
            <a:chOff x="6732591" y="5869891"/>
            <a:chExt cx="2686734" cy="1435870"/>
          </a:xfrm>
        </p:grpSpPr>
        <p:sp>
          <p:nvSpPr>
            <p:cNvPr id="80" name="TextBox 19"/>
            <p:cNvSpPr txBox="1"/>
            <p:nvPr/>
          </p:nvSpPr>
          <p:spPr>
            <a:xfrm>
              <a:off x="6732590" y="5869890"/>
              <a:ext cx="1505634" cy="5734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latin typeface="12롯데마트드림Bold"/>
                  <a:ea typeface="12롯데마트드림Bold"/>
                </a:rPr>
                <a:t>조도센서&amp;</a:t>
              </a:r>
              <a:r>
                <a:rPr lang="en-US" altLang="ko-KR" sz="1600">
                  <a:latin typeface="12롯데마트드림Bold"/>
                  <a:ea typeface="12롯데마트드림Bold"/>
                </a:rPr>
                <a:t>LED</a:t>
              </a:r>
            </a:p>
            <a:p>
              <a:pPr lvl="0">
                <a:defRPr lang="ko-KR" altLang="en-US"/>
              </a:pP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81" name="TextBox 20"/>
            <p:cNvSpPr txBox="1"/>
            <p:nvPr/>
          </p:nvSpPr>
          <p:spPr>
            <a:xfrm>
              <a:off x="6732591" y="6151663"/>
              <a:ext cx="2686734" cy="11540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광원이 적을 시간을 직접 실험 후</a:t>
              </a:r>
            </a:p>
            <a:p>
              <a:pPr lvl="0">
                <a:defRPr lang="ko-KR" altLang="en-US"/>
              </a:pPr>
              <a:endPara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광원에 대한 센서 값 기준으로</a:t>
              </a:r>
            </a:p>
            <a:p>
              <a:pPr lvl="0">
                <a:defRPr lang="ko-KR" altLang="en-US"/>
              </a:pPr>
              <a:b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</a:b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어두울 때 </a:t>
              </a:r>
              <a:r>
                <a:rPr lang="en-US" altLang="ko-KR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 LED</a:t>
              </a: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 작동 시작</a:t>
              </a:r>
            </a:p>
          </p:txBody>
        </p:sp>
      </p:grpSp>
      <p:sp>
        <p:nvSpPr>
          <p:cNvPr id="82" name="타원 22"/>
          <p:cNvSpPr/>
          <p:nvPr/>
        </p:nvSpPr>
        <p:spPr>
          <a:xfrm>
            <a:off x="473641" y="4239655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3" name="그룹 23"/>
          <p:cNvGrpSpPr/>
          <p:nvPr/>
        </p:nvGrpSpPr>
        <p:grpSpPr>
          <a:xfrm>
            <a:off x="1415521" y="4344023"/>
            <a:ext cx="3505887" cy="1860006"/>
            <a:chOff x="6732588" y="5869891"/>
            <a:chExt cx="3505887" cy="1860006"/>
          </a:xfrm>
        </p:grpSpPr>
        <p:sp>
          <p:nvSpPr>
            <p:cNvPr id="84" name="TextBox 24"/>
            <p:cNvSpPr txBox="1"/>
            <p:nvPr/>
          </p:nvSpPr>
          <p:spPr>
            <a:xfrm>
              <a:off x="6732591" y="5869891"/>
              <a:ext cx="183900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latin typeface="12롯데마트드림Bold"/>
                  <a:ea typeface="12롯데마트드림Bold"/>
                </a:rPr>
                <a:t>적외선센서(구현</a:t>
              </a:r>
              <a:r>
                <a:rPr lang="en-US" altLang="ko-KR" sz="1600">
                  <a:latin typeface="12롯데마트드림Bold"/>
                  <a:ea typeface="12롯데마트드림Bold"/>
                </a:rPr>
                <a:t>X)</a:t>
              </a:r>
            </a:p>
          </p:txBody>
        </p:sp>
        <p:sp>
          <p:nvSpPr>
            <p:cNvPr id="85" name="TextBox 25"/>
            <p:cNvSpPr txBox="1"/>
            <p:nvPr/>
          </p:nvSpPr>
          <p:spPr>
            <a:xfrm>
              <a:off x="6732588" y="6151662"/>
              <a:ext cx="3505887" cy="1582599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적외선 센서로 사용자의 움직임을 파악 후</a:t>
              </a:r>
            </a:p>
            <a:p>
              <a:pPr lvl="0">
                <a:defRPr lang="ko-KR" altLang="en-US"/>
              </a:pPr>
              <a:b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</a:b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정지 시 </a:t>
              </a:r>
              <a:r>
                <a:rPr lang="en-US" altLang="ko-KR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LED</a:t>
              </a: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색을 </a:t>
              </a:r>
              <a:r>
                <a:rPr lang="ko-KR" altLang="en-US" sz="1400">
                  <a:solidFill>
                    <a:srgbClr val="FF0000"/>
                  </a:solidFill>
                  <a:latin typeface="12롯데마트드림Medium"/>
                  <a:ea typeface="12롯데마트드림Medium"/>
                </a:rPr>
                <a:t>빨간색</a:t>
              </a:r>
              <a:endPara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endParaRPr>
            </a:p>
            <a:p>
              <a:pPr lvl="0">
                <a:defRPr lang="ko-KR" altLang="en-US"/>
              </a:pPr>
              <a:b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</a:b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이동시 </a:t>
              </a:r>
              <a:r>
                <a:rPr lang="en-US" altLang="ko-KR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LED</a:t>
              </a: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색을 </a:t>
              </a:r>
              <a:r>
                <a:rPr lang="ko-KR" altLang="en-US" sz="1400">
                  <a:solidFill>
                    <a:srgbClr val="008000"/>
                  </a:solidFill>
                  <a:latin typeface="12롯데마트드림Medium"/>
                  <a:ea typeface="12롯데마트드림Medium"/>
                </a:rPr>
                <a:t>초록색</a:t>
              </a: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으로 할려고 했으나</a:t>
              </a: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 </a:t>
              </a:r>
              <a:b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</a:b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시간적 여유가 없었음</a:t>
              </a:r>
            </a:p>
          </p:txBody>
        </p:sp>
      </p:grpSp>
      <p:sp>
        <p:nvSpPr>
          <p:cNvPr id="86" name="부분 원형 85"/>
          <p:cNvSpPr/>
          <p:nvPr/>
        </p:nvSpPr>
        <p:spPr>
          <a:xfrm rot="5951532">
            <a:off x="5714007" y="95826"/>
            <a:ext cx="1369219" cy="1260078"/>
          </a:xfrm>
          <a:prstGeom prst="pieWedg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부분 원형 86"/>
          <p:cNvSpPr/>
          <p:nvPr/>
        </p:nvSpPr>
        <p:spPr>
          <a:xfrm rot="10080000">
            <a:off x="5696780" y="1212322"/>
            <a:ext cx="1368000" cy="1260000"/>
          </a:xfrm>
          <a:prstGeom prst="pieWedg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lt1">
                  <a:alpha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96000" y="512545"/>
            <a:ext cx="491132" cy="36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좌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96000" y="1623795"/>
            <a:ext cx="441523" cy="36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59476" y="1137623"/>
            <a:ext cx="674689" cy="36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전방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rot="10800000">
            <a:off x="6855024" y="1316216"/>
            <a:ext cx="565546" cy="0"/>
          </a:xfrm>
          <a:prstGeom prst="straightConnector1">
            <a:avLst/>
          </a:prstGeom>
          <a:ln w="76200">
            <a:solidFill>
              <a:srgbClr val="F2AE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4218758" y="2122200"/>
            <a:ext cx="2168781" cy="2184585"/>
            <a:chOff x="4218758" y="2122200"/>
            <a:chExt cx="2168781" cy="2184585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2">
              <a:lum bright="30000"/>
            </a:blip>
            <a:stretch>
              <a:fillRect/>
            </a:stretch>
          </p:blipFill>
          <p:spPr>
            <a:xfrm>
              <a:off x="4791273" y="2735045"/>
              <a:ext cx="1121171" cy="1047651"/>
            </a:xfrm>
            <a:prstGeom prst="rect">
              <a:avLst/>
            </a:prstGeom>
          </p:spPr>
        </p:pic>
        <p:cxnSp>
          <p:nvCxnSpPr>
            <p:cNvPr id="93" name="직선 연결선 92"/>
            <p:cNvCxnSpPr/>
            <p:nvPr/>
          </p:nvCxnSpPr>
          <p:spPr>
            <a:xfrm rot="16200000" flipH="1">
              <a:off x="4434087" y="2437390"/>
              <a:ext cx="367109" cy="248044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8000000" flipH="1">
              <a:off x="5054400" y="2181600"/>
              <a:ext cx="367200" cy="248400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1800000" flipH="1">
              <a:off x="4218758" y="3105439"/>
              <a:ext cx="367200" cy="248400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18000000" flipH="1">
              <a:off x="5180309" y="3998984"/>
              <a:ext cx="367200" cy="248400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1800000" flipH="1">
              <a:off x="6020340" y="3105439"/>
              <a:ext cx="367200" cy="248400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rot="20400000" flipH="1">
              <a:off x="4525900" y="3792028"/>
              <a:ext cx="367200" cy="248400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20400000" flipH="1">
              <a:off x="5697393" y="2479784"/>
              <a:ext cx="367200" cy="248400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16200000" flipH="1">
              <a:off x="5687815" y="3780415"/>
              <a:ext cx="367109" cy="248044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16200000" flipH="1">
              <a:off x="4612681" y="2338171"/>
              <a:ext cx="367109" cy="248044"/>
            </a:xfrm>
            <a:prstGeom prst="line">
              <a:avLst/>
            </a:prstGeom>
            <a:ln w="57150">
              <a:solidFill>
                <a:srgbClr val="FFF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5864400" y="3430800"/>
            <a:ext cx="813600" cy="1075915"/>
            <a:chOff x="5864400" y="3430800"/>
            <a:chExt cx="813600" cy="1075915"/>
          </a:xfrm>
        </p:grpSpPr>
        <p:sp>
          <p:nvSpPr>
            <p:cNvPr id="106" name="타원 105"/>
            <p:cNvSpPr/>
            <p:nvPr/>
          </p:nvSpPr>
          <p:spPr>
            <a:xfrm>
              <a:off x="5864400" y="3430800"/>
              <a:ext cx="813600" cy="921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5400" algn="ctr">
              <a:solidFill>
                <a:srgbClr val="98989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자유형: 도형 101"/>
            <p:cNvSpPr/>
            <p:nvPr/>
          </p:nvSpPr>
          <p:spPr>
            <a:xfrm>
              <a:off x="5913792" y="4292797"/>
              <a:ext cx="742794" cy="130970"/>
            </a:xfrm>
            <a:custGeom>
              <a:avLst/>
              <a:gdLst>
                <a:gd name="connsiteX0" fmla="*/ 544356 w 1268653"/>
                <a:gd name="connsiteY0" fmla="*/ 19826 h 250032"/>
                <a:gd name="connsiteX1" fmla="*/ 87950 w 1268653"/>
                <a:gd name="connsiteY1" fmla="*/ 59513 h 250032"/>
                <a:gd name="connsiteX2" fmla="*/ 107793 w 1268653"/>
                <a:gd name="connsiteY2" fmla="*/ 238107 h 250032"/>
                <a:gd name="connsiteX3" fmla="*/ 1189278 w 1268653"/>
                <a:gd name="connsiteY3" fmla="*/ 208342 h 250032"/>
                <a:gd name="connsiteX4" fmla="*/ 1109903 w 1268653"/>
                <a:gd name="connsiteY4" fmla="*/ 9904 h 250032"/>
                <a:gd name="connsiteX5" fmla="*/ 544356 w 1268653"/>
                <a:gd name="connsiteY5" fmla="*/ 19826 h 2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653" h="250032">
                  <a:moveTo>
                    <a:pt x="544356" y="19826"/>
                  </a:moveTo>
                  <a:cubicBezTo>
                    <a:pt x="468288" y="26440"/>
                    <a:pt x="160710" y="23133"/>
                    <a:pt x="87950" y="59513"/>
                  </a:cubicBezTo>
                  <a:cubicBezTo>
                    <a:pt x="15189" y="95893"/>
                    <a:pt x="-75762" y="213303"/>
                    <a:pt x="107793" y="238107"/>
                  </a:cubicBezTo>
                  <a:cubicBezTo>
                    <a:pt x="291348" y="262912"/>
                    <a:pt x="1022259" y="246375"/>
                    <a:pt x="1189278" y="208342"/>
                  </a:cubicBezTo>
                  <a:cubicBezTo>
                    <a:pt x="1356295" y="170308"/>
                    <a:pt x="1225658" y="39669"/>
                    <a:pt x="1109903" y="9904"/>
                  </a:cubicBezTo>
                  <a:cubicBezTo>
                    <a:pt x="994147" y="-19862"/>
                    <a:pt x="597272" y="26440"/>
                    <a:pt x="544356" y="19826"/>
                  </a:cubicBezTo>
                  <a:close/>
                </a:path>
              </a:pathLst>
            </a:custGeom>
            <a:solidFill>
              <a:srgbClr val="FFCD00"/>
            </a:solidFill>
            <a:ln algn="ctr">
              <a:solidFill>
                <a:srgbClr val="FFCD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자유형: 도형 103"/>
            <p:cNvSpPr/>
            <p:nvPr/>
          </p:nvSpPr>
          <p:spPr>
            <a:xfrm>
              <a:off x="5996738" y="4415432"/>
              <a:ext cx="613809" cy="61517"/>
            </a:xfrm>
            <a:custGeom>
              <a:avLst/>
              <a:gdLst>
                <a:gd name="connsiteX0" fmla="*/ 544356 w 1268653"/>
                <a:gd name="connsiteY0" fmla="*/ 19826 h 250032"/>
                <a:gd name="connsiteX1" fmla="*/ 87950 w 1268653"/>
                <a:gd name="connsiteY1" fmla="*/ 59513 h 250032"/>
                <a:gd name="connsiteX2" fmla="*/ 107793 w 1268653"/>
                <a:gd name="connsiteY2" fmla="*/ 238107 h 250032"/>
                <a:gd name="connsiteX3" fmla="*/ 1189278 w 1268653"/>
                <a:gd name="connsiteY3" fmla="*/ 208342 h 250032"/>
                <a:gd name="connsiteX4" fmla="*/ 1109903 w 1268653"/>
                <a:gd name="connsiteY4" fmla="*/ 9904 h 250032"/>
                <a:gd name="connsiteX5" fmla="*/ 544356 w 1268653"/>
                <a:gd name="connsiteY5" fmla="*/ 19826 h 2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653" h="250032">
                  <a:moveTo>
                    <a:pt x="544356" y="19826"/>
                  </a:moveTo>
                  <a:cubicBezTo>
                    <a:pt x="468288" y="26440"/>
                    <a:pt x="160710" y="23133"/>
                    <a:pt x="87950" y="59513"/>
                  </a:cubicBezTo>
                  <a:cubicBezTo>
                    <a:pt x="15189" y="95893"/>
                    <a:pt x="-75762" y="213303"/>
                    <a:pt x="107793" y="238107"/>
                  </a:cubicBezTo>
                  <a:cubicBezTo>
                    <a:pt x="291348" y="262912"/>
                    <a:pt x="1022259" y="246375"/>
                    <a:pt x="1189278" y="208342"/>
                  </a:cubicBezTo>
                  <a:cubicBezTo>
                    <a:pt x="1356295" y="170308"/>
                    <a:pt x="1225658" y="39669"/>
                    <a:pt x="1109903" y="9904"/>
                  </a:cubicBezTo>
                  <a:cubicBezTo>
                    <a:pt x="994147" y="-19862"/>
                    <a:pt x="597272" y="26440"/>
                    <a:pt x="544356" y="19826"/>
                  </a:cubicBezTo>
                  <a:close/>
                </a:path>
              </a:pathLst>
            </a:custGeom>
            <a:solidFill>
              <a:srgbClr val="FFCD00"/>
            </a:solidFill>
            <a:ln algn="ctr">
              <a:solidFill>
                <a:srgbClr val="FFCD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자유형: 도형 104"/>
            <p:cNvSpPr/>
            <p:nvPr/>
          </p:nvSpPr>
          <p:spPr>
            <a:xfrm>
              <a:off x="6096000" y="4474963"/>
              <a:ext cx="464981" cy="31751"/>
            </a:xfrm>
            <a:custGeom>
              <a:avLst/>
              <a:gdLst>
                <a:gd name="connsiteX0" fmla="*/ 544356 w 1268653"/>
                <a:gd name="connsiteY0" fmla="*/ 19826 h 250032"/>
                <a:gd name="connsiteX1" fmla="*/ 87950 w 1268653"/>
                <a:gd name="connsiteY1" fmla="*/ 59513 h 250032"/>
                <a:gd name="connsiteX2" fmla="*/ 107793 w 1268653"/>
                <a:gd name="connsiteY2" fmla="*/ 238107 h 250032"/>
                <a:gd name="connsiteX3" fmla="*/ 1189278 w 1268653"/>
                <a:gd name="connsiteY3" fmla="*/ 208342 h 250032"/>
                <a:gd name="connsiteX4" fmla="*/ 1109903 w 1268653"/>
                <a:gd name="connsiteY4" fmla="*/ 9904 h 250032"/>
                <a:gd name="connsiteX5" fmla="*/ 544356 w 1268653"/>
                <a:gd name="connsiteY5" fmla="*/ 19826 h 2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653" h="250032">
                  <a:moveTo>
                    <a:pt x="544356" y="19826"/>
                  </a:moveTo>
                  <a:cubicBezTo>
                    <a:pt x="468288" y="26440"/>
                    <a:pt x="160710" y="23133"/>
                    <a:pt x="87950" y="59513"/>
                  </a:cubicBezTo>
                  <a:cubicBezTo>
                    <a:pt x="15189" y="95893"/>
                    <a:pt x="-75762" y="213303"/>
                    <a:pt x="107793" y="238107"/>
                  </a:cubicBezTo>
                  <a:cubicBezTo>
                    <a:pt x="291348" y="262912"/>
                    <a:pt x="1022259" y="246375"/>
                    <a:pt x="1189278" y="208342"/>
                  </a:cubicBezTo>
                  <a:cubicBezTo>
                    <a:pt x="1356295" y="170308"/>
                    <a:pt x="1225658" y="39669"/>
                    <a:pt x="1109903" y="9904"/>
                  </a:cubicBezTo>
                  <a:cubicBezTo>
                    <a:pt x="994147" y="-19862"/>
                    <a:pt x="597272" y="26440"/>
                    <a:pt x="544356" y="19826"/>
                  </a:cubicBezTo>
                  <a:close/>
                </a:path>
              </a:pathLst>
            </a:custGeom>
            <a:solidFill>
              <a:srgbClr val="FFCD00"/>
            </a:solidFill>
            <a:ln algn="ctr">
              <a:solidFill>
                <a:srgbClr val="FFCD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" name="직선 연결선 107"/>
            <p:cNvCxnSpPr>
              <a:endCxn id="102" idx="0"/>
            </p:cNvCxnSpPr>
            <p:nvPr/>
          </p:nvCxnSpPr>
          <p:spPr>
            <a:xfrm rot="16200000" flipH="1">
              <a:off x="5985422" y="4056092"/>
              <a:ext cx="357668" cy="136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6269633" y="4114185"/>
              <a:ext cx="297655" cy="39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자유형: 도형 111"/>
            <p:cNvSpPr/>
            <p:nvPr/>
          </p:nvSpPr>
          <p:spPr>
            <a:xfrm>
              <a:off x="6123635" y="3831345"/>
              <a:ext cx="364334" cy="343380"/>
            </a:xfrm>
            <a:custGeom>
              <a:avLst/>
              <a:gdLst>
                <a:gd name="connsiteX0" fmla="*/ -2831 w 364334"/>
                <a:gd name="connsiteY0" fmla="*/ 203465 h 343380"/>
                <a:gd name="connsiteX1" fmla="*/ 96388 w 364334"/>
                <a:gd name="connsiteY1" fmla="*/ 243152 h 343380"/>
                <a:gd name="connsiteX2" fmla="*/ 76544 w 364334"/>
                <a:gd name="connsiteY2" fmla="*/ 124090 h 343380"/>
                <a:gd name="connsiteX3" fmla="*/ 165840 w 364334"/>
                <a:gd name="connsiteY3" fmla="*/ 282840 h 343380"/>
                <a:gd name="connsiteX4" fmla="*/ 106309 w 364334"/>
                <a:gd name="connsiteY4" fmla="*/ 5027 h 343380"/>
                <a:gd name="connsiteX5" fmla="*/ 225372 w 364334"/>
                <a:gd name="connsiteY5" fmla="*/ 342371 h 343380"/>
                <a:gd name="connsiteX6" fmla="*/ 215450 w 364334"/>
                <a:gd name="connsiteY6" fmla="*/ 64559 h 343380"/>
                <a:gd name="connsiteX7" fmla="*/ 265059 w 364334"/>
                <a:gd name="connsiteY7" fmla="*/ 233230 h 343380"/>
                <a:gd name="connsiteX8" fmla="*/ 314668 w 364334"/>
                <a:gd name="connsiteY8" fmla="*/ 213387 h 343380"/>
                <a:gd name="connsiteX9" fmla="*/ 364278 w 364334"/>
                <a:gd name="connsiteY9" fmla="*/ 104246 h 34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34" h="343380">
                  <a:moveTo>
                    <a:pt x="-2831" y="203465"/>
                  </a:moveTo>
                  <a:cubicBezTo>
                    <a:pt x="13704" y="210079"/>
                    <a:pt x="83158" y="256381"/>
                    <a:pt x="96388" y="243152"/>
                  </a:cubicBezTo>
                  <a:cubicBezTo>
                    <a:pt x="109616" y="229923"/>
                    <a:pt x="64968" y="117475"/>
                    <a:pt x="76544" y="124090"/>
                  </a:cubicBezTo>
                  <a:cubicBezTo>
                    <a:pt x="88118" y="130704"/>
                    <a:pt x="160879" y="302684"/>
                    <a:pt x="165840" y="282840"/>
                  </a:cubicBezTo>
                  <a:cubicBezTo>
                    <a:pt x="170801" y="262996"/>
                    <a:pt x="96387" y="-4894"/>
                    <a:pt x="106309" y="5027"/>
                  </a:cubicBezTo>
                  <a:cubicBezTo>
                    <a:pt x="116230" y="14949"/>
                    <a:pt x="207182" y="332449"/>
                    <a:pt x="225372" y="342371"/>
                  </a:cubicBezTo>
                  <a:cubicBezTo>
                    <a:pt x="243561" y="352293"/>
                    <a:pt x="208836" y="82749"/>
                    <a:pt x="215450" y="64559"/>
                  </a:cubicBezTo>
                  <a:cubicBezTo>
                    <a:pt x="222064" y="46368"/>
                    <a:pt x="248522" y="208425"/>
                    <a:pt x="265059" y="233230"/>
                  </a:cubicBezTo>
                  <a:cubicBezTo>
                    <a:pt x="281596" y="258035"/>
                    <a:pt x="298132" y="234884"/>
                    <a:pt x="314668" y="213387"/>
                  </a:cubicBezTo>
                  <a:cubicBezTo>
                    <a:pt x="331204" y="191889"/>
                    <a:pt x="356010" y="122436"/>
                    <a:pt x="364278" y="104246"/>
                  </a:cubicBezTo>
                </a:path>
              </a:pathLst>
            </a:custGeom>
            <a:noFill/>
            <a:ln algn="ctr">
              <a:solidFill>
                <a:srgbClr val="FFBB5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792816" y="3235934"/>
            <a:ext cx="813600" cy="1075915"/>
            <a:chOff x="5864400" y="3430800"/>
            <a:chExt cx="813600" cy="1075915"/>
          </a:xfrm>
        </p:grpSpPr>
        <p:sp>
          <p:nvSpPr>
            <p:cNvPr id="115" name="타원 114"/>
            <p:cNvSpPr/>
            <p:nvPr/>
          </p:nvSpPr>
          <p:spPr>
            <a:xfrm>
              <a:off x="5864400" y="3430800"/>
              <a:ext cx="813600" cy="921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5400" algn="ctr">
              <a:solidFill>
                <a:srgbClr val="98989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자유형: 도형 115"/>
            <p:cNvSpPr/>
            <p:nvPr/>
          </p:nvSpPr>
          <p:spPr>
            <a:xfrm>
              <a:off x="5913792" y="4292797"/>
              <a:ext cx="742794" cy="130970"/>
            </a:xfrm>
            <a:custGeom>
              <a:avLst/>
              <a:gdLst>
                <a:gd name="connsiteX0" fmla="*/ 544356 w 1268653"/>
                <a:gd name="connsiteY0" fmla="*/ 19826 h 250032"/>
                <a:gd name="connsiteX1" fmla="*/ 87950 w 1268653"/>
                <a:gd name="connsiteY1" fmla="*/ 59513 h 250032"/>
                <a:gd name="connsiteX2" fmla="*/ 107793 w 1268653"/>
                <a:gd name="connsiteY2" fmla="*/ 238107 h 250032"/>
                <a:gd name="connsiteX3" fmla="*/ 1189278 w 1268653"/>
                <a:gd name="connsiteY3" fmla="*/ 208342 h 250032"/>
                <a:gd name="connsiteX4" fmla="*/ 1109903 w 1268653"/>
                <a:gd name="connsiteY4" fmla="*/ 9904 h 250032"/>
                <a:gd name="connsiteX5" fmla="*/ 544356 w 1268653"/>
                <a:gd name="connsiteY5" fmla="*/ 19826 h 2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653" h="250032">
                  <a:moveTo>
                    <a:pt x="544356" y="19826"/>
                  </a:moveTo>
                  <a:cubicBezTo>
                    <a:pt x="468288" y="26440"/>
                    <a:pt x="160710" y="23133"/>
                    <a:pt x="87950" y="59513"/>
                  </a:cubicBezTo>
                  <a:cubicBezTo>
                    <a:pt x="15189" y="95893"/>
                    <a:pt x="-75762" y="213303"/>
                    <a:pt x="107793" y="238107"/>
                  </a:cubicBezTo>
                  <a:cubicBezTo>
                    <a:pt x="291348" y="262912"/>
                    <a:pt x="1022259" y="246375"/>
                    <a:pt x="1189278" y="208342"/>
                  </a:cubicBezTo>
                  <a:cubicBezTo>
                    <a:pt x="1356295" y="170308"/>
                    <a:pt x="1225658" y="39669"/>
                    <a:pt x="1109903" y="9904"/>
                  </a:cubicBezTo>
                  <a:cubicBezTo>
                    <a:pt x="994147" y="-19862"/>
                    <a:pt x="597272" y="26440"/>
                    <a:pt x="544356" y="19826"/>
                  </a:cubicBezTo>
                  <a:close/>
                </a:path>
              </a:pathLst>
            </a:custGeom>
            <a:solidFill>
              <a:srgbClr val="FFCD00"/>
            </a:solidFill>
            <a:ln algn="ctr">
              <a:solidFill>
                <a:srgbClr val="FFCD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자유형: 도형 116"/>
            <p:cNvSpPr/>
            <p:nvPr/>
          </p:nvSpPr>
          <p:spPr>
            <a:xfrm>
              <a:off x="5996738" y="4415432"/>
              <a:ext cx="613809" cy="61517"/>
            </a:xfrm>
            <a:custGeom>
              <a:avLst/>
              <a:gdLst>
                <a:gd name="connsiteX0" fmla="*/ 544356 w 1268653"/>
                <a:gd name="connsiteY0" fmla="*/ 19826 h 250032"/>
                <a:gd name="connsiteX1" fmla="*/ 87950 w 1268653"/>
                <a:gd name="connsiteY1" fmla="*/ 59513 h 250032"/>
                <a:gd name="connsiteX2" fmla="*/ 107793 w 1268653"/>
                <a:gd name="connsiteY2" fmla="*/ 238107 h 250032"/>
                <a:gd name="connsiteX3" fmla="*/ 1189278 w 1268653"/>
                <a:gd name="connsiteY3" fmla="*/ 208342 h 250032"/>
                <a:gd name="connsiteX4" fmla="*/ 1109903 w 1268653"/>
                <a:gd name="connsiteY4" fmla="*/ 9904 h 250032"/>
                <a:gd name="connsiteX5" fmla="*/ 544356 w 1268653"/>
                <a:gd name="connsiteY5" fmla="*/ 19826 h 2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653" h="250032">
                  <a:moveTo>
                    <a:pt x="544356" y="19826"/>
                  </a:moveTo>
                  <a:cubicBezTo>
                    <a:pt x="468288" y="26440"/>
                    <a:pt x="160710" y="23133"/>
                    <a:pt x="87950" y="59513"/>
                  </a:cubicBezTo>
                  <a:cubicBezTo>
                    <a:pt x="15189" y="95893"/>
                    <a:pt x="-75762" y="213303"/>
                    <a:pt x="107793" y="238107"/>
                  </a:cubicBezTo>
                  <a:cubicBezTo>
                    <a:pt x="291348" y="262912"/>
                    <a:pt x="1022259" y="246375"/>
                    <a:pt x="1189278" y="208342"/>
                  </a:cubicBezTo>
                  <a:cubicBezTo>
                    <a:pt x="1356295" y="170308"/>
                    <a:pt x="1225658" y="39669"/>
                    <a:pt x="1109903" y="9904"/>
                  </a:cubicBezTo>
                  <a:cubicBezTo>
                    <a:pt x="994147" y="-19862"/>
                    <a:pt x="597272" y="26440"/>
                    <a:pt x="544356" y="19826"/>
                  </a:cubicBezTo>
                  <a:close/>
                </a:path>
              </a:pathLst>
            </a:custGeom>
            <a:solidFill>
              <a:srgbClr val="FFCD00"/>
            </a:solidFill>
            <a:ln algn="ctr">
              <a:solidFill>
                <a:srgbClr val="FFCD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" name="자유형: 도형 117"/>
            <p:cNvSpPr/>
            <p:nvPr/>
          </p:nvSpPr>
          <p:spPr>
            <a:xfrm>
              <a:off x="6096000" y="4474963"/>
              <a:ext cx="464981" cy="31751"/>
            </a:xfrm>
            <a:custGeom>
              <a:avLst/>
              <a:gdLst>
                <a:gd name="connsiteX0" fmla="*/ 544356 w 1268653"/>
                <a:gd name="connsiteY0" fmla="*/ 19826 h 250032"/>
                <a:gd name="connsiteX1" fmla="*/ 87950 w 1268653"/>
                <a:gd name="connsiteY1" fmla="*/ 59513 h 250032"/>
                <a:gd name="connsiteX2" fmla="*/ 107793 w 1268653"/>
                <a:gd name="connsiteY2" fmla="*/ 238107 h 250032"/>
                <a:gd name="connsiteX3" fmla="*/ 1189278 w 1268653"/>
                <a:gd name="connsiteY3" fmla="*/ 208342 h 250032"/>
                <a:gd name="connsiteX4" fmla="*/ 1109903 w 1268653"/>
                <a:gd name="connsiteY4" fmla="*/ 9904 h 250032"/>
                <a:gd name="connsiteX5" fmla="*/ 544356 w 1268653"/>
                <a:gd name="connsiteY5" fmla="*/ 19826 h 2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653" h="250032">
                  <a:moveTo>
                    <a:pt x="544356" y="19826"/>
                  </a:moveTo>
                  <a:cubicBezTo>
                    <a:pt x="468288" y="26440"/>
                    <a:pt x="160710" y="23133"/>
                    <a:pt x="87950" y="59513"/>
                  </a:cubicBezTo>
                  <a:cubicBezTo>
                    <a:pt x="15189" y="95893"/>
                    <a:pt x="-75762" y="213303"/>
                    <a:pt x="107793" y="238107"/>
                  </a:cubicBezTo>
                  <a:cubicBezTo>
                    <a:pt x="291348" y="262912"/>
                    <a:pt x="1022259" y="246375"/>
                    <a:pt x="1189278" y="208342"/>
                  </a:cubicBezTo>
                  <a:cubicBezTo>
                    <a:pt x="1356295" y="170308"/>
                    <a:pt x="1225658" y="39669"/>
                    <a:pt x="1109903" y="9904"/>
                  </a:cubicBezTo>
                  <a:cubicBezTo>
                    <a:pt x="994147" y="-19862"/>
                    <a:pt x="597272" y="26440"/>
                    <a:pt x="544356" y="19826"/>
                  </a:cubicBezTo>
                  <a:close/>
                </a:path>
              </a:pathLst>
            </a:custGeom>
            <a:solidFill>
              <a:srgbClr val="FFCD00"/>
            </a:solidFill>
            <a:ln algn="ctr">
              <a:solidFill>
                <a:srgbClr val="FFCD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9" name="직선 연결선 118"/>
            <p:cNvCxnSpPr>
              <a:endCxn id="116" idx="0"/>
            </p:cNvCxnSpPr>
            <p:nvPr/>
          </p:nvCxnSpPr>
          <p:spPr>
            <a:xfrm rot="16200000" flipH="1">
              <a:off x="5985422" y="4056092"/>
              <a:ext cx="357668" cy="136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>
              <a:off x="6269633" y="4114185"/>
              <a:ext cx="297655" cy="39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자유형: 도형 120"/>
            <p:cNvSpPr/>
            <p:nvPr/>
          </p:nvSpPr>
          <p:spPr>
            <a:xfrm>
              <a:off x="6123635" y="3831345"/>
              <a:ext cx="364334" cy="343380"/>
            </a:xfrm>
            <a:custGeom>
              <a:avLst/>
              <a:gdLst>
                <a:gd name="connsiteX0" fmla="*/ -2831 w 364334"/>
                <a:gd name="connsiteY0" fmla="*/ 203465 h 343380"/>
                <a:gd name="connsiteX1" fmla="*/ 96388 w 364334"/>
                <a:gd name="connsiteY1" fmla="*/ 243152 h 343380"/>
                <a:gd name="connsiteX2" fmla="*/ 76544 w 364334"/>
                <a:gd name="connsiteY2" fmla="*/ 124090 h 343380"/>
                <a:gd name="connsiteX3" fmla="*/ 165840 w 364334"/>
                <a:gd name="connsiteY3" fmla="*/ 282840 h 343380"/>
                <a:gd name="connsiteX4" fmla="*/ 106309 w 364334"/>
                <a:gd name="connsiteY4" fmla="*/ 5027 h 343380"/>
                <a:gd name="connsiteX5" fmla="*/ 225372 w 364334"/>
                <a:gd name="connsiteY5" fmla="*/ 342371 h 343380"/>
                <a:gd name="connsiteX6" fmla="*/ 215450 w 364334"/>
                <a:gd name="connsiteY6" fmla="*/ 64559 h 343380"/>
                <a:gd name="connsiteX7" fmla="*/ 265059 w 364334"/>
                <a:gd name="connsiteY7" fmla="*/ 233230 h 343380"/>
                <a:gd name="connsiteX8" fmla="*/ 314668 w 364334"/>
                <a:gd name="connsiteY8" fmla="*/ 213387 h 343380"/>
                <a:gd name="connsiteX9" fmla="*/ 364278 w 364334"/>
                <a:gd name="connsiteY9" fmla="*/ 104246 h 34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34" h="343380">
                  <a:moveTo>
                    <a:pt x="-2831" y="203465"/>
                  </a:moveTo>
                  <a:cubicBezTo>
                    <a:pt x="13704" y="210079"/>
                    <a:pt x="83158" y="256381"/>
                    <a:pt x="96388" y="243152"/>
                  </a:cubicBezTo>
                  <a:cubicBezTo>
                    <a:pt x="109616" y="229923"/>
                    <a:pt x="64968" y="117475"/>
                    <a:pt x="76544" y="124090"/>
                  </a:cubicBezTo>
                  <a:cubicBezTo>
                    <a:pt x="88118" y="130704"/>
                    <a:pt x="160879" y="302684"/>
                    <a:pt x="165840" y="282840"/>
                  </a:cubicBezTo>
                  <a:cubicBezTo>
                    <a:pt x="170801" y="262996"/>
                    <a:pt x="96387" y="-4894"/>
                    <a:pt x="106309" y="5027"/>
                  </a:cubicBezTo>
                  <a:cubicBezTo>
                    <a:pt x="116230" y="14949"/>
                    <a:pt x="207182" y="332449"/>
                    <a:pt x="225372" y="342371"/>
                  </a:cubicBezTo>
                  <a:cubicBezTo>
                    <a:pt x="243561" y="352293"/>
                    <a:pt x="208836" y="82749"/>
                    <a:pt x="215450" y="64559"/>
                  </a:cubicBezTo>
                  <a:cubicBezTo>
                    <a:pt x="222064" y="46368"/>
                    <a:pt x="248522" y="208425"/>
                    <a:pt x="265059" y="233230"/>
                  </a:cubicBezTo>
                  <a:cubicBezTo>
                    <a:pt x="281596" y="258035"/>
                    <a:pt x="298132" y="234884"/>
                    <a:pt x="314668" y="213387"/>
                  </a:cubicBezTo>
                  <a:cubicBezTo>
                    <a:pt x="331204" y="191889"/>
                    <a:pt x="356010" y="122436"/>
                    <a:pt x="364278" y="104246"/>
                  </a:cubicBezTo>
                </a:path>
              </a:pathLst>
            </a:custGeom>
            <a:noFill/>
            <a:ln algn="ctr">
              <a:solidFill>
                <a:srgbClr val="FFBB5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2" name="부분 원형 121"/>
          <p:cNvSpPr/>
          <p:nvPr/>
        </p:nvSpPr>
        <p:spPr>
          <a:xfrm>
            <a:off x="6726040" y="2635826"/>
            <a:ext cx="724296" cy="684609"/>
          </a:xfrm>
          <a:prstGeom prst="pie">
            <a:avLst>
              <a:gd name="adj1" fmla="val 4435583"/>
              <a:gd name="adj2" fmla="val 16200000"/>
            </a:avLst>
          </a:prstGeom>
          <a:solidFill>
            <a:schemeClr val="bg2">
              <a:lumMod val="50000"/>
            </a:schemeClr>
          </a:solidFill>
          <a:ln algn="ctr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 rot="18000000" flipH="1">
            <a:off x="7965082" y="2760640"/>
            <a:ext cx="367200" cy="248400"/>
          </a:xfrm>
          <a:prstGeom prst="line">
            <a:avLst/>
          </a:prstGeom>
          <a:ln w="57150">
            <a:solidFill>
              <a:srgbClr val="FFF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16200000" flipH="1">
            <a:off x="7483675" y="2907290"/>
            <a:ext cx="367109" cy="248044"/>
          </a:xfrm>
          <a:prstGeom prst="line">
            <a:avLst/>
          </a:prstGeom>
          <a:ln w="57150">
            <a:solidFill>
              <a:srgbClr val="FFF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20400000" flipH="1">
            <a:off x="8429480" y="2850465"/>
            <a:ext cx="367200" cy="248400"/>
          </a:xfrm>
          <a:prstGeom prst="line">
            <a:avLst/>
          </a:prstGeom>
          <a:ln w="57150">
            <a:solidFill>
              <a:srgbClr val="FFF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1" animBg="1"/>
      <p:bldP spid="78" grpId="8" animBg="1"/>
      <p:bldP spid="79" grpId="9" animBg="1"/>
      <p:bldP spid="82" grpId="17" animBg="1"/>
      <p:bldP spid="83" grpId="18" animBg="1"/>
      <p:bldP spid="86" grpId="2" animBg="1"/>
      <p:bldP spid="87" grpId="4" animBg="1"/>
      <p:bldP spid="88" grpId="3" animBg="1"/>
      <p:bldP spid="89" grpId="5" animBg="1"/>
      <p:bldP spid="90" grpId="6" animBg="1"/>
      <p:bldP spid="91" grpId="7" animBg="1"/>
      <p:bldP spid="126" grpId="10" animBg="1"/>
      <p:bldP spid="113" grpId="11" animBg="1"/>
      <p:bldP spid="114" grpId="12" animBg="1"/>
      <p:bldP spid="122" grpId="13" animBg="1"/>
      <p:bldP spid="123" grpId="14" animBg="1"/>
      <p:bldP spid="124" grpId="15" animBg="1"/>
      <p:bldP spid="125" grpId="16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나무, 실외, 사람, 하늘이(가) 표시된 사진  높은 신뢰도로 생성된 설명"/>
          <p:cNvPicPr>
            <a:picLocks noChangeAspect="1"/>
          </p:cNvPicPr>
          <p:nvPr/>
        </p:nvPicPr>
        <p:blipFill rotWithShape="1">
          <a:blip r:embed="rId2">
            <a:grayscl/>
          </a:blip>
          <a:stretch>
            <a:fillRect/>
          </a:stretch>
        </p:blipFill>
        <p:spPr>
          <a:xfrm>
            <a:off x="4793111" y="2126110"/>
            <a:ext cx="2605780" cy="2605780"/>
          </a:xfrm>
          <a:prstGeom prst="ellipse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4420922" y="1753921"/>
            <a:ext cx="3350158" cy="3350158"/>
            <a:chOff x="763320" y="1663243"/>
            <a:chExt cx="3350158" cy="3350158"/>
          </a:xfrm>
        </p:grpSpPr>
        <p:sp>
          <p:nvSpPr>
            <p:cNvPr id="34" name="타원 33"/>
            <p:cNvSpPr/>
            <p:nvPr/>
          </p:nvSpPr>
          <p:spPr>
            <a:xfrm>
              <a:off x="1649146" y="2549069"/>
              <a:ext cx="1578507" cy="1578507"/>
            </a:xfrm>
            <a:prstGeom prst="ellipse">
              <a:avLst/>
            </a:prstGeom>
            <a:solidFill>
              <a:srgbClr val="F2AEB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763320" y="1663243"/>
              <a:ext cx="3350158" cy="3350158"/>
            </a:xfrm>
            <a:prstGeom prst="ellipse">
              <a:avLst/>
            </a:prstGeom>
            <a:noFill/>
            <a:ln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94532" y="2758621"/>
              <a:ext cx="868680" cy="8159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4800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02</a:t>
              </a:r>
              <a:endParaRPr lang="ko-KR" altLang="en-US" sz="4800">
                <a:solidFill>
                  <a:schemeClr val="bg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6908" y="3489903"/>
              <a:ext cx="973455" cy="446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나눔고딕"/>
                  <a:ea typeface="나눔고딕"/>
                </a:rPr>
                <a:t>PART</a:t>
              </a:r>
              <a:endParaRPr lang="ko-KR" altLang="en-US" sz="240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46" name="그림 45" descr="하늘이(가) 표시된 사진  높은 신뢰도로 생성된 설명"/>
          <p:cNvPicPr>
            <a:picLocks noChangeAspect="1"/>
          </p:cNvPicPr>
          <p:nvPr/>
        </p:nvPicPr>
        <p:blipFill rotWithShape="1">
          <a:blip r:embed="rId3">
            <a:grayscl/>
          </a:blip>
          <a:stretch>
            <a:fillRect/>
          </a:stretch>
        </p:blipFill>
        <p:spPr>
          <a:xfrm>
            <a:off x="8553008" y="2145140"/>
            <a:ext cx="2567720" cy="2567720"/>
          </a:xfrm>
          <a:prstGeom prst="ellipse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8161789" y="1753921"/>
            <a:ext cx="3350158" cy="3350158"/>
            <a:chOff x="763320" y="1663243"/>
            <a:chExt cx="3350158" cy="3350158"/>
          </a:xfrm>
        </p:grpSpPr>
        <p:sp>
          <p:nvSpPr>
            <p:cNvPr id="40" name="타원 39"/>
            <p:cNvSpPr/>
            <p:nvPr/>
          </p:nvSpPr>
          <p:spPr>
            <a:xfrm>
              <a:off x="1649146" y="2549069"/>
              <a:ext cx="1578507" cy="1578507"/>
            </a:xfrm>
            <a:prstGeom prst="ellipse">
              <a:avLst/>
            </a:prstGeom>
            <a:solidFill>
              <a:srgbClr val="F2AEB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63320" y="1663243"/>
              <a:ext cx="3350158" cy="3350158"/>
            </a:xfrm>
            <a:prstGeom prst="ellipse">
              <a:avLst/>
            </a:prstGeom>
            <a:noFill/>
            <a:ln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96991" y="2758621"/>
              <a:ext cx="868680" cy="8159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4800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03</a:t>
              </a:r>
              <a:endParaRPr lang="ko-KR" altLang="en-US" sz="4800">
                <a:solidFill>
                  <a:schemeClr val="bg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49365" y="3489903"/>
              <a:ext cx="973455" cy="4465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나눔고딕"/>
                  <a:ea typeface="나눔고딕"/>
                </a:rPr>
                <a:t>PART</a:t>
              </a:r>
              <a:endParaRPr lang="ko-KR" altLang="en-US" sz="240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grayscl/>
          </a:blip>
          <a:srcRect t="8030" b="8270"/>
          <a:stretch>
            <a:fillRect/>
          </a:stretch>
        </p:blipFill>
        <p:spPr>
          <a:xfrm>
            <a:off x="1030986" y="2104853"/>
            <a:ext cx="2648294" cy="2648294"/>
          </a:xfrm>
          <a:prstGeom prst="ellipse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565880" y="2639747"/>
            <a:ext cx="1578507" cy="1578507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80054" y="1753921"/>
            <a:ext cx="3350158" cy="3350158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908810" y="2849299"/>
            <a:ext cx="868680" cy="81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4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185" y="3580581"/>
            <a:ext cx="973455" cy="446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나눔고딕"/>
                <a:ea typeface="나눔고딕"/>
              </a:rPr>
              <a:t>PART</a:t>
            </a: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0700" y="5591175"/>
            <a:ext cx="8648700" cy="0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0735" y="4331325"/>
            <a:ext cx="8050530" cy="11817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7200">
                <a:solidFill>
                  <a:srgbClr val="F2AEBB"/>
                </a:solidFill>
                <a:latin typeface="나눔고딕 ExtraBold"/>
                <a:ea typeface="나눔고딕 ExtraBold"/>
              </a:rPr>
              <a:t>활동 하면서 느낀 점</a:t>
            </a:r>
          </a:p>
        </p:txBody>
      </p:sp>
      <p:pic>
        <p:nvPicPr>
          <p:cNvPr id="16" name="그림 15" descr="나무, 실외, 사람, 하늘이(가) 표시된 사진  높은 신뢰도로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6000" y="1002030"/>
            <a:ext cx="2880000" cy="2880000"/>
          </a:xfrm>
          <a:prstGeom prst="ellipse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5306747" y="1652777"/>
            <a:ext cx="1578507" cy="1578507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20921" y="766951"/>
            <a:ext cx="3350158" cy="3350158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52134" y="1862329"/>
            <a:ext cx="8686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  <a:latin typeface="나눔고딕 ExtraBold"/>
                <a:ea typeface="나눔고딕 ExtraBold"/>
              </a:rPr>
              <a:t>02</a:t>
            </a:r>
            <a:endParaRPr lang="ko-KR" altLang="en-US" sz="4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4510" y="2593611"/>
            <a:ext cx="9734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나눔고딕"/>
                <a:ea typeface="나눔고딕"/>
              </a:rPr>
              <a:t>PART</a:t>
            </a: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나무, 실외, 사람, 하늘이(가) 표시된 사진  높은 신뢰도로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747" y="778901"/>
            <a:ext cx="5265800" cy="5265800"/>
          </a:xfrm>
          <a:prstGeom prst="ellipse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68342" y="2038494"/>
            <a:ext cx="2746615" cy="2746615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6998" y="497150"/>
            <a:ext cx="5829302" cy="5829302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5535" y="2403117"/>
            <a:ext cx="1316355" cy="13097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8000">
                <a:solidFill>
                  <a:schemeClr val="bg1"/>
                </a:solidFill>
                <a:latin typeface="나눔고딕 ExtraBold"/>
                <a:ea typeface="나눔고딕 ExtraBold"/>
              </a:rPr>
              <a:t>02</a:t>
            </a:r>
            <a:endParaRPr lang="ko-KR" altLang="en-US" sz="80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3160" y="3675553"/>
            <a:ext cx="1230630" cy="5706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chemeClr val="bg1"/>
                </a:solidFill>
                <a:latin typeface="나눔고딕"/>
                <a:ea typeface="나눔고딕"/>
              </a:rPr>
              <a:t>PART</a:t>
            </a:r>
            <a:endParaRPr lang="ko-KR" altLang="en-US" sz="32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54750" y="181736"/>
            <a:ext cx="5778500" cy="66151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734345" y="1294993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676228" y="1399361"/>
            <a:ext cx="1302037" cy="579934"/>
            <a:chOff x="6732591" y="5869891"/>
            <a:chExt cx="1302037" cy="579934"/>
          </a:xfrm>
        </p:grpSpPr>
        <p:sp>
          <p:nvSpPr>
            <p:cNvPr id="15" name="TextBox 14"/>
            <p:cNvSpPr txBox="1"/>
            <p:nvPr/>
          </p:nvSpPr>
          <p:spPr>
            <a:xfrm>
              <a:off x="6732591" y="5869891"/>
              <a:ext cx="1302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latin typeface="12롯데마트드림Bold"/>
                  <a:ea typeface="12롯데마트드림Bold"/>
                </a:rPr>
                <a:t>CONTENTS</a:t>
              </a: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32591" y="6151663"/>
              <a:ext cx="1102012" cy="298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힘들었던 점</a:t>
              </a:r>
            </a:p>
          </p:txBody>
        </p:sp>
      </p:grpSp>
      <p:sp>
        <p:nvSpPr>
          <p:cNvPr id="18" name="타원 17"/>
          <p:cNvSpPr/>
          <p:nvPr/>
        </p:nvSpPr>
        <p:spPr>
          <a:xfrm>
            <a:off x="6734345" y="3090182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676228" y="3194550"/>
            <a:ext cx="1302037" cy="575445"/>
            <a:chOff x="6732591" y="5869891"/>
            <a:chExt cx="1302037" cy="575445"/>
          </a:xfrm>
        </p:grpSpPr>
        <p:sp>
          <p:nvSpPr>
            <p:cNvPr id="20" name="TextBox 19"/>
            <p:cNvSpPr txBox="1"/>
            <p:nvPr/>
          </p:nvSpPr>
          <p:spPr>
            <a:xfrm>
              <a:off x="6732591" y="5869891"/>
              <a:ext cx="1302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latin typeface="12롯데마트드림Bold"/>
                  <a:ea typeface="12롯데마트드림Bold"/>
                </a:rPr>
                <a:t>CONTENTS</a:t>
              </a: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2591" y="6151663"/>
              <a:ext cx="930562" cy="2936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좋았던 점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6734345" y="4885371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7676228" y="4989739"/>
            <a:ext cx="1844962" cy="589549"/>
            <a:chOff x="6732591" y="5869891"/>
            <a:chExt cx="1844962" cy="589549"/>
          </a:xfrm>
        </p:grpSpPr>
        <p:sp>
          <p:nvSpPr>
            <p:cNvPr id="25" name="TextBox 24"/>
            <p:cNvSpPr txBox="1"/>
            <p:nvPr/>
          </p:nvSpPr>
          <p:spPr>
            <a:xfrm>
              <a:off x="6732591" y="5869891"/>
              <a:ext cx="1302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latin typeface="12롯데마트드림Bold"/>
                  <a:ea typeface="12롯데마트드림Bold"/>
                </a:rPr>
                <a:t>CONTENTS</a:t>
              </a: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591" y="6151663"/>
              <a:ext cx="184496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테크페어에서 느낀 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나무, 실외, 사람, 하늘이(가) 표시된 사진&#10;&#10;높은 신뢰도로 생성된 설명">
            <a:extLst>
              <a:ext uri="{FF2B5EF4-FFF2-40B4-BE49-F238E27FC236}">
                <a16:creationId xmlns:a16="http://schemas.microsoft.com/office/drawing/2014/main" id="{405B795D-C6EE-40E4-9D7D-08CE8A7ED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11" y="2126110"/>
            <a:ext cx="2605780" cy="2605780"/>
          </a:xfrm>
          <a:prstGeom prst="ellipse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BD494F-59FE-4AB6-8502-D0A78D12521B}"/>
              </a:ext>
            </a:extLst>
          </p:cNvPr>
          <p:cNvGrpSpPr/>
          <p:nvPr/>
        </p:nvGrpSpPr>
        <p:grpSpPr>
          <a:xfrm>
            <a:off x="4420922" y="1753921"/>
            <a:ext cx="3350158" cy="3350158"/>
            <a:chOff x="763320" y="1663243"/>
            <a:chExt cx="3350158" cy="335015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34D712-57C5-42B7-AB9E-088F852E5631}"/>
                </a:ext>
              </a:extLst>
            </p:cNvPr>
            <p:cNvSpPr/>
            <p:nvPr/>
          </p:nvSpPr>
          <p:spPr>
            <a:xfrm>
              <a:off x="1649146" y="2549069"/>
              <a:ext cx="1578507" cy="1578507"/>
            </a:xfrm>
            <a:prstGeom prst="ellipse">
              <a:avLst/>
            </a:prstGeom>
            <a:solidFill>
              <a:srgbClr val="F2AEB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08D9AFD-03A5-418F-92C0-E82F8591BED3}"/>
                </a:ext>
              </a:extLst>
            </p:cNvPr>
            <p:cNvSpPr/>
            <p:nvPr/>
          </p:nvSpPr>
          <p:spPr>
            <a:xfrm>
              <a:off x="763320" y="1663243"/>
              <a:ext cx="3350158" cy="3350158"/>
            </a:xfrm>
            <a:prstGeom prst="ellipse">
              <a:avLst/>
            </a:prstGeom>
            <a:noFill/>
            <a:ln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749412-1150-47D1-80BE-49B2829E7AFD}"/>
                </a:ext>
              </a:extLst>
            </p:cNvPr>
            <p:cNvSpPr txBox="1"/>
            <p:nvPr/>
          </p:nvSpPr>
          <p:spPr>
            <a:xfrm>
              <a:off x="1972567" y="2758621"/>
              <a:ext cx="9316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52C22D-8635-4685-9385-3C089DC3706A}"/>
                </a:ext>
              </a:extLst>
            </p:cNvPr>
            <p:cNvSpPr txBox="1"/>
            <p:nvPr/>
          </p:nvSpPr>
          <p:spPr>
            <a:xfrm>
              <a:off x="1979652" y="3489903"/>
              <a:ext cx="917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</a:t>
              </a:r>
              <a:endPara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6" name="그림 45" descr="하늘이(가) 표시된 사진&#10;&#10;높은 신뢰도로 생성된 설명">
            <a:extLst>
              <a:ext uri="{FF2B5EF4-FFF2-40B4-BE49-F238E27FC236}">
                <a16:creationId xmlns:a16="http://schemas.microsoft.com/office/drawing/2014/main" id="{8B3E3930-A49D-46DD-9BCC-FDE05AF51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08" y="2145140"/>
            <a:ext cx="2567720" cy="2567720"/>
          </a:xfrm>
          <a:prstGeom prst="ellipse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1B5E69-5B79-4BF7-88F2-1176D7677A43}"/>
              </a:ext>
            </a:extLst>
          </p:cNvPr>
          <p:cNvGrpSpPr/>
          <p:nvPr/>
        </p:nvGrpSpPr>
        <p:grpSpPr>
          <a:xfrm>
            <a:off x="8161789" y="1753921"/>
            <a:ext cx="3350158" cy="3350158"/>
            <a:chOff x="763320" y="1663243"/>
            <a:chExt cx="3350158" cy="335015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FB92A4-59C8-463E-9FB0-8C0A54A899FB}"/>
                </a:ext>
              </a:extLst>
            </p:cNvPr>
            <p:cNvSpPr/>
            <p:nvPr/>
          </p:nvSpPr>
          <p:spPr>
            <a:xfrm>
              <a:off x="1649146" y="2549069"/>
              <a:ext cx="1578507" cy="1578507"/>
            </a:xfrm>
            <a:prstGeom prst="ellipse">
              <a:avLst/>
            </a:prstGeom>
            <a:solidFill>
              <a:srgbClr val="F2AEB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1BEFD46-7FDC-480C-8E18-5DFF42292ED0}"/>
                </a:ext>
              </a:extLst>
            </p:cNvPr>
            <p:cNvSpPr/>
            <p:nvPr/>
          </p:nvSpPr>
          <p:spPr>
            <a:xfrm>
              <a:off x="763320" y="1663243"/>
              <a:ext cx="3350158" cy="3350158"/>
            </a:xfrm>
            <a:prstGeom prst="ellipse">
              <a:avLst/>
            </a:prstGeom>
            <a:noFill/>
            <a:ln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CFD1EB-D05B-44A5-8F39-E1D1AC1165DE}"/>
                </a:ext>
              </a:extLst>
            </p:cNvPr>
            <p:cNvSpPr txBox="1"/>
            <p:nvPr/>
          </p:nvSpPr>
          <p:spPr>
            <a:xfrm>
              <a:off x="1972567" y="2758621"/>
              <a:ext cx="9316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CC1336-38D9-4B4E-AF2C-0C6E544AC931}"/>
                </a:ext>
              </a:extLst>
            </p:cNvPr>
            <p:cNvSpPr txBox="1"/>
            <p:nvPr/>
          </p:nvSpPr>
          <p:spPr>
            <a:xfrm>
              <a:off x="1979652" y="3489903"/>
              <a:ext cx="917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</a:t>
              </a:r>
              <a:endPara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60F0FC0E-025C-496C-AA3D-93BC550B82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2" b="8265"/>
          <a:stretch/>
        </p:blipFill>
        <p:spPr>
          <a:xfrm>
            <a:off x="1030986" y="2104853"/>
            <a:ext cx="2648294" cy="2648294"/>
          </a:xfrm>
          <a:prstGeom prst="ellipse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5482C2F7-6C2A-410A-BCD0-BEEA1A121482}"/>
              </a:ext>
            </a:extLst>
          </p:cNvPr>
          <p:cNvSpPr/>
          <p:nvPr/>
        </p:nvSpPr>
        <p:spPr>
          <a:xfrm>
            <a:off x="1565880" y="2639747"/>
            <a:ext cx="1578507" cy="1578507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965505D-9B54-481E-95D8-5E81FFAA3EB6}"/>
              </a:ext>
            </a:extLst>
          </p:cNvPr>
          <p:cNvSpPr/>
          <p:nvPr/>
        </p:nvSpPr>
        <p:spPr>
          <a:xfrm>
            <a:off x="680054" y="1753921"/>
            <a:ext cx="3350158" cy="3350158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B19907-F490-4721-86CA-5A85810D51C6}"/>
              </a:ext>
            </a:extLst>
          </p:cNvPr>
          <p:cNvSpPr txBox="1"/>
          <p:nvPr/>
        </p:nvSpPr>
        <p:spPr>
          <a:xfrm>
            <a:off x="1889301" y="2849299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C42941-6578-4A99-B1E8-70FE9F135A08}"/>
              </a:ext>
            </a:extLst>
          </p:cNvPr>
          <p:cNvSpPr txBox="1"/>
          <p:nvPr/>
        </p:nvSpPr>
        <p:spPr>
          <a:xfrm>
            <a:off x="1896386" y="3580581"/>
            <a:ext cx="91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60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0700" y="5591175"/>
            <a:ext cx="8648700" cy="0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3610" y="4331325"/>
            <a:ext cx="7793355" cy="11817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7200">
                <a:solidFill>
                  <a:srgbClr val="F2AEBB"/>
                </a:solidFill>
                <a:latin typeface="나눔고딕 ExtraBold"/>
                <a:ea typeface="나눔고딕 ExtraBold"/>
              </a:rPr>
              <a:t>테크페어가 끝난 후</a:t>
            </a:r>
          </a:p>
        </p:txBody>
      </p:sp>
      <p:pic>
        <p:nvPicPr>
          <p:cNvPr id="9" name="그림 8" descr="하늘이(가) 표시된 사진  높은 신뢰도로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6000" y="1023804"/>
            <a:ext cx="2880000" cy="2880000"/>
          </a:xfrm>
          <a:prstGeom prst="ellipse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306747" y="1674551"/>
            <a:ext cx="1578507" cy="1578507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20921" y="788725"/>
            <a:ext cx="3350158" cy="3350158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52134" y="1884103"/>
            <a:ext cx="868680" cy="8190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48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4510" y="2615385"/>
            <a:ext cx="973455" cy="449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나눔고딕"/>
                <a:ea typeface="나눔고딕"/>
              </a:rPr>
              <a:t>PART</a:t>
            </a: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하늘이(가) 표시된 사진  높은 신뢰도로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881" y="778901"/>
            <a:ext cx="5265800" cy="5265800"/>
          </a:xfrm>
          <a:prstGeom prst="ellipse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68342" y="2038494"/>
            <a:ext cx="2746615" cy="2746615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6998" y="497150"/>
            <a:ext cx="5829302" cy="5829302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5535" y="2403117"/>
            <a:ext cx="1316355" cy="13097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8000">
                <a:solidFill>
                  <a:schemeClr val="bg1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80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2685" y="3675553"/>
            <a:ext cx="1230630" cy="5706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chemeClr val="bg1"/>
                </a:solidFill>
                <a:latin typeface="나눔고딕"/>
                <a:ea typeface="나눔고딕"/>
              </a:rPr>
              <a:t>PART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54750" y="181736"/>
            <a:ext cx="5778500" cy="66151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734345" y="1294993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676228" y="1399361"/>
            <a:ext cx="1673512" cy="579934"/>
            <a:chOff x="6732591" y="5869891"/>
            <a:chExt cx="1673512" cy="579934"/>
          </a:xfrm>
        </p:grpSpPr>
        <p:sp>
          <p:nvSpPr>
            <p:cNvPr id="15" name="TextBox 14"/>
            <p:cNvSpPr txBox="1"/>
            <p:nvPr/>
          </p:nvSpPr>
          <p:spPr>
            <a:xfrm>
              <a:off x="6732591" y="5869891"/>
              <a:ext cx="1302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latin typeface="12롯데마트드림Bold"/>
                  <a:ea typeface="12롯데마트드림Bold"/>
                </a:rPr>
                <a:t>CONTENTS</a:t>
              </a: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32591" y="6151663"/>
              <a:ext cx="1673512" cy="298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동아리 활동 피드백</a:t>
              </a:r>
            </a:p>
          </p:txBody>
        </p:sp>
      </p:grpSp>
      <p:sp>
        <p:nvSpPr>
          <p:cNvPr id="18" name="타원 17"/>
          <p:cNvSpPr/>
          <p:nvPr/>
        </p:nvSpPr>
        <p:spPr>
          <a:xfrm>
            <a:off x="6734345" y="3090182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676227" y="3194550"/>
            <a:ext cx="1673513" cy="575445"/>
            <a:chOff x="6732590" y="5869891"/>
            <a:chExt cx="1673513" cy="575445"/>
          </a:xfrm>
        </p:grpSpPr>
        <p:sp>
          <p:nvSpPr>
            <p:cNvPr id="20" name="TextBox 19"/>
            <p:cNvSpPr txBox="1"/>
            <p:nvPr/>
          </p:nvSpPr>
          <p:spPr>
            <a:xfrm>
              <a:off x="6732591" y="5869891"/>
              <a:ext cx="1302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latin typeface="12롯데마트드림Bold"/>
                  <a:ea typeface="12롯데마트드림Bold"/>
                </a:rPr>
                <a:t>CONTENTS</a:t>
              </a: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2590" y="6151663"/>
              <a:ext cx="1673513" cy="2936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피드백에 대한 활동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6734345" y="4885371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7676227" y="4989739"/>
            <a:ext cx="1302038" cy="589549"/>
            <a:chOff x="6732590" y="5869891"/>
            <a:chExt cx="1302038" cy="589549"/>
          </a:xfrm>
        </p:grpSpPr>
        <p:sp>
          <p:nvSpPr>
            <p:cNvPr id="25" name="TextBox 24"/>
            <p:cNvSpPr txBox="1"/>
            <p:nvPr/>
          </p:nvSpPr>
          <p:spPr>
            <a:xfrm>
              <a:off x="6732591" y="5869891"/>
              <a:ext cx="1302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latin typeface="12롯데마트드림Bold"/>
                  <a:ea typeface="12롯데마트드림Bold"/>
                </a:rPr>
                <a:t>CONTENTS</a:t>
              </a: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590" y="6151663"/>
              <a:ext cx="93056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향후 계획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7848600" y="-1679178"/>
            <a:ext cx="4343400" cy="4343400"/>
            <a:chOff x="3924300" y="-2165350"/>
            <a:chExt cx="4343400" cy="4343400"/>
          </a:xfrm>
        </p:grpSpPr>
        <p:sp>
          <p:nvSpPr>
            <p:cNvPr id="69" name="다이아몬드 4"/>
            <p:cNvSpPr/>
            <p:nvPr/>
          </p:nvSpPr>
          <p:spPr>
            <a:xfrm>
              <a:off x="3924300" y="-2165350"/>
              <a:ext cx="4343400" cy="4343400"/>
            </a:xfrm>
            <a:prstGeom prst="diamond">
              <a:avLst/>
            </a:prstGeom>
            <a:noFill/>
            <a:ln w="254000">
              <a:solidFill>
                <a:srgbClr val="F2A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0" name="직선 연결선 6"/>
            <p:cNvCxnSpPr/>
            <p:nvPr/>
          </p:nvCxnSpPr>
          <p:spPr>
            <a:xfrm flipV="1">
              <a:off x="5721350" y="1060075"/>
              <a:ext cx="539750" cy="539750"/>
            </a:xfrm>
            <a:prstGeom prst="line">
              <a:avLst/>
            </a:prstGeom>
            <a:ln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"/>
            <p:cNvCxnSpPr/>
            <p:nvPr/>
          </p:nvCxnSpPr>
          <p:spPr>
            <a:xfrm>
              <a:off x="5940300" y="1060075"/>
              <a:ext cx="540000" cy="540000"/>
            </a:xfrm>
            <a:prstGeom prst="line">
              <a:avLst/>
            </a:prstGeom>
            <a:ln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8"/>
            <p:cNvSpPr txBox="1"/>
            <p:nvPr/>
          </p:nvSpPr>
          <p:spPr>
            <a:xfrm>
              <a:off x="5356859" y="-486172"/>
              <a:ext cx="1373505" cy="575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rgbClr val="F2AEBB"/>
                  </a:solidFill>
                  <a:latin typeface="나눔고딕 ExtraBold"/>
                  <a:ea typeface="나눔고딕 ExtraBold"/>
                </a:rPr>
                <a:t>피드백</a:t>
              </a:r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959" y="195262"/>
            <a:ext cx="4829300" cy="7435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4777455" y="6039168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096000" y="5125141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096000" y="1723374"/>
            <a:ext cx="1642408" cy="3411252"/>
            <a:chOff x="1996702" y="1126704"/>
            <a:chExt cx="1808623" cy="3756478"/>
          </a:xfrm>
        </p:grpSpPr>
        <p:sp>
          <p:nvSpPr>
            <p:cNvPr id="8" name="자유형: 도형 7"/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/>
          <p:cNvSpPr/>
          <p:nvPr/>
        </p:nvSpPr>
        <p:spPr>
          <a:xfrm rot="12091701">
            <a:off x="6065020" y="1680672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2091701">
            <a:off x="6045198" y="5076747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2091701">
            <a:off x="6009279" y="5952448"/>
            <a:ext cx="173441" cy="173441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1785" y="5777558"/>
            <a:ext cx="21450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591" y="5869891"/>
            <a:ext cx="13026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 sz="1600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2591" y="6151663"/>
            <a:ext cx="712149" cy="294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rPr>
              <a:t>인사말</a:t>
            </a:r>
          </a:p>
        </p:txBody>
      </p:sp>
      <p:pic>
        <p:nvPicPr>
          <p:cNvPr id="10" name="그림 9" descr="표지판, 실외, 장대, 앉아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8406" y="2129493"/>
            <a:ext cx="2725047" cy="2725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 rot="10800000">
            <a:off x="6095999" y="6039168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6095998" y="818832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747545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096000" y="0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 rot="10800000">
            <a:off x="4721847" y="2001954"/>
            <a:ext cx="1374153" cy="2854091"/>
            <a:chOff x="1996702" y="1126704"/>
            <a:chExt cx="1808623" cy="3756478"/>
          </a:xfrm>
        </p:grpSpPr>
        <p:sp>
          <p:nvSpPr>
            <p:cNvPr id="7" name="자유형: 도형 6"/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 rot="12091701">
            <a:off x="6045201" y="4823889"/>
            <a:ext cx="101600" cy="101600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2091701">
            <a:off x="6045201" y="1959089"/>
            <a:ext cx="101600" cy="101600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2091701">
            <a:off x="6009279" y="5952448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2091701">
            <a:off x="6009279" y="732112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95802" y="644487"/>
            <a:ext cx="13056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 sz="1600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95802" y="926259"/>
            <a:ext cx="142951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>
                <a:solidFill>
                  <a:srgbClr val="404040"/>
                </a:solidFill>
                <a:latin typeface="굴림체"/>
                <a:ea typeface="굴림체"/>
              </a:rPr>
              <a:t>작품 선정 이유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9009" y="552154"/>
            <a:ext cx="2145030" cy="5127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95802" y="5856888"/>
            <a:ext cx="13056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 sz="1600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95802" y="6138660"/>
            <a:ext cx="19438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rPr>
              <a:t>작품 소개 및 구성요소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9010" y="5760458"/>
            <a:ext cx="21450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grayscl/>
          </a:blip>
          <a:srcRect l="20980" r="34960"/>
          <a:stretch>
            <a:fillRect/>
          </a:stretch>
        </p:blipFill>
        <p:spPr>
          <a:xfrm>
            <a:off x="5193840" y="2526840"/>
            <a:ext cx="1804320" cy="180432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4777457" y="818832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77455" y="6039168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856400"/>
            <a:ext cx="0" cy="1980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096000" y="0"/>
            <a:ext cx="0" cy="1980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095999" y="2020598"/>
            <a:ext cx="1374153" cy="2854091"/>
            <a:chOff x="1996702" y="1126704"/>
            <a:chExt cx="1808623" cy="3756478"/>
          </a:xfrm>
        </p:grpSpPr>
        <p:sp>
          <p:nvSpPr>
            <p:cNvPr id="7" name="자유형: 도형 6"/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 rot="12091701">
            <a:off x="6045201" y="4823889"/>
            <a:ext cx="101600" cy="1016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2091701">
            <a:off x="6045201" y="1959089"/>
            <a:ext cx="101600" cy="1016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2091701">
            <a:off x="6009279" y="5952448"/>
            <a:ext cx="173441" cy="17344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2091701">
            <a:off x="6009279" y="732112"/>
            <a:ext cx="173441" cy="17344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18435" y="557222"/>
            <a:ext cx="21450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8435" y="5763808"/>
            <a:ext cx="2145030" cy="511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483" y="639642"/>
            <a:ext cx="13053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 sz="1600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483" y="921414"/>
            <a:ext cx="1676857" cy="2958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rPr>
              <a:t>활동시 힘들었던 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77483" y="5872717"/>
            <a:ext cx="13053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 sz="1600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7483" y="6154489"/>
            <a:ext cx="1505407" cy="2920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rPr>
              <a:t>활동시 좋았던 점</a:t>
            </a:r>
          </a:p>
        </p:txBody>
      </p:sp>
      <p:pic>
        <p:nvPicPr>
          <p:cNvPr id="9" name="그림 8" descr="나무, 실외, 사람, 하늘이(가) 표시된 사진  높은 신뢰도로 생성된 설명"/>
          <p:cNvPicPr>
            <a:picLocks noChangeAspect="1"/>
          </p:cNvPicPr>
          <p:nvPr/>
        </p:nvPicPr>
        <p:blipFill rotWithShape="1">
          <a:blip r:embed="rId3">
            <a:grayscl/>
          </a:blip>
          <a:stretch>
            <a:fillRect/>
          </a:stretch>
        </p:blipFill>
        <p:spPr>
          <a:xfrm>
            <a:off x="5193841" y="2526840"/>
            <a:ext cx="1804320" cy="180432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 rot="10800000">
            <a:off x="6095999" y="6039168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6095998" y="818832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863657"/>
            <a:ext cx="0" cy="1980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096000" y="0"/>
            <a:ext cx="0" cy="1980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 rot="10800000">
            <a:off x="4721847" y="2001954"/>
            <a:ext cx="1374153" cy="2854091"/>
            <a:chOff x="1996702" y="1126704"/>
            <a:chExt cx="1808623" cy="3756478"/>
          </a:xfrm>
        </p:grpSpPr>
        <p:sp>
          <p:nvSpPr>
            <p:cNvPr id="7" name="자유형: 도형 6"/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 rot="12091701">
            <a:off x="6045201" y="4823889"/>
            <a:ext cx="101600" cy="101600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2091701">
            <a:off x="6045201" y="1959089"/>
            <a:ext cx="101600" cy="101600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2091701">
            <a:off x="6009279" y="5952448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2091701">
            <a:off x="6009279" y="732112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8" name="그림 27" descr="하늘이(가) 표시된 사진  높은 신뢰도로 생성된 설명"/>
          <p:cNvPicPr>
            <a:picLocks noChangeAspect="1"/>
          </p:cNvPicPr>
          <p:nvPr/>
        </p:nvPicPr>
        <p:blipFill rotWithShape="1">
          <a:blip r:embed="rId3">
            <a:grayscl/>
          </a:blip>
          <a:stretch>
            <a:fillRect/>
          </a:stretch>
        </p:blipFill>
        <p:spPr>
          <a:xfrm>
            <a:off x="5193840" y="2526840"/>
            <a:ext cx="1804320" cy="1804320"/>
          </a:xfrm>
          <a:prstGeom prst="ellipse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262564" y="524056"/>
            <a:ext cx="13057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 sz="1600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3730" y="852672"/>
            <a:ext cx="1672185" cy="2979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rPr>
              <a:t>피드백 및 개선사항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2564" y="5711229"/>
            <a:ext cx="13057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 sz="1600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5328" y="6071075"/>
            <a:ext cx="1319135" cy="299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404040"/>
                </a:solidFill>
                <a:latin typeface="12롯데마트드림Medium"/>
                <a:ea typeface="12롯데마트드림Medium"/>
              </a:rPr>
              <a:t>향후 계획 설명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76160" y="559762"/>
            <a:ext cx="21450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76160" y="5777558"/>
            <a:ext cx="21450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rgbClr val="F2AEBB"/>
                </a:solidFill>
                <a:latin typeface="12롯데마트드림Bold"/>
                <a:ea typeface="12롯데마트드림Bold"/>
              </a:rPr>
              <a:t>CONTENTS</a:t>
            </a:r>
            <a:endParaRPr lang="ko-KR" altLang="en-US">
              <a:solidFill>
                <a:srgbClr val="F2AEBB"/>
              </a:solidFill>
              <a:latin typeface="12롯데마트드림Bold"/>
              <a:ea typeface="12롯데마트드림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688AED-E4AF-4A30-80F7-5A55AABFBB70}"/>
              </a:ext>
            </a:extLst>
          </p:cNvPr>
          <p:cNvCxnSpPr>
            <a:cxnSpLocks/>
          </p:cNvCxnSpPr>
          <p:nvPr/>
        </p:nvCxnSpPr>
        <p:spPr>
          <a:xfrm>
            <a:off x="6095998" y="-377596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1A240-17B0-4AF2-8A8F-4CDC47CBA179}"/>
              </a:ext>
            </a:extLst>
          </p:cNvPr>
          <p:cNvGrpSpPr/>
          <p:nvPr/>
        </p:nvGrpSpPr>
        <p:grpSpPr>
          <a:xfrm>
            <a:off x="6096000" y="1723374"/>
            <a:ext cx="1642408" cy="3411252"/>
            <a:chOff x="1996702" y="1126704"/>
            <a:chExt cx="1808623" cy="3756478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87D7E50-236A-4979-9D28-B7DB5C196637}"/>
                </a:ext>
              </a:extLst>
            </p:cNvPr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FD3B22C-99E4-4DAE-A1A8-A725C1C6B137}"/>
                </a:ext>
              </a:extLst>
            </p:cNvPr>
            <p:cNvCxnSpPr>
              <a:cxnSpLocks/>
            </p:cNvCxnSpPr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10CF89E1-4A54-482F-8E7B-59E6228E0E02}"/>
              </a:ext>
            </a:extLst>
          </p:cNvPr>
          <p:cNvSpPr/>
          <p:nvPr/>
        </p:nvSpPr>
        <p:spPr>
          <a:xfrm rot="12091701">
            <a:off x="6045198" y="1679653"/>
            <a:ext cx="101600" cy="101600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AFB2-EC8F-4718-9E00-DFAD911A88FA}"/>
              </a:ext>
            </a:extLst>
          </p:cNvPr>
          <p:cNvSpPr/>
          <p:nvPr/>
        </p:nvSpPr>
        <p:spPr>
          <a:xfrm rot="12091701">
            <a:off x="6045198" y="5067263"/>
            <a:ext cx="101600" cy="101600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BFA5E-9428-4D68-BBE6-22E9C1F50329}"/>
              </a:ext>
            </a:extLst>
          </p:cNvPr>
          <p:cNvSpPr txBox="1"/>
          <p:nvPr/>
        </p:nvSpPr>
        <p:spPr>
          <a:xfrm>
            <a:off x="5465057" y="544417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2AEB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마무리</a:t>
            </a:r>
            <a:endParaRPr lang="ko-KR" altLang="en-US" dirty="0">
              <a:solidFill>
                <a:srgbClr val="F2AEB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 descr="표지판, 실외, 장대, 앉아있는이(가) 표시된 사진&#10;&#10;자동 생성된 설명">
            <a:extLst>
              <a:ext uri="{FF2B5EF4-FFF2-40B4-BE49-F238E27FC236}">
                <a16:creationId xmlns:a16="http://schemas.microsoft.com/office/drawing/2014/main" id="{1DBF2944-3D6F-47E4-BF43-2F1BE41A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06" y="2129493"/>
            <a:ext cx="2725047" cy="27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E606FD1-4F5A-427B-BA14-13D86D345F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2" b="8265"/>
          <a:stretch/>
        </p:blipFill>
        <p:spPr>
          <a:xfrm>
            <a:off x="4655999" y="1063751"/>
            <a:ext cx="2880000" cy="2880000"/>
          </a:xfrm>
          <a:prstGeom prst="ellipse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0460E81-EFAC-4E49-A20E-03D32C50C54E}"/>
              </a:ext>
            </a:extLst>
          </p:cNvPr>
          <p:cNvSpPr/>
          <p:nvPr/>
        </p:nvSpPr>
        <p:spPr>
          <a:xfrm>
            <a:off x="5306746" y="1714498"/>
            <a:ext cx="1578507" cy="1578507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F2256B-F351-4535-AF7E-E714DE629B59}"/>
              </a:ext>
            </a:extLst>
          </p:cNvPr>
          <p:cNvSpPr/>
          <p:nvPr/>
        </p:nvSpPr>
        <p:spPr>
          <a:xfrm>
            <a:off x="4420920" y="828672"/>
            <a:ext cx="3350158" cy="3350158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DB757-49BE-4239-A399-4F2FCBE63556}"/>
              </a:ext>
            </a:extLst>
          </p:cNvPr>
          <p:cNvSpPr txBox="1"/>
          <p:nvPr/>
        </p:nvSpPr>
        <p:spPr>
          <a:xfrm>
            <a:off x="5630167" y="1924050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7D1C5-78F6-4B28-8388-2E07AC114299}"/>
              </a:ext>
            </a:extLst>
          </p:cNvPr>
          <p:cNvSpPr txBox="1"/>
          <p:nvPr/>
        </p:nvSpPr>
        <p:spPr>
          <a:xfrm>
            <a:off x="5637252" y="2655332"/>
            <a:ext cx="91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1318BA3-D5E7-4C24-A124-0EAEF5B97D7B}"/>
              </a:ext>
            </a:extLst>
          </p:cNvPr>
          <p:cNvCxnSpPr/>
          <p:nvPr/>
        </p:nvCxnSpPr>
        <p:spPr>
          <a:xfrm>
            <a:off x="1790700" y="5591175"/>
            <a:ext cx="8648700" cy="0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FD278-F8FA-41BB-B773-B85326E9FF42}"/>
              </a:ext>
            </a:extLst>
          </p:cNvPr>
          <p:cNvSpPr txBox="1"/>
          <p:nvPr/>
        </p:nvSpPr>
        <p:spPr>
          <a:xfrm>
            <a:off x="3233679" y="4331325"/>
            <a:ext cx="572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err="1">
                <a:solidFill>
                  <a:srgbClr val="F2AEB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스마트지팡이</a:t>
            </a:r>
            <a:endParaRPr lang="ko-KR" altLang="en-US" sz="5400" dirty="0">
              <a:solidFill>
                <a:srgbClr val="F2AEB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8030" b="8270"/>
          <a:stretch>
            <a:fillRect/>
          </a:stretch>
        </p:blipFill>
        <p:spPr>
          <a:xfrm>
            <a:off x="408747" y="778901"/>
            <a:ext cx="5265800" cy="5265800"/>
          </a:xfrm>
          <a:prstGeom prst="ellipse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68342" y="2038494"/>
            <a:ext cx="2746615" cy="2746615"/>
          </a:xfrm>
          <a:prstGeom prst="ellipse">
            <a:avLst/>
          </a:prstGeom>
          <a:solidFill>
            <a:srgbClr val="F2AEB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6998" y="497150"/>
            <a:ext cx="5829302" cy="5829302"/>
          </a:xfrm>
          <a:prstGeom prst="ellipse">
            <a:avLst/>
          </a:prstGeom>
          <a:noFill/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5535" y="2403117"/>
            <a:ext cx="1316355" cy="13097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8000">
                <a:solidFill>
                  <a:schemeClr val="bg1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80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3160" y="3675553"/>
            <a:ext cx="1230630" cy="5706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chemeClr val="bg1"/>
                </a:solidFill>
                <a:latin typeface="나눔고딕"/>
                <a:ea typeface="나눔고딕"/>
              </a:rPr>
              <a:t>PART</a:t>
            </a:r>
            <a:endParaRPr lang="ko-KR" altLang="en-US" sz="32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54750" y="181736"/>
            <a:ext cx="5778500" cy="66151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734345" y="1294993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676228" y="1399361"/>
            <a:ext cx="1368712" cy="579934"/>
            <a:chOff x="6732591" y="5869891"/>
            <a:chExt cx="1368712" cy="579934"/>
          </a:xfrm>
        </p:grpSpPr>
        <p:sp>
          <p:nvSpPr>
            <p:cNvPr id="15" name="TextBox 14"/>
            <p:cNvSpPr txBox="1"/>
            <p:nvPr/>
          </p:nvSpPr>
          <p:spPr>
            <a:xfrm>
              <a:off x="6732591" y="5869891"/>
              <a:ext cx="136871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latin typeface="12롯데마트드림Bold"/>
                  <a:ea typeface="12롯데마트드림Bold"/>
                </a:rPr>
                <a:t>스마트지팡이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32591" y="6151663"/>
              <a:ext cx="1321087" cy="298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만들게 된 이유</a:t>
              </a:r>
            </a:p>
          </p:txBody>
        </p:sp>
      </p:grpSp>
      <p:sp>
        <p:nvSpPr>
          <p:cNvPr id="18" name="타원 17"/>
          <p:cNvSpPr/>
          <p:nvPr/>
        </p:nvSpPr>
        <p:spPr>
          <a:xfrm>
            <a:off x="6734345" y="3090182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676228" y="3194550"/>
            <a:ext cx="1415772" cy="589549"/>
            <a:chOff x="6732591" y="5869891"/>
            <a:chExt cx="1415772" cy="589549"/>
          </a:xfrm>
        </p:grpSpPr>
        <p:sp>
          <p:nvSpPr>
            <p:cNvPr id="20" name="TextBox 19"/>
            <p:cNvSpPr txBox="1"/>
            <p:nvPr/>
          </p:nvSpPr>
          <p:spPr>
            <a:xfrm>
              <a:off x="6732591" y="5869891"/>
              <a:ext cx="136871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latin typeface="12롯데마트드림Bold"/>
                  <a:ea typeface="12롯데마트드림Bold"/>
                </a:rPr>
                <a:t>스마트지팡이</a:t>
              </a:r>
            </a:p>
            <a:p>
              <a:pPr lvl="0">
                <a:defRPr lang="ko-KR" altLang="en-US"/>
              </a:pPr>
              <a:endParaRPr lang="ko-KR" altLang="en-US" sz="1600">
                <a:latin typeface="12롯데마트드림Bold"/>
                <a:ea typeface="12롯데마트드림Bold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2591" y="6151663"/>
              <a:ext cx="882937" cy="2936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작품소개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6734345" y="4885371"/>
            <a:ext cx="798286" cy="798286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7676228" y="4989739"/>
            <a:ext cx="1415772" cy="589549"/>
            <a:chOff x="6732591" y="5869891"/>
            <a:chExt cx="1415772" cy="589549"/>
          </a:xfrm>
        </p:grpSpPr>
        <p:sp>
          <p:nvSpPr>
            <p:cNvPr id="25" name="TextBox 24"/>
            <p:cNvSpPr txBox="1"/>
            <p:nvPr/>
          </p:nvSpPr>
          <p:spPr>
            <a:xfrm>
              <a:off x="6732591" y="5869891"/>
              <a:ext cx="136871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latin typeface="12롯데마트드림Bold"/>
                  <a:ea typeface="12롯데마트드림Bold"/>
                </a:rPr>
                <a:t>스마트지팡이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591" y="6151663"/>
              <a:ext cx="93056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404040"/>
                  </a:solidFill>
                  <a:latin typeface="12롯데마트드림Medium"/>
                  <a:ea typeface="12롯데마트드림Medium"/>
                </a:rPr>
                <a:t>작동 원리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14528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4146" y="798284"/>
            <a:ext cx="2168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3600">
              <a:solidFill>
                <a:srgbClr val="F2AEBB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1713" y="5118939"/>
            <a:ext cx="6892652" cy="1603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2018년 통계청 기준 시각장애인 수 (</a:t>
            </a:r>
            <a:r>
              <a:rPr lang="ko-KR" altLang="en-US" b="0" spc="-150">
                <a:latin typeface="조선일보명조"/>
                <a:ea typeface="조선일보명조"/>
                <a:cs typeface="조선일보명조"/>
              </a:rPr>
              <a:t>통계청 :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b="0" spc="-150">
                <a:latin typeface="조선일보명조"/>
                <a:ea typeface="조선일보명조"/>
                <a:cs typeface="조선일보명조"/>
                <a:hlinkClick r:id="rId3"/>
              </a:rPr>
              <a:t>http://kosis.kr/statHtml/statHtml.do?orgId=117&amp;tblId=DT_11761_N001&amp;vw_cd=</a:t>
            </a:r>
            <a:endParaRPr lang="ko-KR" altLang="en-US" b="0" spc="-150">
              <a:latin typeface="조선일보명조"/>
              <a:ea typeface="조선일보명조"/>
              <a:cs typeface="조선일보명조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b="0" spc="-150">
                <a:latin typeface="조선일보명조"/>
                <a:ea typeface="조선일보명조"/>
                <a:cs typeface="조선일보명조"/>
              </a:rPr>
              <a:t>MT_ZTITLE&amp;list_id=101_11761&amp;seqNo=&amp;lang_mode=ko&amp;language=kor&amp;obj_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b="0" spc="-150">
                <a:latin typeface="조선일보명조"/>
                <a:ea typeface="조선일보명조"/>
                <a:cs typeface="조선일보명조"/>
              </a:rPr>
              <a:t>var_id=&amp;itm_id=&amp;conn_path=MT_ZTITLE)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94163" y="467320"/>
            <a:ext cx="6350001" cy="359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2018년 통계청 기준 시각장애인 수 :252,957명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4164" y="1112242"/>
            <a:ext cx="5080002" cy="638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세계 도우미견 두 수 : 25,000두</a:t>
            </a:r>
            <a:br>
              <a:rPr lang="ko-KR" altLang="en-US"/>
            </a:br>
            <a:r>
              <a:rPr lang="ko-KR" altLang="en-US"/>
              <a:t>국내 : 215두 중 현역 활동 57 두(2018년 기준.)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4164" y="2094508"/>
            <a:ext cx="4752578" cy="173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안내견은 삼성화재안내견학교에서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사회화 훈련,기본복종훈련,반려견예절교육,클릭커훈련 </a:t>
            </a:r>
          </a:p>
          <a:p>
            <a:pPr>
              <a:defRPr lang="ko-KR" altLang="en-US"/>
            </a:pPr>
            <a:br>
              <a:rPr lang="ko-KR" altLang="en-US"/>
            </a:br>
            <a:r>
              <a:rPr lang="ko-KR" altLang="en-US"/>
              <a:t>총 훈련 비용 1~2억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 animBg="1"/>
      <p:bldP spid="14" grpId="0" animBg="1"/>
      <p:bldP spid="15" grpId="1" animBg="1"/>
      <p:bldP spid="16" grpId="2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266</Words>
  <Application>Microsoft Office PowerPoint</Application>
  <PresentationFormat>와이드스크린</PresentationFormat>
  <Paragraphs>109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12롯데마트드림Bold</vt:lpstr>
      <vt:lpstr>12롯데마트드림Medium</vt:lpstr>
      <vt:lpstr>굴림체</vt:lpstr>
      <vt:lpstr>나눔고딕</vt:lpstr>
      <vt:lpstr>나눔고딕 ExtraBold</vt:lpstr>
      <vt:lpstr>맑은 고딕</vt:lpstr>
      <vt:lpstr>조선일보명조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권필진</dc:creator>
  <cp:lastModifiedBy>강동영</cp:lastModifiedBy>
  <cp:revision>163</cp:revision>
  <dcterms:created xsi:type="dcterms:W3CDTF">2017-07-20T23:14:04Z</dcterms:created>
  <dcterms:modified xsi:type="dcterms:W3CDTF">2019-11-26T02:07:28Z</dcterms:modified>
  <cp:version>0906.0100.01</cp:version>
</cp:coreProperties>
</file>