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ECE0F8D-E534-4032-89CE-63D15AEC4A8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B8B21A3-2D6A-4EF9-AE37-E6F209017D7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06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0F8D-E534-4032-89CE-63D15AEC4A8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21A3-2D6A-4EF9-AE37-E6F209017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6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0F8D-E534-4032-89CE-63D15AEC4A8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21A3-2D6A-4EF9-AE37-E6F209017D7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566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0F8D-E534-4032-89CE-63D15AEC4A8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21A3-2D6A-4EF9-AE37-E6F209017D7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489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0F8D-E534-4032-89CE-63D15AEC4A8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21A3-2D6A-4EF9-AE37-E6F209017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41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0F8D-E534-4032-89CE-63D15AEC4A8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21A3-2D6A-4EF9-AE37-E6F209017D7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246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0F8D-E534-4032-89CE-63D15AEC4A8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21A3-2D6A-4EF9-AE37-E6F209017D7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412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0F8D-E534-4032-89CE-63D15AEC4A8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21A3-2D6A-4EF9-AE37-E6F209017D7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013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0F8D-E534-4032-89CE-63D15AEC4A8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21A3-2D6A-4EF9-AE37-E6F209017D7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24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0F8D-E534-4032-89CE-63D15AEC4A8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21A3-2D6A-4EF9-AE37-E6F209017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6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0F8D-E534-4032-89CE-63D15AEC4A8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21A3-2D6A-4EF9-AE37-E6F209017D7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53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0F8D-E534-4032-89CE-63D15AEC4A8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21A3-2D6A-4EF9-AE37-E6F209017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0F8D-E534-4032-89CE-63D15AEC4A8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21A3-2D6A-4EF9-AE37-E6F209017D7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06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0F8D-E534-4032-89CE-63D15AEC4A8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21A3-2D6A-4EF9-AE37-E6F209017D7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7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0F8D-E534-4032-89CE-63D15AEC4A8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21A3-2D6A-4EF9-AE37-E6F209017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0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0F8D-E534-4032-89CE-63D15AEC4A8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21A3-2D6A-4EF9-AE37-E6F209017D7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04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0F8D-E534-4032-89CE-63D15AEC4A8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21A3-2D6A-4EF9-AE37-E6F209017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5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CE0F8D-E534-4032-89CE-63D15AEC4A8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8B21A3-2D6A-4EF9-AE37-E6F209017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7B83-A0BA-4CE9-8AE9-733CB09A3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 Review &amp;Recommendation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EB7C5-7585-49E9-95A3-C26A1722CF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A00232428</a:t>
            </a:r>
          </a:p>
        </p:txBody>
      </p:sp>
    </p:spTree>
    <p:extLst>
      <p:ext uri="{BB962C8B-B14F-4D97-AF65-F5344CB8AC3E}">
        <p14:creationId xmlns:p14="http://schemas.microsoft.com/office/powerpoint/2010/main" val="65417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4F3EF5-C774-424D-8BE9-15838FA1D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50214" y="469900"/>
            <a:ext cx="2829784" cy="54054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88A42E-6B30-4F3A-9C61-865B970C6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9792" y="469900"/>
            <a:ext cx="3002540" cy="5502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CED2FA-46C6-4029-BF7C-F8EE2030B306}"/>
              </a:ext>
            </a:extLst>
          </p:cNvPr>
          <p:cNvSpPr txBox="1"/>
          <p:nvPr/>
        </p:nvSpPr>
        <p:spPr>
          <a:xfrm>
            <a:off x="639668" y="932155"/>
            <a:ext cx="3293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Create  user Jason that is not exist in the system.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The Profile pic can be get from file in the phone storage or camera</a:t>
            </a:r>
          </a:p>
        </p:txBody>
      </p:sp>
    </p:spTree>
    <p:extLst>
      <p:ext uri="{BB962C8B-B14F-4D97-AF65-F5344CB8AC3E}">
        <p14:creationId xmlns:p14="http://schemas.microsoft.com/office/powerpoint/2010/main" val="353037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76456D-7A63-4FD1-927A-56E09AC25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This is the homepage that show the details of movie reviews in the list view.</a:t>
            </a:r>
          </a:p>
          <a:p>
            <a:r>
              <a:rPr lang="en-US" sz="1800" dirty="0"/>
              <a:t>The Left </a:t>
            </a:r>
            <a:r>
              <a:rPr lang="en-US" sz="1800" dirty="0" err="1"/>
              <a:t>handside</a:t>
            </a:r>
            <a:r>
              <a:rPr lang="en-US" sz="1800" dirty="0"/>
              <a:t> is drawer layout that switch to other activity’s</a:t>
            </a:r>
          </a:p>
          <a:p>
            <a:r>
              <a:rPr lang="en-US" sz="1800" dirty="0"/>
              <a:t>The top is toolbar that display the username and profile picture.</a:t>
            </a:r>
          </a:p>
          <a:p>
            <a:r>
              <a:rPr lang="en-US" sz="1800" dirty="0"/>
              <a:t>Also with the search button that search the recommendation has same movie name or uploader to the text in the </a:t>
            </a:r>
            <a:r>
              <a:rPr lang="en-US" sz="1800" dirty="0" err="1"/>
              <a:t>textfiled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4CCD36-89B0-457C-B1A1-6E687A652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35" y="712234"/>
            <a:ext cx="2972058" cy="54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84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7C4858-FAA3-4226-A856-193A01910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1B503-0291-4E82-A65E-72D604D9F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F836C5-9601-4982-A121-CCA49BF7B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385473-F01A-4BDA-ABC5-5A6C42F0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CD0D05-FF47-4ABB-841C-0600CADC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FBED1-C20A-4CEE-B23F-6E2B22057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360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 can upload the movie reviews by fill the </a:t>
            </a:r>
            <a:r>
              <a:rPr lang="en-US" dirty="0" err="1">
                <a:solidFill>
                  <a:schemeClr val="bg1"/>
                </a:solidFill>
              </a:rPr>
              <a:t>informations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 err="1">
                <a:solidFill>
                  <a:schemeClr val="bg1"/>
                </a:solidFill>
              </a:rPr>
              <a:t>ratingBar</a:t>
            </a:r>
            <a:r>
              <a:rPr lang="en-US" dirty="0">
                <a:solidFill>
                  <a:schemeClr val="bg1"/>
                </a:solidFill>
              </a:rPr>
              <a:t> are used to rate the movies.</a:t>
            </a:r>
          </a:p>
          <a:p>
            <a:r>
              <a:rPr lang="en-US" dirty="0">
                <a:solidFill>
                  <a:schemeClr val="bg1"/>
                </a:solidFill>
              </a:rPr>
              <a:t>To get the Picture will be same process as profile picture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84F9DB-7459-4580-A0DC-673C590FD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71" y="864641"/>
            <a:ext cx="2933954" cy="52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07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7C4858-FAA3-4226-A856-193A01910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1B503-0291-4E82-A65E-72D604D9F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F836C5-9601-4982-A121-CCA49BF7B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67B5E-D399-4EA2-A83A-492663B7F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CD0D05-FF47-4ABB-841C-0600CADC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3191D-43A0-40C0-BAAB-035514FD7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360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 function can modify User’s password and profile pictures.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5F9FD-29B0-45AA-B50F-DB6424AB5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40" y="469900"/>
            <a:ext cx="370522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171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7C4858-FAA3-4226-A856-193A01910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1B503-0291-4E82-A65E-72D604D9F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F836C5-9601-4982-A121-CCA49BF7B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CD0D05-FF47-4ABB-841C-0600CADC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7F63-7597-4EC5-B73E-12FD9E7D0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360" y="469900"/>
            <a:ext cx="5953630" cy="5405968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F0DABE-A913-4D87-8C78-A584C13FE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670" y="469900"/>
            <a:ext cx="3063505" cy="5486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172BEE-B456-4253-905C-7888BD937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7174" y="745703"/>
            <a:ext cx="2956816" cy="48543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0074F0-0883-4E7B-8153-4336FF62E64B}"/>
              </a:ext>
            </a:extLst>
          </p:cNvPr>
          <p:cNvSpPr txBox="1"/>
          <p:nvPr/>
        </p:nvSpPr>
        <p:spPr>
          <a:xfrm>
            <a:off x="639668" y="635508"/>
            <a:ext cx="33649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movie review create by other user are display in the list view.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User can find the review base on movie name or uploader by  insert the text in toolbar.</a:t>
            </a:r>
          </a:p>
        </p:txBody>
      </p:sp>
    </p:spTree>
    <p:extLst>
      <p:ext uri="{BB962C8B-B14F-4D97-AF65-F5344CB8AC3E}">
        <p14:creationId xmlns:p14="http://schemas.microsoft.com/office/powerpoint/2010/main" val="3937652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6E5E839-040E-4D3E-B50A-8D803DFE4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F3F4B4-A2E6-47B5-92FB-37BEEAFA4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CC85A-AC3C-46DF-A2BA-A4B72492E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5508"/>
            <a:ext cx="3354470" cy="5586984"/>
          </a:xfrm>
        </p:spPr>
        <p:txBody>
          <a:bodyPr>
            <a:normAutofit/>
          </a:bodyPr>
          <a:lstStyle/>
          <a:p>
            <a:endParaRPr lang="en-US" sz="480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124D17-3A82-47D5-80C1-F990ABB1E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4082" y="469900"/>
            <a:ext cx="658298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5A7BE-02E5-400F-9DC8-F2D94ABFF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804" y="954756"/>
            <a:ext cx="5613283" cy="4853888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This is the page with details of clicked movie review.</a:t>
            </a:r>
          </a:p>
          <a:p>
            <a:r>
              <a:rPr lang="en-US" sz="2200" dirty="0">
                <a:solidFill>
                  <a:schemeClr val="bg1"/>
                </a:solidFill>
              </a:rPr>
              <a:t>The like and dislike button are clicked to assume the user either like or dislike this movie or uploader.</a:t>
            </a:r>
          </a:p>
          <a:p>
            <a:r>
              <a:rPr lang="en-US" sz="2200" dirty="0">
                <a:solidFill>
                  <a:schemeClr val="bg1"/>
                </a:solidFill>
              </a:rPr>
              <a:t>User can cancel their like or dislike by click the button again, this will delete from database.</a:t>
            </a:r>
          </a:p>
          <a:p>
            <a:r>
              <a:rPr lang="en-US" sz="2200" dirty="0">
                <a:solidFill>
                  <a:schemeClr val="bg1"/>
                </a:solidFill>
              </a:rPr>
              <a:t>User can create tag by add the text in filed and click the tag that want to add to the system.</a:t>
            </a:r>
          </a:p>
          <a:p>
            <a:r>
              <a:rPr lang="en-US" sz="2200" dirty="0">
                <a:solidFill>
                  <a:schemeClr val="bg1"/>
                </a:solidFill>
              </a:rPr>
              <a:t>The tag name can be duplicate .it will order the tag list by the time of that tag been add by user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4A78C8-C0E0-45DA-BC2C-2C8D4153B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8325" y="635508"/>
            <a:ext cx="6254496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00C080-1EEB-48A9-8985-FB0299E5E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80" y="635508"/>
            <a:ext cx="2956816" cy="54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13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FACCD-8B95-4879-B20F-26F41E8BC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2A7AA-2C45-40F0-B861-4EB9AA9F6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63500" dist="508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2B398-574F-4094-8814-18ED86A8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5508"/>
            <a:ext cx="3354470" cy="5586984"/>
          </a:xfrm>
        </p:spPr>
        <p:txBody>
          <a:bodyPr>
            <a:normAutofit/>
          </a:bodyPr>
          <a:lstStyle/>
          <a:p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E3689C-E8F8-4542-8800-E68B764AF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46" y="0"/>
            <a:ext cx="753770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E405-9367-409F-A489-98FB3A3E4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6262" y="793889"/>
            <a:ext cx="5935673" cy="5174774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The idea of recommend movie review is base on the </a:t>
            </a:r>
            <a:r>
              <a:rPr lang="en-US" sz="2200" dirty="0" err="1">
                <a:solidFill>
                  <a:schemeClr val="bg1"/>
                </a:solidFill>
              </a:rPr>
              <a:t>Userpreference</a:t>
            </a:r>
            <a:r>
              <a:rPr lang="en-US" sz="2200" dirty="0">
                <a:solidFill>
                  <a:schemeClr val="bg1"/>
                </a:solidFill>
              </a:rPr>
              <a:t> (Content-base filtering)</a:t>
            </a:r>
          </a:p>
          <a:p>
            <a:r>
              <a:rPr lang="en-US" sz="2200" dirty="0">
                <a:solidFill>
                  <a:schemeClr val="bg1"/>
                </a:solidFill>
              </a:rPr>
              <a:t>This can be done when user Click like or dislike the review ,the </a:t>
            </a:r>
            <a:r>
              <a:rPr lang="en-US" sz="2200" dirty="0" err="1">
                <a:solidFill>
                  <a:schemeClr val="bg1"/>
                </a:solidFill>
              </a:rPr>
              <a:t>userPreference</a:t>
            </a:r>
            <a:r>
              <a:rPr lang="en-US" sz="2200" dirty="0">
                <a:solidFill>
                  <a:schemeClr val="bg1"/>
                </a:solidFill>
              </a:rPr>
              <a:t> store to database with rating 1 or -1  and recommendation </a:t>
            </a:r>
            <a:r>
              <a:rPr lang="en-US" sz="2200" dirty="0" err="1">
                <a:solidFill>
                  <a:schemeClr val="bg1"/>
                </a:solidFill>
              </a:rPr>
              <a:t>infos</a:t>
            </a:r>
            <a:r>
              <a:rPr lang="en-US" sz="2200" dirty="0">
                <a:solidFill>
                  <a:schemeClr val="bg1"/>
                </a:solidFill>
              </a:rPr>
              <a:t>.</a:t>
            </a:r>
          </a:p>
          <a:p>
            <a:r>
              <a:rPr lang="en-US" sz="2200" dirty="0">
                <a:solidFill>
                  <a:schemeClr val="bg1"/>
                </a:solidFill>
              </a:rPr>
              <a:t>The function </a:t>
            </a:r>
            <a:r>
              <a:rPr lang="en-GB" sz="2200" b="1" dirty="0" err="1">
                <a:solidFill>
                  <a:schemeClr val="bg1"/>
                </a:solidFill>
              </a:rPr>
              <a:t>calculate_sum</a:t>
            </a:r>
            <a:r>
              <a:rPr lang="en-US" sz="2200" b="1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is use to sum the total rating of the movie name and uploader .</a:t>
            </a:r>
          </a:p>
          <a:p>
            <a:r>
              <a:rPr lang="en-US" sz="2200" dirty="0">
                <a:solidFill>
                  <a:schemeClr val="bg1"/>
                </a:solidFill>
              </a:rPr>
              <a:t>For the higher rating means user are more interest in this preference.</a:t>
            </a:r>
          </a:p>
          <a:p>
            <a:r>
              <a:rPr lang="en-US" sz="2200" dirty="0">
                <a:solidFill>
                  <a:schemeClr val="bg1"/>
                </a:solidFill>
              </a:rPr>
              <a:t>Thus the recommendation list are order base on the sum rating.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467CA7-F767-4582-9BB7-0B1AF75D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310" y="320040"/>
            <a:ext cx="6894576" cy="6217920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D94D74-E1AA-424B-92F5-3126A4A7F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30" y="635508"/>
            <a:ext cx="3409735" cy="544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73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346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Movie Review &amp;Recommendation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Review &amp;Recommendation App</dc:title>
  <dc:creator>Kenny Chen</dc:creator>
  <cp:lastModifiedBy>Kenny Chen</cp:lastModifiedBy>
  <cp:revision>2</cp:revision>
  <dcterms:created xsi:type="dcterms:W3CDTF">2020-05-05T18:05:33Z</dcterms:created>
  <dcterms:modified xsi:type="dcterms:W3CDTF">2020-05-05T18:17:22Z</dcterms:modified>
</cp:coreProperties>
</file>