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6259175" cy="9145588"/>
  <p:notesSz cx="6858000" cy="9144000"/>
  <p:defaultTextStyle>
    <a:defPPr>
      <a:defRPr lang="ko-KR"/>
    </a:defPPr>
    <a:lvl1pPr marL="0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39785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79570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19355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59140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198925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038710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878495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718280" algn="l" defTabSz="1679570" rtl="0" eaLnBrk="1" latinLnBrk="1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32" y="-120"/>
      </p:cViewPr>
      <p:guideLst>
        <p:guide orient="horz" pos="2881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439" y="2841061"/>
            <a:ext cx="13820299" cy="196037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877" y="5182500"/>
            <a:ext cx="1138142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19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5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9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3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7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18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0961916" y="700739"/>
            <a:ext cx="6503670" cy="149441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45262" y="700739"/>
            <a:ext cx="19245669" cy="149441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6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363" y="5876888"/>
            <a:ext cx="13820299" cy="1816416"/>
          </a:xfrm>
        </p:spPr>
        <p:txBody>
          <a:bodyPr anchor="t"/>
          <a:lstStyle>
            <a:lvl1pPr algn="l">
              <a:defRPr sz="7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7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397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7957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193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591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19892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387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87849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182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0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45261" y="4085877"/>
            <a:ext cx="12874671" cy="11559007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590919" y="4085877"/>
            <a:ext cx="12874669" cy="11559007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6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1524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960" y="2047173"/>
            <a:ext cx="7183959" cy="853164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9785" indent="0">
              <a:buNone/>
              <a:defRPr sz="3700" b="1"/>
            </a:lvl2pPr>
            <a:lvl3pPr marL="1679570" indent="0">
              <a:buNone/>
              <a:defRPr sz="3300" b="1"/>
            </a:lvl3pPr>
            <a:lvl4pPr marL="2519355" indent="0">
              <a:buNone/>
              <a:defRPr sz="2900" b="1"/>
            </a:lvl4pPr>
            <a:lvl5pPr marL="3359140" indent="0">
              <a:buNone/>
              <a:defRPr sz="2900" b="1"/>
            </a:lvl5pPr>
            <a:lvl6pPr marL="4198925" indent="0">
              <a:buNone/>
              <a:defRPr sz="2900" b="1"/>
            </a:lvl6pPr>
            <a:lvl7pPr marL="5038710" indent="0">
              <a:buNone/>
              <a:defRPr sz="2900" b="1"/>
            </a:lvl7pPr>
            <a:lvl8pPr marL="5878495" indent="0">
              <a:buNone/>
              <a:defRPr sz="2900" b="1"/>
            </a:lvl8pPr>
            <a:lvl9pPr marL="6718280" indent="0">
              <a:buNone/>
              <a:defRPr sz="2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2960" y="2900337"/>
            <a:ext cx="7183959" cy="5269299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59437" y="2047173"/>
            <a:ext cx="7186781" cy="853164"/>
          </a:xfrm>
        </p:spPr>
        <p:txBody>
          <a:bodyPr anchor="b"/>
          <a:lstStyle>
            <a:lvl1pPr marL="0" indent="0">
              <a:buNone/>
              <a:defRPr sz="4400" b="1"/>
            </a:lvl1pPr>
            <a:lvl2pPr marL="839785" indent="0">
              <a:buNone/>
              <a:defRPr sz="3700" b="1"/>
            </a:lvl2pPr>
            <a:lvl3pPr marL="1679570" indent="0">
              <a:buNone/>
              <a:defRPr sz="3300" b="1"/>
            </a:lvl3pPr>
            <a:lvl4pPr marL="2519355" indent="0">
              <a:buNone/>
              <a:defRPr sz="2900" b="1"/>
            </a:lvl4pPr>
            <a:lvl5pPr marL="3359140" indent="0">
              <a:buNone/>
              <a:defRPr sz="2900" b="1"/>
            </a:lvl5pPr>
            <a:lvl6pPr marL="4198925" indent="0">
              <a:buNone/>
              <a:defRPr sz="2900" b="1"/>
            </a:lvl6pPr>
            <a:lvl7pPr marL="5038710" indent="0">
              <a:buNone/>
              <a:defRPr sz="2900" b="1"/>
            </a:lvl7pPr>
            <a:lvl8pPr marL="5878495" indent="0">
              <a:buNone/>
              <a:defRPr sz="2900" b="1"/>
            </a:lvl8pPr>
            <a:lvl9pPr marL="6718280" indent="0">
              <a:buNone/>
              <a:defRPr sz="2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59437" y="2900337"/>
            <a:ext cx="7186781" cy="5269299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960" y="364130"/>
            <a:ext cx="5349157" cy="1549669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56886" y="364131"/>
            <a:ext cx="9089330" cy="7805506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4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960" y="1913800"/>
            <a:ext cx="5349157" cy="6255837"/>
          </a:xfrm>
        </p:spPr>
        <p:txBody>
          <a:bodyPr/>
          <a:lstStyle>
            <a:lvl1pPr marL="0" indent="0">
              <a:buNone/>
              <a:defRPr sz="2600"/>
            </a:lvl1pPr>
            <a:lvl2pPr marL="839785" indent="0">
              <a:buNone/>
              <a:defRPr sz="2200"/>
            </a:lvl2pPr>
            <a:lvl3pPr marL="1679570" indent="0">
              <a:buNone/>
              <a:defRPr sz="1800"/>
            </a:lvl3pPr>
            <a:lvl4pPr marL="2519355" indent="0">
              <a:buNone/>
              <a:defRPr sz="1700"/>
            </a:lvl4pPr>
            <a:lvl5pPr marL="3359140" indent="0">
              <a:buNone/>
              <a:defRPr sz="1700"/>
            </a:lvl5pPr>
            <a:lvl6pPr marL="4198925" indent="0">
              <a:buNone/>
              <a:defRPr sz="1700"/>
            </a:lvl6pPr>
            <a:lvl7pPr marL="5038710" indent="0">
              <a:buNone/>
              <a:defRPr sz="1700"/>
            </a:lvl7pPr>
            <a:lvl8pPr marL="5878495" indent="0">
              <a:buNone/>
              <a:defRPr sz="1700"/>
            </a:lvl8pPr>
            <a:lvl9pPr marL="6718280" indent="0">
              <a:buNone/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6913" y="6401911"/>
            <a:ext cx="9755505" cy="755782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86913" y="817175"/>
            <a:ext cx="9755505" cy="5487353"/>
          </a:xfrm>
        </p:spPr>
        <p:txBody>
          <a:bodyPr/>
          <a:lstStyle>
            <a:lvl1pPr marL="0" indent="0">
              <a:buNone/>
              <a:defRPr sz="5900"/>
            </a:lvl1pPr>
            <a:lvl2pPr marL="839785" indent="0">
              <a:buNone/>
              <a:defRPr sz="5100"/>
            </a:lvl2pPr>
            <a:lvl3pPr marL="1679570" indent="0">
              <a:buNone/>
              <a:defRPr sz="4400"/>
            </a:lvl3pPr>
            <a:lvl4pPr marL="2519355" indent="0">
              <a:buNone/>
              <a:defRPr sz="3700"/>
            </a:lvl4pPr>
            <a:lvl5pPr marL="3359140" indent="0">
              <a:buNone/>
              <a:defRPr sz="3700"/>
            </a:lvl5pPr>
            <a:lvl6pPr marL="4198925" indent="0">
              <a:buNone/>
              <a:defRPr sz="3700"/>
            </a:lvl6pPr>
            <a:lvl7pPr marL="5038710" indent="0">
              <a:buNone/>
              <a:defRPr sz="3700"/>
            </a:lvl7pPr>
            <a:lvl8pPr marL="5878495" indent="0">
              <a:buNone/>
              <a:defRPr sz="3700"/>
            </a:lvl8pPr>
            <a:lvl9pPr marL="6718280" indent="0">
              <a:buNone/>
              <a:defRPr sz="3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86913" y="7157693"/>
            <a:ext cx="9755505" cy="1073336"/>
          </a:xfrm>
        </p:spPr>
        <p:txBody>
          <a:bodyPr/>
          <a:lstStyle>
            <a:lvl1pPr marL="0" indent="0">
              <a:buNone/>
              <a:defRPr sz="2600"/>
            </a:lvl1pPr>
            <a:lvl2pPr marL="839785" indent="0">
              <a:buNone/>
              <a:defRPr sz="2200"/>
            </a:lvl2pPr>
            <a:lvl3pPr marL="1679570" indent="0">
              <a:buNone/>
              <a:defRPr sz="1800"/>
            </a:lvl3pPr>
            <a:lvl4pPr marL="2519355" indent="0">
              <a:buNone/>
              <a:defRPr sz="1700"/>
            </a:lvl4pPr>
            <a:lvl5pPr marL="3359140" indent="0">
              <a:buNone/>
              <a:defRPr sz="1700"/>
            </a:lvl5pPr>
            <a:lvl6pPr marL="4198925" indent="0">
              <a:buNone/>
              <a:defRPr sz="1700"/>
            </a:lvl6pPr>
            <a:lvl7pPr marL="5038710" indent="0">
              <a:buNone/>
              <a:defRPr sz="1700"/>
            </a:lvl7pPr>
            <a:lvl8pPr marL="5878495" indent="0">
              <a:buNone/>
              <a:defRPr sz="1700"/>
            </a:lvl8pPr>
            <a:lvl9pPr marL="6718280" indent="0">
              <a:buNone/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2959" y="366248"/>
            <a:ext cx="14633258" cy="1524265"/>
          </a:xfrm>
          <a:prstGeom prst="rect">
            <a:avLst/>
          </a:prstGeom>
        </p:spPr>
        <p:txBody>
          <a:bodyPr vert="horz" lIns="167957" tIns="83978" rIns="167957" bIns="8397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959" y="2133972"/>
            <a:ext cx="14633258" cy="6035665"/>
          </a:xfrm>
          <a:prstGeom prst="rect">
            <a:avLst/>
          </a:prstGeom>
        </p:spPr>
        <p:txBody>
          <a:bodyPr vert="horz" lIns="167957" tIns="83978" rIns="167957" bIns="8397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2959" y="8476606"/>
            <a:ext cx="3793808" cy="486918"/>
          </a:xfrm>
          <a:prstGeom prst="rect">
            <a:avLst/>
          </a:prstGeom>
        </p:spPr>
        <p:txBody>
          <a:bodyPr vert="horz" lIns="167957" tIns="83978" rIns="167957" bIns="83978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54F8-4F2F-48FE-96D0-A943818264BF}" type="datetimeFigureOut">
              <a:rPr lang="ko-KR" altLang="en-US" smtClean="0"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55219" y="8476606"/>
            <a:ext cx="5148739" cy="486918"/>
          </a:xfrm>
          <a:prstGeom prst="rect">
            <a:avLst/>
          </a:prstGeom>
        </p:spPr>
        <p:txBody>
          <a:bodyPr vert="horz" lIns="167957" tIns="83978" rIns="167957" bIns="83978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52409" y="8476606"/>
            <a:ext cx="3793808" cy="486918"/>
          </a:xfrm>
          <a:prstGeom prst="rect">
            <a:avLst/>
          </a:prstGeom>
        </p:spPr>
        <p:txBody>
          <a:bodyPr vert="horz" lIns="167957" tIns="83978" rIns="167957" bIns="83978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A72B-8720-4817-9F63-647AF83E0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9570" rtl="0" eaLnBrk="1" latinLnBrk="1" hangingPunct="1">
        <a:spcBef>
          <a:spcPct val="0"/>
        </a:spcBef>
        <a:buNone/>
        <a:defRPr sz="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839" indent="-629839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64651" indent="-524866" algn="l" defTabSz="1679570" rtl="0" eaLnBrk="1" latinLnBrk="1" hangingPunct="1">
        <a:spcBef>
          <a:spcPct val="20000"/>
        </a:spcBef>
        <a:buFont typeface="Arial" panose="020B0604020202020204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9462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39247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79032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18817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58602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98387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38172" indent="-419892" algn="l" defTabSz="16795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9785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9570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19355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9140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8925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38710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8495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18280" algn="l" defTabSz="1679570" rtl="0" eaLnBrk="1" latinLnBrk="1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5" y="0"/>
            <a:ext cx="16450336" cy="92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6259176" cy="91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4" y="0"/>
            <a:ext cx="16258823" cy="91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79"/>
            <a:ext cx="16259176" cy="91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6259176" cy="91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2014-10-29T13:06:27Z</dcterms:created>
  <dcterms:modified xsi:type="dcterms:W3CDTF">2014-10-29T13:17:49Z</dcterms:modified>
</cp:coreProperties>
</file>