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1:1 태초에 말씀이 계시니라 이 말씀이 하나님과 함께 계셨으니 이 말씀은 곧 하나님이시니라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1:10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1:10 그가 세상에 계셨으며 세상은 그로 말미암아 지은 바 되었으되 세상이 그를 알지 못하였고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1:11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1:11 자기 땅에 오매 자기 백성이 영접하지 아니하였으나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1:12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1:12 영접하는 자 곧 그 이름을 믿는 자들에게는 하나님의 자녀가 되는 권세를 주셨으니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1:13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1:13 이는 혈통으로나 육정으로나 사람의 뜻으로 나지 아니하고 오직 하나님께로부터 난 자들이니라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1:14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1:14 말씀이 육신이 되어 우리 가운데 거하시매 우리가 그의 영광을 보니 아버지의 독생자의 영광이요 은혜와 진리가 충만하더라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1:15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1:15 요한이 그에 대하여 증언하여 외쳐 이르되 내가 전에 말하기를 내 뒤에 오시는 이가 나보다 앞선 것은 나보다 먼저 계심이라 한 것이 이 사람을 가리킴이라 하니라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1:2 그가 태초에 하나님과 함께 계셨고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1:3 만물이 그로 말미암아 지은 바 되었으니 지은 것이 하나도 그가 없이는 된 것이 없느니라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1:4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1:4 그 안에 생명이 있었으니 이 생명은 사람들의 빛이라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1:5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1:5 빛이 어둠에 비치되 어둠이 깨닫지 못하더라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1:6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1:6 하나님께로부터 보내심을 받은 사람이 있으니 그의 이름은 요한이라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1:7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1:7 그가 증언하러 왔으니 곧 빛에 대하여 증언하고 모든 사람이 자기로 말미암아 믿게 하려 함이라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1:8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1:8 그는 이 빛이 아니요 이 빛에 대하여 증언하러 온 자라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 1:9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요 1:9 참 빛 곧 세상에 와서 각 사람에게 비추는 빛이 있었나니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6858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2025-08-24T10:02:24Z</dcterms:created>
  <dcterms:modified xsi:type="dcterms:W3CDTF">2025-08-24T10:02:24Z</dcterms:modified>
</cp:coreProperties>
</file>