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아가 1장 3절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네 기름이 향기로워 아름답고 네 이름이 쏟은 향기름 같으므로 처녀들이 너를 사랑하는구나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아가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2025-08-26T12:22:25Z</dcterms:created>
  <dcterms:modified xsi:type="dcterms:W3CDTF">2025-08-26T12:22:25Z</dcterms:modified>
</cp:coreProperties>
</file>