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창 1:1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창 1:1 태초에 하나님이 천지를 창조하시니라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창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34340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860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2025-08-24T10:11:51Z</dcterms:created>
  <dcterms:modified xsi:type="dcterms:W3CDTF">2025-08-24T10:11:51Z</dcterms:modified>
</cp:coreProperties>
</file>