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요한복음 6:22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771525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이튿날 바다 건너편에 서 있던 무리가 배 한 척 외에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다른 배가 거기 없는 것과 또 어제 예수께서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제자들과 함께 그 배에 오르지 아니하시고 제자들만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가는 것을 보았더니</a:t>
            </a:r>
            <a:endParaRPr lang="en-US" sz="2200" dirty="0"/>
          </a:p>
          <a:p>
            <a:pPr algn="l" indent="0" marL="0">
              <a:buNone/>
            </a:pPr>
            <a:r>
              <a:rPr lang="en-US" sz="2200" b="1" dirty="0">
                <a:solidFill>
                  <a:srgbClr val="FFFFFF"/>
                </a:solidFill>
              </a:rPr>
              <a:t> 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요한복음 6장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57200" y="6858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685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29600" y="6858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685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7200" y="45720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57200" y="4114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229600" y="4572000"/>
            <a:ext cx="457200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381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2025-08-23T12:21:35Z</dcterms:created>
  <dcterms:modified xsi:type="dcterms:W3CDTF">2025-08-23T12:21:35Z</dcterms:modified>
</cp:coreProperties>
</file>