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slideMasters/slideMaster57.xml" ContentType="application/vnd.openxmlformats-officedocument.presentationml.slideMaster+xml"/>
  <Override PartName="/ppt/slides/slide57.xml" ContentType="application/vnd.openxmlformats-officedocument.presentationml.slide+xml"/>
  <Override PartName="/ppt/slideMasters/slideMaster58.xml" ContentType="application/vnd.openxmlformats-officedocument.presentationml.slideMaster+xml"/>
  <Override PartName="/ppt/slides/slide58.xml" ContentType="application/vnd.openxmlformats-officedocument.presentationml.slide+xml"/>
  <Override PartName="/ppt/slideMasters/slideMaster59.xml" ContentType="application/vnd.openxmlformats-officedocument.presentationml.slideMaster+xml"/>
  <Override PartName="/ppt/slides/slide59.xml" ContentType="application/vnd.openxmlformats-officedocument.presentationml.slide+xml"/>
  <Override PartName="/ppt/slideMasters/slideMaster60.xml" ContentType="application/vnd.openxmlformats-officedocument.presentationml.slideMaster+xml"/>
  <Override PartName="/ppt/slides/slide60.xml" ContentType="application/vnd.openxmlformats-officedocument.presentationml.slide+xml"/>
  <Override PartName="/ppt/slideMasters/slideMaster61.xml" ContentType="application/vnd.openxmlformats-officedocument.presentationml.slideMaster+xml"/>
  <Override PartName="/ppt/slides/slide61.xml" ContentType="application/vnd.openxmlformats-officedocument.presentationml.slide+xml"/>
  <Override PartName="/ppt/slideMasters/slideMaster62.xml" ContentType="application/vnd.openxmlformats-officedocument.presentationml.slideMaster+xml"/>
  <Override PartName="/ppt/slides/slide62.xml" ContentType="application/vnd.openxmlformats-officedocument.presentationml.slide+xml"/>
  <Override PartName="/ppt/slideMasters/slideMaster63.xml" ContentType="application/vnd.openxmlformats-officedocument.presentationml.slideMaster+xml"/>
  <Override PartName="/ppt/slides/slide63.xml" ContentType="application/vnd.openxmlformats-officedocument.presentationml.slide+xml"/>
  <Override PartName="/ppt/slideMasters/slideMaster64.xml" ContentType="application/vnd.openxmlformats-officedocument.presentationml.slideMaster+xml"/>
  <Override PartName="/ppt/slides/slide64.xml" ContentType="application/vnd.openxmlformats-officedocument.presentationml.slide+xml"/>
  <Override PartName="/ppt/slideMasters/slideMaster65.xml" ContentType="application/vnd.openxmlformats-officedocument.presentationml.slideMaster+xml"/>
  <Override PartName="/ppt/slides/slide65.xml" ContentType="application/vnd.openxmlformats-officedocument.presentationml.slide+xml"/>
  <Override PartName="/ppt/slideMasters/slideMaster66.xml" ContentType="application/vnd.openxmlformats-officedocument.presentationml.slideMaster+xml"/>
  <Override PartName="/ppt/slides/slide66.xml" ContentType="application/vnd.openxmlformats-officedocument.presentationml.slide+xml"/>
  <Override PartName="/ppt/slideMasters/slideMaster67.xml" ContentType="application/vnd.openxmlformats-officedocument.presentationml.slideMaster+xml"/>
  <Override PartName="/ppt/slides/slide67.xml" ContentType="application/vnd.openxmlformats-officedocument.presentationml.slide+xml"/>
  <Override PartName="/ppt/slideMasters/slideMaster68.xml" ContentType="application/vnd.openxmlformats-officedocument.presentationml.slideMaster+xml"/>
  <Override PartName="/ppt/slides/slide68.xml" ContentType="application/vnd.openxmlformats-officedocument.presentationml.slide+xml"/>
  <Override PartName="/ppt/slideMasters/slideMaster69.xml" ContentType="application/vnd.openxmlformats-officedocument.presentationml.slideMaster+xml"/>
  <Override PartName="/ppt/slides/slide69.xml" ContentType="application/vnd.openxmlformats-officedocument.presentationml.slide+xml"/>
  <Override PartName="/ppt/slideMasters/slideMaster70.xml" ContentType="application/vnd.openxmlformats-officedocument.presentationml.slideMaster+xml"/>
  <Override PartName="/ppt/slides/slide70.xml" ContentType="application/vnd.openxmlformats-officedocument.presentationml.slide+xml"/>
  <Override PartName="/ppt/slideMasters/slideMaster71.xml" ContentType="application/vnd.openxmlformats-officedocument.presentationml.slideMaster+xml"/>
  <Override PartName="/ppt/slides/slide71.xml" ContentType="application/vnd.openxmlformats-officedocument.presentationml.slide+xml"/>
  <Override PartName="/ppt/slideMasters/slideMaster72.xml" ContentType="application/vnd.openxmlformats-officedocument.presentationml.slideMaster+xml"/>
  <Override PartName="/ppt/slides/slide72.xml" ContentType="application/vnd.openxmlformats-officedocument.presentationml.slide+xml"/>
  <Override PartName="/ppt/slideMasters/slideMaster73.xml" ContentType="application/vnd.openxmlformats-officedocument.presentationml.slideMaster+xml"/>
  <Override PartName="/ppt/slides/slide73.xml" ContentType="application/vnd.openxmlformats-officedocument.presentationml.slide+xml"/>
  <Override PartName="/ppt/slideMasters/slideMaster74.xml" ContentType="application/vnd.openxmlformats-officedocument.presentationml.slideMaster+xml"/>
  <Override PartName="/ppt/slides/slide74.xml" ContentType="application/vnd.openxmlformats-officedocument.presentationml.slide+xml"/>
  <Override PartName="/ppt/slideMasters/slideMaster75.xml" ContentType="application/vnd.openxmlformats-officedocument.presentationml.slideMaster+xml"/>
  <Override PartName="/ppt/slides/slide75.xml" ContentType="application/vnd.openxmlformats-officedocument.presentationml.slide+xml"/>
  <Override PartName="/ppt/slideMasters/slideMaster76.xml" ContentType="application/vnd.openxmlformats-officedocument.presentationml.slideMaster+xml"/>
  <Override PartName="/ppt/slides/slide76.xml" ContentType="application/vnd.openxmlformats-officedocument.presentationml.slide+xml"/>
  <Override PartName="/ppt/slideMasters/slideMaster77.xml" ContentType="application/vnd.openxmlformats-officedocument.presentationml.slideMaster+xml"/>
  <Override PartName="/ppt/slides/slide77.xml" ContentType="application/vnd.openxmlformats-officedocument.presentationml.slide+xml"/>
  <Override PartName="/ppt/slideMasters/slideMaster78.xml" ContentType="application/vnd.openxmlformats-officedocument.presentationml.slideMaster+xml"/>
  <Override PartName="/ppt/slides/slide78.xml" ContentType="application/vnd.openxmlformats-officedocument.presentationml.slide+xml"/>
  <Override PartName="/ppt/slideMasters/slideMaster79.xml" ContentType="application/vnd.openxmlformats-officedocument.presentationml.slideMaster+xml"/>
  <Override PartName="/ppt/slides/slide79.xml" ContentType="application/vnd.openxmlformats-officedocument.presentationml.slide+xml"/>
  <Override PartName="/ppt/slideMasters/slideMaster80.xml" ContentType="application/vnd.openxmlformats-officedocument.presentationml.slideMaster+xml"/>
  <Override PartName="/ppt/slides/slide80.xml" ContentType="application/vnd.openxmlformats-officedocument.presentationml.slide+xml"/>
  <Override PartName="/ppt/slideMasters/slideMaster81.xml" ContentType="application/vnd.openxmlformats-officedocument.presentationml.slideMaster+xml"/>
  <Override PartName="/ppt/slides/slide81.xml" ContentType="application/vnd.openxmlformats-officedocument.presentationml.slide+xml"/>
  <Override PartName="/ppt/slideMasters/slideMaster82.xml" ContentType="application/vnd.openxmlformats-officedocument.presentationml.slideMaster+xml"/>
  <Override PartName="/ppt/slides/slide82.xml" ContentType="application/vnd.openxmlformats-officedocument.presentationml.slide+xml"/>
  <Override PartName="/ppt/slideMasters/slideMaster83.xml" ContentType="application/vnd.openxmlformats-officedocument.presentationml.slideMaster+xml"/>
  <Override PartName="/ppt/slides/slide83.xml" ContentType="application/vnd.openxmlformats-officedocument.presentationml.slide+xml"/>
  <Override PartName="/ppt/slideMasters/slideMaster84.xml" ContentType="application/vnd.openxmlformats-officedocument.presentationml.slideMaster+xml"/>
  <Override PartName="/ppt/slides/slide84.xml" ContentType="application/vnd.openxmlformats-officedocument.presentationml.slide+xml"/>
  <Override PartName="/ppt/slideMasters/slideMaster85.xml" ContentType="application/vnd.openxmlformats-officedocument.presentationml.slideMaster+xml"/>
  <Override PartName="/ppt/slides/slide85.xml" ContentType="application/vnd.openxmlformats-officedocument.presentationml.slide+xml"/>
  <Override PartName="/ppt/slideMasters/slideMaster86.xml" ContentType="application/vnd.openxmlformats-officedocument.presentationml.slideMaster+xml"/>
  <Override PartName="/ppt/slides/slide86.xml" ContentType="application/vnd.openxmlformats-officedocument.presentationml.slide+xml"/>
  <Override PartName="/ppt/slideMasters/slideMaster87.xml" ContentType="application/vnd.openxmlformats-officedocument.presentationml.slideMaster+xml"/>
  <Override PartName="/ppt/slides/slide87.xml" ContentType="application/vnd.openxmlformats-officedocument.presentationml.slide+xml"/>
  <Override PartName="/ppt/slideMasters/slideMaster88.xml" ContentType="application/vnd.openxmlformats-officedocument.presentationml.slideMaster+xml"/>
  <Override PartName="/ppt/slides/slide88.xml" ContentType="application/vnd.openxmlformats-officedocument.presentationml.slide+xml"/>
  <Override PartName="/ppt/slideMasters/slideMaster89.xml" ContentType="application/vnd.openxmlformats-officedocument.presentationml.slideMaster+xml"/>
  <Override PartName="/ppt/slides/slide89.xml" ContentType="application/vnd.openxmlformats-officedocument.presentationml.slide+xml"/>
  <Override PartName="/ppt/slideMasters/slideMaster90.xml" ContentType="application/vnd.openxmlformats-officedocument.presentationml.slideMaster+xml"/>
  <Override PartName="/ppt/slides/slide90.xml" ContentType="application/vnd.openxmlformats-officedocument.presentationml.slide+xml"/>
  <Override PartName="/ppt/slideMasters/slideMaster91.xml" ContentType="application/vnd.openxmlformats-officedocument.presentationml.slideMaster+xml"/>
  <Override PartName="/ppt/slides/slide91.xml" ContentType="application/vnd.openxmlformats-officedocument.presentationml.slide+xml"/>
  <Override PartName="/ppt/slideMasters/slideMaster92.xml" ContentType="application/vnd.openxmlformats-officedocument.presentationml.slideMaster+xml"/>
  <Override PartName="/ppt/slides/slide92.xml" ContentType="application/vnd.openxmlformats-officedocument.presentationml.slide+xml"/>
  <Override PartName="/ppt/slideMasters/slideMaster93.xml" ContentType="application/vnd.openxmlformats-officedocument.presentationml.slideMaster+xml"/>
  <Override PartName="/ppt/slides/slide93.xml" ContentType="application/vnd.openxmlformats-officedocument.presentationml.slide+xml"/>
  <Override PartName="/ppt/slideMasters/slideMaster94.xml" ContentType="application/vnd.openxmlformats-officedocument.presentationml.slideMaster+xml"/>
  <Override PartName="/ppt/slides/slide94.xml" ContentType="application/vnd.openxmlformats-officedocument.presentationml.slide+xml"/>
  <Override PartName="/ppt/slideMasters/slideMaster95.xml" ContentType="application/vnd.openxmlformats-officedocument.presentationml.slideMaster+xml"/>
  <Override PartName="/ppt/slides/slide95.xml" ContentType="application/vnd.openxmlformats-officedocument.presentationml.slide+xml"/>
  <Override PartName="/ppt/slideMasters/slideMaster96.xml" ContentType="application/vnd.openxmlformats-officedocument.presentationml.slideMaster+xml"/>
  <Override PartName="/ppt/slides/slide96.xml" ContentType="application/vnd.openxmlformats-officedocument.presentationml.slide+xml"/>
  <Override PartName="/ppt/slideMasters/slideMaster97.xml" ContentType="application/vnd.openxmlformats-officedocument.presentationml.slideMaster+xml"/>
  <Override PartName="/ppt/slides/slide97.xml" ContentType="application/vnd.openxmlformats-officedocument.presentationml.slide+xml"/>
  <Override PartName="/ppt/slideMasters/slideMaster98.xml" ContentType="application/vnd.openxmlformats-officedocument.presentationml.slideMaster+xml"/>
  <Override PartName="/ppt/slides/slide98.xml" ContentType="application/vnd.openxmlformats-officedocument.presentationml.slide+xml"/>
  <Override PartName="/ppt/slideMasters/slideMaster99.xml" ContentType="application/vnd.openxmlformats-officedocument.presentationml.slideMaster+xml"/>
  <Override PartName="/ppt/slides/slide99.xml" ContentType="application/vnd.openxmlformats-officedocument.presentationml.slide+xml"/>
  <Override PartName="/ppt/slideMasters/slideMaster100.xml" ContentType="application/vnd.openxmlformats-officedocument.presentationml.slideMaster+xml"/>
  <Override PartName="/ppt/slides/slide100.xml" ContentType="application/vnd.openxmlformats-officedocument.presentationml.slide+xml"/>
  <Override PartName="/ppt/slideMasters/slideMaster101.xml" ContentType="application/vnd.openxmlformats-officedocument.presentationml.slideMaster+xml"/>
  <Override PartName="/ppt/slides/slide101.xml" ContentType="application/vnd.openxmlformats-officedocument.presentationml.slide+xml"/>
  <Override PartName="/ppt/slideMasters/slideMaster102.xml" ContentType="application/vnd.openxmlformats-officedocument.presentationml.slideMaster+xml"/>
  <Override PartName="/ppt/slides/slide102.xml" ContentType="application/vnd.openxmlformats-officedocument.presentationml.slide+xml"/>
  <Override PartName="/ppt/slideMasters/slideMaster103.xml" ContentType="application/vnd.openxmlformats-officedocument.presentationml.slideMaster+xml"/>
  <Override PartName="/ppt/slides/slide103.xml" ContentType="application/vnd.openxmlformats-officedocument.presentationml.slide+xml"/>
  <Override PartName="/ppt/slideMasters/slideMaster104.xml" ContentType="application/vnd.openxmlformats-officedocument.presentationml.slideMaster+xml"/>
  <Override PartName="/ppt/slides/slide104.xml" ContentType="application/vnd.openxmlformats-officedocument.presentationml.slide+xml"/>
  <Override PartName="/ppt/slideMasters/slideMaster105.xml" ContentType="application/vnd.openxmlformats-officedocument.presentationml.slideMaster+xml"/>
  <Override PartName="/ppt/slides/slide105.xml" ContentType="application/vnd.openxmlformats-officedocument.presentationml.slide+xml"/>
  <Override PartName="/ppt/slideMasters/slideMaster106.xml" ContentType="application/vnd.openxmlformats-officedocument.presentationml.slideMaster+xml"/>
  <Override PartName="/ppt/slides/slide106.xml" ContentType="application/vnd.openxmlformats-officedocument.presentationml.slide+xml"/>
  <Override PartName="/ppt/slideMasters/slideMaster107.xml" ContentType="application/vnd.openxmlformats-officedocument.presentationml.slideMaster+xml"/>
  <Override PartName="/ppt/slides/slide107.xml" ContentType="application/vnd.openxmlformats-officedocument.presentationml.slide+xml"/>
  <Override PartName="/ppt/slideMasters/slideMaster108.xml" ContentType="application/vnd.openxmlformats-officedocument.presentationml.slideMaster+xml"/>
  <Override PartName="/ppt/slides/slide108.xml" ContentType="application/vnd.openxmlformats-officedocument.presentationml.slide+xml"/>
  <Override PartName="/ppt/slideMasters/slideMaster109.xml" ContentType="application/vnd.openxmlformats-officedocument.presentationml.slideMaster+xml"/>
  <Override PartName="/ppt/slides/slide109.xml" ContentType="application/vnd.openxmlformats-officedocument.presentationml.slide+xml"/>
  <Override PartName="/ppt/slideMasters/slideMaster110.xml" ContentType="application/vnd.openxmlformats-officedocument.presentationml.slideMaster+xml"/>
  <Override PartName="/ppt/slides/slide110.xml" ContentType="application/vnd.openxmlformats-officedocument.presentationml.slide+xml"/>
  <Override PartName="/ppt/slideMasters/slideMaster111.xml" ContentType="application/vnd.openxmlformats-officedocument.presentationml.slideMaster+xml"/>
  <Override PartName="/ppt/slides/slide111.xml" ContentType="application/vnd.openxmlformats-officedocument.presentationml.slide+xml"/>
  <Override PartName="/ppt/slideMasters/slideMaster112.xml" ContentType="application/vnd.openxmlformats-officedocument.presentationml.slideMaster+xml"/>
  <Override PartName="/ppt/slides/slide112.xml" ContentType="application/vnd.openxmlformats-officedocument.presentationml.slide+xml"/>
  <Override PartName="/ppt/slideMasters/slideMaster113.xml" ContentType="application/vnd.openxmlformats-officedocument.presentationml.slideMaster+xml"/>
  <Override PartName="/ppt/slides/slide113.xml" ContentType="application/vnd.openxmlformats-officedocument.presentationml.slide+xml"/>
  <Override PartName="/ppt/slideMasters/slideMaster114.xml" ContentType="application/vnd.openxmlformats-officedocument.presentationml.slideMaster+xml"/>
  <Override PartName="/ppt/slides/slide114.xml" ContentType="application/vnd.openxmlformats-officedocument.presentationml.slide+xml"/>
  <Override PartName="/ppt/slideMasters/slideMaster115.xml" ContentType="application/vnd.openxmlformats-officedocument.presentationml.slideMaster+xml"/>
  <Override PartName="/ppt/slides/slide115.xml" ContentType="application/vnd.openxmlformats-officedocument.presentationml.slide+xml"/>
  <Override PartName="/ppt/slideMasters/slideMaster116.xml" ContentType="application/vnd.openxmlformats-officedocument.presentationml.slideMaster+xml"/>
  <Override PartName="/ppt/slides/slide116.xml" ContentType="application/vnd.openxmlformats-officedocument.presentationml.slide+xml"/>
  <Override PartName="/ppt/slideMasters/slideMaster117.xml" ContentType="application/vnd.openxmlformats-officedocument.presentationml.slideMaster+xml"/>
  <Override PartName="/ppt/slides/slide117.xml" ContentType="application/vnd.openxmlformats-officedocument.presentationml.slide+xml"/>
  <Override PartName="/ppt/slideMasters/slideMaster118.xml" ContentType="application/vnd.openxmlformats-officedocument.presentationml.slideMaster+xml"/>
  <Override PartName="/ppt/slides/slide118.xml" ContentType="application/vnd.openxmlformats-officedocument.presentationml.slide+xml"/>
  <Override PartName="/ppt/slideMasters/slideMaster119.xml" ContentType="application/vnd.openxmlformats-officedocument.presentationml.slideMaster+xml"/>
  <Override PartName="/ppt/slides/slide119.xml" ContentType="application/vnd.openxmlformats-officedocument.presentationml.slide+xml"/>
  <Override PartName="/ppt/slideMasters/slideMaster120.xml" ContentType="application/vnd.openxmlformats-officedocument.presentationml.slideMaster+xml"/>
  <Override PartName="/ppt/slides/slide1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</p:sldIdLst>
  <p:notesMasterIdLst>
    <p:notesMasterId r:id="rId1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slide" Target="slides/slide101.xml"/><Relationship Id="rId103" Type="http://schemas.openxmlformats.org/officeDocument/2006/relationships/slide" Target="slides/slide102.xml"/><Relationship Id="rId104" Type="http://schemas.openxmlformats.org/officeDocument/2006/relationships/slide" Target="slides/slide103.xml"/><Relationship Id="rId105" Type="http://schemas.openxmlformats.org/officeDocument/2006/relationships/slide" Target="slides/slide104.xml"/><Relationship Id="rId106" Type="http://schemas.openxmlformats.org/officeDocument/2006/relationships/slide" Target="slides/slide105.xml"/><Relationship Id="rId107" Type="http://schemas.openxmlformats.org/officeDocument/2006/relationships/slide" Target="slides/slide106.xml"/><Relationship Id="rId108" Type="http://schemas.openxmlformats.org/officeDocument/2006/relationships/slide" Target="slides/slide107.xml"/><Relationship Id="rId109" Type="http://schemas.openxmlformats.org/officeDocument/2006/relationships/slide" Target="slides/slide108.xml"/><Relationship Id="rId110" Type="http://schemas.openxmlformats.org/officeDocument/2006/relationships/slide" Target="slides/slide109.xml"/><Relationship Id="rId111" Type="http://schemas.openxmlformats.org/officeDocument/2006/relationships/slide" Target="slides/slide110.xml"/><Relationship Id="rId112" Type="http://schemas.openxmlformats.org/officeDocument/2006/relationships/slide" Target="slides/slide111.xml"/><Relationship Id="rId113" Type="http://schemas.openxmlformats.org/officeDocument/2006/relationships/slide" Target="slides/slide112.xml"/><Relationship Id="rId114" Type="http://schemas.openxmlformats.org/officeDocument/2006/relationships/slide" Target="slides/slide113.xml"/><Relationship Id="rId115" Type="http://schemas.openxmlformats.org/officeDocument/2006/relationships/slide" Target="slides/slide114.xml"/><Relationship Id="rId116" Type="http://schemas.openxmlformats.org/officeDocument/2006/relationships/slide" Target="slides/slide115.xml"/><Relationship Id="rId117" Type="http://schemas.openxmlformats.org/officeDocument/2006/relationships/slide" Target="slides/slide116.xml"/><Relationship Id="rId118" Type="http://schemas.openxmlformats.org/officeDocument/2006/relationships/slide" Target="slides/slide117.xml"/><Relationship Id="rId119" Type="http://schemas.openxmlformats.org/officeDocument/2006/relationships/slide" Target="slides/slide118.xml"/><Relationship Id="rId120" Type="http://schemas.openxmlformats.org/officeDocument/2006/relationships/slide" Target="slides/slide119.xml"/><Relationship Id="rId121" Type="http://schemas.openxmlformats.org/officeDocument/2006/relationships/slide" Target="slides/slide120.xml"/><Relationship Id="rId122" Type="http://schemas.openxmlformats.org/officeDocument/2006/relationships/notesMaster" Target="notesMasters/notesMaster1.xml"/><Relationship Id="rId123" Type="http://schemas.openxmlformats.org/officeDocument/2006/relationships/presProps" Target="presProps.xml"/><Relationship Id="rId124" Type="http://schemas.openxmlformats.org/officeDocument/2006/relationships/viewProps" Target="viewProps.xml"/><Relationship Id="rId125" Type="http://schemas.openxmlformats.org/officeDocument/2006/relationships/theme" Target="theme/theme1.xml"/><Relationship Id="rId1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0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0.xml"/>
		</Relationships>
</file>

<file path=ppt/notesSlides/_rels/notesSlide10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1.xml"/>
		</Relationships>
</file>

<file path=ppt/notesSlides/_rels/notesSlide10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2.xml"/>
		</Relationships>
</file>

<file path=ppt/notesSlides/_rels/notesSlide10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3.xml"/>
		</Relationships>
</file>

<file path=ppt/notesSlides/_rels/notesSlide10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4.xml"/>
		</Relationships>
</file>

<file path=ppt/notesSlides/_rels/notesSlide10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5.xml"/>
		</Relationships>
</file>

<file path=ppt/notesSlides/_rels/notesSlide10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6.xml"/>
		</Relationships>
</file>

<file path=ppt/notesSlides/_rels/notesSlide10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7.xml"/>
		</Relationships>
</file>

<file path=ppt/notesSlides/_rels/notesSlide10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8.xml"/>
		</Relationships>
</file>

<file path=ppt/notesSlides/_rels/notesSlide10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9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0.xml"/>
		</Relationships>
</file>

<file path=ppt/notesSlides/_rels/notesSlide1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1.xml"/>
		</Relationships>
</file>

<file path=ppt/notesSlides/_rels/notesSlide1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2.xml"/>
		</Relationships>
</file>

<file path=ppt/notesSlides/_rels/notesSlide1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3.xml"/>
		</Relationships>
</file>

<file path=ppt/notesSlides/_rels/notesSlide1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4.xml"/>
		</Relationships>
</file>

<file path=ppt/notesSlides/_rels/notesSlide1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5.xml"/>
		</Relationships>
</file>

<file path=ppt/notesSlides/_rels/notesSlide1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6.xml"/>
		</Relationships>
</file>

<file path=ppt/notesSlides/_rels/notesSlide1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7.xml"/>
		</Relationships>
</file>

<file path=ppt/notesSlides/_rels/notesSlide1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8.xml"/>
		</Relationships>
</file>

<file path=ppt/notesSlides/_rels/notesSlide1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9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0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5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7.xml"/>
		</Relationships>
</file>

<file path=ppt/notesSlides/_rels/notesSlide5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8.xml"/>
		</Relationships>
</file>

<file path=ppt/notesSlides/_rels/notesSlide5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9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6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0.xml"/>
		</Relationships>
</file>

<file path=ppt/notesSlides/_rels/notesSlide6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1.xml"/>
		</Relationships>
</file>

<file path=ppt/notesSlides/_rels/notesSlide6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2.xml"/>
		</Relationships>
</file>

<file path=ppt/notesSlides/_rels/notesSlide6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3.xml"/>
		</Relationships>
</file>

<file path=ppt/notesSlides/_rels/notesSlide6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4.xml"/>
		</Relationships>
</file>

<file path=ppt/notesSlides/_rels/notesSlide6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5.xml"/>
		</Relationships>
</file>

<file path=ppt/notesSlides/_rels/notesSlide6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6.xml"/>
		</Relationships>
</file>

<file path=ppt/notesSlides/_rels/notesSlide6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7.xml"/>
		</Relationships>
</file>

<file path=ppt/notesSlides/_rels/notesSlide6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8.xml"/>
		</Relationships>
</file>

<file path=ppt/notesSlides/_rels/notesSlide6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9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7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0.xml"/>
		</Relationships>
</file>

<file path=ppt/notesSlides/_rels/notesSlide7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1.xml"/>
		</Relationships>
</file>

<file path=ppt/notesSlides/_rels/notesSlide7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2.xml"/>
		</Relationships>
</file>

<file path=ppt/notesSlides/_rels/notesSlide7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3.xml"/>
		</Relationships>
</file>

<file path=ppt/notesSlides/_rels/notesSlide7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4.xml"/>
		</Relationships>
</file>

<file path=ppt/notesSlides/_rels/notesSlide7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5.xml"/>
		</Relationships>
</file>

<file path=ppt/notesSlides/_rels/notesSlide7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6.xml"/>
		</Relationships>
</file>

<file path=ppt/notesSlides/_rels/notesSlide7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7.xml"/>
		</Relationships>
</file>

<file path=ppt/notesSlides/_rels/notesSlide7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8.xml"/>
		</Relationships>
</file>

<file path=ppt/notesSlides/_rels/notesSlide7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9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8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0.xml"/>
		</Relationships>
</file>

<file path=ppt/notesSlides/_rels/notesSlide8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1.xml"/>
		</Relationships>
</file>

<file path=ppt/notesSlides/_rels/notesSlide8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2.xml"/>
		</Relationships>
</file>

<file path=ppt/notesSlides/_rels/notesSlide8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3.xml"/>
		</Relationships>
</file>

<file path=ppt/notesSlides/_rels/notesSlide8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4.xml"/>
		</Relationships>
</file>

<file path=ppt/notesSlides/_rels/notesSlide8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5.xml"/>
		</Relationships>
</file>

<file path=ppt/notesSlides/_rels/notesSlide8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6.xml"/>
		</Relationships>
</file>

<file path=ppt/notesSlides/_rels/notesSlide8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7.xml"/>
		</Relationships>
</file>

<file path=ppt/notesSlides/_rels/notesSlide8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8.xml"/>
		</Relationships>
</file>

<file path=ppt/notesSlides/_rels/notesSlide8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9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_rels/notesSlide9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0.xml"/>
		</Relationships>
</file>

<file path=ppt/notesSlides/_rels/notesSlide9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1.xml"/>
		</Relationships>
</file>

<file path=ppt/notesSlides/_rels/notesSlide9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2.xml"/>
		</Relationships>
</file>

<file path=ppt/notesSlides/_rels/notesSlide9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3.xml"/>
		</Relationships>
</file>

<file path=ppt/notesSlides/_rels/notesSlide9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4.xml"/>
		</Relationships>
</file>

<file path=ppt/notesSlides/_rels/notesSlide9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5.xml"/>
		</Relationships>
</file>

<file path=ppt/notesSlides/_rels/notesSlide9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6.xml"/>
		</Relationships>
</file>

<file path=ppt/notesSlides/_rels/notesSlide9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7.xml"/>
		</Relationships>
</file>

<file path=ppt/notesSlides/_rels/notesSlide9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8.xml"/>
		</Relationships>
</file>

<file path=ppt/notesSlides/_rels/notesSlide9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행위가 온전하여 여호와의 율법을 따라 행하는 자들은 복이 있음이여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전심으로 주를 찾았사오니 주의 계명에서 떠나지 말게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법도들을 지키므로 나의 명철함이 노인보다 나으니이다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말씀을 지키려고 발을 금하여 모든 악한 길로 가지 아니하였사오며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주께서 나를 가르치셨으므로 내가 주의 규례들에서 떠나지 아니하였나이다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말씀의 맛이 내게 어찌 그리 단지요 내 입에 꿀보다 더 다니이다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법도들로 말미암아 내가 명철하게 되었으므로 모든 거짓 행위를 미워하나이다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말씀은 내 발에 등이요 내 길에 빛이니이다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의로운 규례들을 지키기로 맹세하고 굳게 정하였나이다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나의 고난이 매우 심하오니 여호와여 주의 말씀대로 나를 살아나게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구하오니 내 입이 드리는 자원제물을 받으시고 주의 공의를 내게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109절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나의 생명이 항상 위기에 있사오나 나는 주의 법을 잊지 아니하나이다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주께 범죄하지 아니하려 하여 주의 말씀을 내 마음에 두었나이다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악인들이 나를 해하려고 올무를 놓았사오나 나는 주의 법도들에서 떠나지 아니하였나이다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증거들로 내가 영원히 나의 기업을 삼았사오니 이는 내 마음의 즐거움이 됨이니이다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율례들을 영원히 행하려고 내 마음을 기울였나이다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두 마음 품는 자들을 미워하고 주의 법을 사랑하나이다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주는 나의 은신처요 방패시라 내가 주의 말씀을 바라나이다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너희 행악자들이여 나를 떠날지어다 나는 내 하나님의 계명들을 지키리로다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말씀대로 나를 붙들어 살게 하시고 내 소망이 부끄럽지 않게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나를 붙드소서 그리하시면 내가 구원을 얻고 주의 율례들에 항상 주의하리이다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율례들에서 떠나는 자는 주께서 다 멸시하셨으니 그들의 속임수는 허무함이니이다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119절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주께서 세상의 모든 악인들을 찌꺼기 같이 버리시니 그러므로 내가 주의 증거들을 사랑하나이다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찬송을 받으실 주 여호와여 주의 율례들을 내게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120절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육체가 주를 두려워함으로 떨며 내가 또 주의 심판을 두려워하나이다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입의 모든 규례들을 나의 입술로 선포하였으며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모든 재물을 즐거워함 같이 주의 증거들의 도를 즐거워하였나이다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법도들을 작은 소리로 읊조리며 주의 길들에 주의하며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율례들을 즐거워하며 주의 말씀을 잊지 아니하리이다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종을 후대하여 살게 하소서 그리하시면 주의 말씀을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눈을 열어서 주의 율법에서 놀라운 것을 보게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19절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나는 땅에서 나그네가 되었사오니 주의 계명들을 내게 숨기지 마소서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여호와의 증거들을 지키고 전심으로 여호와를 구하는 자는 복이 있도다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규례들을 항상 사모함으로 내 마음이 상하나이다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교만하여 저주를 받으며 주의 계명들에서 떠나는 자들을 주께서 꾸짖으셨나이다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교훈들을 지켰사오니 비방과 멸시를 내게서 떠나게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고관들도 앉아서 나를 비방하였사오나 주의 종은 주의 율례들을 작은 소리로 읊조렸나이다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증거들은 나의 즐거움이요 나의 충고자니이다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영혼이 진토에 붙었사오니 주의 말씀대로 나를 살아나게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나의 행위를 아뢰매 주께서 내게 응답하셨사오니 주의 율례들을 내게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나에게 주의 법도들의 길을 깨닫게 하여 주소서 그리하시면 내가 주의 기이한 일들을 작은 소리로 읊조리리이다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나의 영혼이 눌림으로 말미암아 녹사오니 주의 말씀대로 나를 세우소서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29절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거짓 행위를 내게서 떠나게 하시고 주의 법을 내게 은혜로이 베푸소서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참으로 그들은 불의를 행하지 아니하고 주의 도를 행하는도다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성실한 길을 택하고 주의 규례들을 내 앞에 두었나이다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증거들에 매달렸사오니 여호와여 내가 수치를 당하지 말게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주께서 내 마음을 넓히시면 내가 주의 계명들의 길로 달려가리이다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율례들의 도를 내게 가르치소서 내가 끝까지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나로 하여금 깨닫게 하여 주소서 내가 주의 법을 준행하며 전심으로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나로 하여금 주의 계명들의 길로 행하게 하소서 내가 이를 즐거워함이니이다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마음을 주의 증거들에게 향하게 하시고 탐욕으로 향하지 말게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눈을 돌이켜 허탄한 것을 보지 말게 하시고 주의 길에서 나를 살아나게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주를 경외하게 하는 주의 말씀을 주의 종에게 세우소서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39절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두려워하는 비방을 내게서 떠나게 하소서 주의 규례들은 선하심이니이다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주께서 명령하사 주의 법도를 잘 지키게 하셨나이다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법도들을 사모하였사오니 주의 의로 나를 살아나게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말씀대로 주의 인자하심과 주의 구원을 내게 임하게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그리하시면 내가 나를 비방하는 자들에게 대답할 말이 있사오리니 내가 주의 말씀을 의지함이니이다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진리의 말씀이 내 입에서 조금도 떠나지 말게 하소서 내가 주의 규례를 바랐음이니이다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율법을 항상 지키리이다 영원히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법도들을 구하였사오니 자유롭게 걸어갈 것이오며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또 왕들 앞에서 주의 교훈들을 말할 때에 수치를 당하지 아니하겠사오며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사랑하는 주의 계명들을 스스로 즐거워하며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또 내가 사랑하는 주의 계명들을 향하여 내 손을 들고 주의 율례들을 작은 소리로 읊조리리이다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49절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종에게 하신 말씀을 기억하소서 주께서 내게 소망을 가지게 하셨나이다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길을 굳게 정하사 주의 율례를 지키게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이 말씀은 나의 고난 중의 위로라 주의 말씀이 나를 살리셨기 때문이니이다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교만한 자들이 나를 심히 조롱하였어도 나는 주의 법을 떠나지 아니하였나이다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옛 규례들을 내가 기억하고 스스로 위로하였나이다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율법을 버린 악인들로 말미암아 내가 맹렬한 분노에 사로잡혔나이다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나그네 된 집에서 주의 율례들이 나의 노래가 되었나이다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내가 밤에 주의 이름을 기억하고 주의 법을 지켰나이다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소유는 이것이니 곧 주의 법도들을 지킨 것이니이다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여호와는 나의 분깃이시니 나는 주의 말씀을 지키리라 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전심으로 주께 간구하였사오니 주의 말씀대로 내게 은혜를 베푸소서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59절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내 행위를 생각하고 주의 증거들을 향하여 내 발길을 돌이켰사오며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모든 계명에 주의할 때에는 부끄럽지 아니하리이다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계명들을 지키기에 신속히 하고 지체하지 아니하였나이다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악인들의 줄이 내게 두루 얽혔을지라도 나는 주의 법을 잊지 아니하였나이다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의로운 규례들로 말미암아 밤중에 일어나 주께 감사하리이다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나는 주를 경외하는 모든 자들과 주의 법도들을 지키는 자들의 친구라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인자하심이 땅에 충만하였사오니 주의 율례들로 나를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말씀대로 주의 종을 선대하셨나이다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계명들을 믿었사오니 좋은 명철과 지식을 내게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고난 당하기 전에는 내가 그릇 행하였더니 이제는 주의 말씀을 지키나이다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주는 선하사 선을 행하시오니 주의 율례들로 나를 가르치소서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69절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교만한 자들이 거짓을 지어 나를 치려 하였사오나 나는 전심으로 주의 법도들을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의로운 판단을 배울 때에는 정직한 마음으로 주께 감사하리이다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그들의 마음은 살져서 기름덩이 같으나 나는 주의 법을 즐거워하나이다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고난 당한 것이 내게 유익이라 이로 말미암아 내가 주의 율례들을 배우게 되었나이다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입의 법이 내게는 천천 금은보다 좋으니이다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손이 나를 만들고 세우셨사오니 내가 깨달아 주의 계명들을 배우게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주를 경외하는 자들이 나를 보고 기뻐하는 것은 내가 주의 말씀을 바라는 까닭이니이다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내가 알거니와 주의 심판은 의로우시고 주께서 나를 괴롭게 하심은 성실하심 때문이니이다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구하오니 주의 종에게 하신 말씀대로 주의 인자하심이 나의 위안이 되게 하시며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긍휼히 여기심이 내게 임하사 내가 살게 하소서 주의 법은 나의 즐거움이니이다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교만한 자들이 거짓으로 나를 엎드러뜨렸으니 그들이 수치를 당하게 하소서 나는 주의 법도들을 작은 소리로 읊조리리이다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79절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주를 경외하는 자들이 내게 돌아오게 하소서 그리하시면 그들이 주의 증거들을 알리이다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율례들을 지키오리니 나를 아주 버리지 마옵소서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 마음으로 주의 율례들에 완전하게 하사 내가 수치를 당하지 아니하게 하소서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나의 영혼이 주의 구원을 사모하기에 피곤하오나 나는 주의 말씀을 바라나이다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나의 말이 주께서 언제나 나를 안위하실까 하면서 내 눈이 주의 말씀을 바라기에 피곤하니이다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연기 속의 가죽 부대 같이 되었으나 주의 율례들을 잊지 아니하나이다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종의 날이 얼마나 되나이까 나를 핍박하는 자들을 주께서 언제나 심판하시리이까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법을 따르지 아니하는 교만한 자들이 나를 해하려고 웅덩이를 팠나이다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모든 계명들은 신실하니이다 그들이 이유 없이 나를 핍박하오니 나를 도우소서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그들이 나를 세상에서 거의 멸하였으나 나는 주의 법도들을 버리지 아니하였사오니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인자하심을 따라 나를 살아나게 하소서 그리하시면 주의 입의 교훈들을 내가 지키리이다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89절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여호와여 주의 말씀은 영원히 하늘에 굳게 섰사오며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청년이 무엇으로 그의 행실을 깨끗하게 하리이까 주의 말씀만 지킬 따름이니이다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90절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성실하심은 대대에 이르나이다 주께서 땅을 세우셨으므로 땅이 항상 있사오니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91절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천지가 주의 규례들대로 오늘까지 있음은 만물이 주의 종이 된 까닭이니이다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92절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법이 나의 즐거움이 되지 아니하였더면 내가 내 고난 중에 멸망하였으리이다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93절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법도들을 영원히 잊지 아니하오니 주께서 이것들 때문에 나를 살게 하심이니이다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94절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나는 주의 것이오니 나를 구원하소서 내가 주의 법도들만을 찾았나이다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95절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악인들이 나를 멸하려고 엿보오나 나는 주의 증거들만을 생각하겠나이다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96절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보니 모든 완전한 것이 다 끝이 있어도 주의 계명들은 심히 넓으니이다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97절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법을 어찌 그리 사랑하는지요 내가 그것을 종일 작은 소리로 읊조리나이다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98절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주의 계명들이 항상 나와 함께 하므로 그것들이 나를 원수보다 지혜롭게 하나이다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시편 119장 99절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내가 주의 증거들을 늘 읊조리므로 나의 명철함이 나의 모든 스승보다 나으며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시편 119장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120</Slides>
  <Notes>120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  <vt:lpstr>Slide 89</vt:lpstr>
      <vt:lpstr>Slide 90</vt:lpstr>
      <vt:lpstr>Slide 91</vt:lpstr>
      <vt:lpstr>Slide 92</vt:lpstr>
      <vt:lpstr>Slide 93</vt:lpstr>
      <vt:lpstr>Slide 94</vt:lpstr>
      <vt:lpstr>Slide 95</vt:lpstr>
      <vt:lpstr>Slide 96</vt:lpstr>
      <vt:lpstr>Slide 97</vt:lpstr>
      <vt:lpstr>Slide 98</vt:lpstr>
      <vt:lpstr>Slide 99</vt:lpstr>
      <vt:lpstr>Slide 100</vt:lpstr>
      <vt:lpstr>Slide 101</vt:lpstr>
      <vt:lpstr>Slide 102</vt:lpstr>
      <vt:lpstr>Slide 103</vt:lpstr>
      <vt:lpstr>Slide 104</vt:lpstr>
      <vt:lpstr>Slide 105</vt:lpstr>
      <vt:lpstr>Slide 106</vt:lpstr>
      <vt:lpstr>Slide 107</vt:lpstr>
      <vt:lpstr>Slide 108</vt:lpstr>
      <vt:lpstr>Slide 109</vt:lpstr>
      <vt:lpstr>Slide 110</vt:lpstr>
      <vt:lpstr>Slide 111</vt:lpstr>
      <vt:lpstr>Slide 112</vt:lpstr>
      <vt:lpstr>Slide 113</vt:lpstr>
      <vt:lpstr>Slide 114</vt:lpstr>
      <vt:lpstr>Slide 115</vt:lpstr>
      <vt:lpstr>Slide 116</vt:lpstr>
      <vt:lpstr>Slide 117</vt:lpstr>
      <vt:lpstr>Slide 118</vt:lpstr>
      <vt:lpstr>Slide 119</vt:lpstr>
      <vt:lpstr>Slide 120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2025-08-25T05:58:07Z</dcterms:created>
  <dcterms:modified xsi:type="dcterms:W3CDTF">2025-08-25T05:58:07Z</dcterms:modified>
</cp:coreProperties>
</file>