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요한복음 6:22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이튿날 바다 건너편에 서 있던 무리가 배 한 척 외에</a:t>
            </a:r>
            <a:endParaRPr lang="en-US" sz="2200" dirty="0"/>
          </a:p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 다른 배가 거기 없는 것과 또 어제 예수께서</a:t>
            </a:r>
            <a:endParaRPr lang="en-US" sz="2200" dirty="0"/>
          </a:p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 제자들과 함께 그 배에 오르지 아니하시고 제자들만</a:t>
            </a:r>
            <a:endParaRPr lang="en-US" sz="2200" dirty="0"/>
          </a:p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 가는 것을 보았더니</a:t>
            </a:r>
            <a:endParaRPr lang="en-US" sz="2200" dirty="0"/>
          </a:p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 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요한복음 6장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57200" y="685800"/>
            <a:ext cx="4572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229600" y="685800"/>
            <a:ext cx="4572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685800"/>
            <a:ext cx="0" cy="45720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7200" y="4572000"/>
            <a:ext cx="4572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57200" y="4114800"/>
            <a:ext cx="0" cy="45720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229600" y="4572000"/>
            <a:ext cx="4572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2025-08-22T08:41:14Z</dcterms:created>
  <dcterms:modified xsi:type="dcterms:W3CDTF">2025-08-22T08:41:14Z</dcterms:modified>
</cp:coreProperties>
</file>