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rgbClr val="000000">
              <a:alpha val="40000"/>
            </a:srgbClr>
          </a:solidFill>
          <a:ln/>
        </p:spPr>
      </p:sp>
      <p:sp>
        <p:nvSpPr>
          <p:cNvPr id="3" name="Text 1"/>
          <p:cNvSpPr/>
          <p:nvPr/>
        </p:nvSpPr>
        <p:spPr>
          <a:xfrm>
            <a:off x="0" y="0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2000" b="1" dirty="0">
                <a:solidFill>
                  <a:srgbClr val="FFFFFF"/>
                </a:solidFill>
              </a:rPr>
              <a:t>창세기 1장 1절</a:t>
            </a:r>
            <a:endParaRPr lang="en-US" sz="2000" dirty="0"/>
          </a:p>
        </p:txBody>
      </p:sp>
      <p:sp>
        <p:nvSpPr>
          <p:cNvPr id="4" name="Text 2"/>
          <p:cNvSpPr/>
          <p:nvPr/>
        </p:nvSpPr>
        <p:spPr>
          <a:xfrm>
            <a:off x="685800" y="1157288"/>
            <a:ext cx="7772400" cy="360045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125000"/>
              </a:lnSpc>
              <a:buNone/>
            </a:pPr>
            <a:r>
              <a:rPr lang="en-US" sz="2800" dirty="0">
                <a:solidFill>
                  <a:srgbClr val="FFFFFF"/>
                </a:solidFill>
                <a:latin typeface="Pretendard" pitchFamily="34" charset="0"/>
                <a:ea typeface="Pretendard" pitchFamily="34" charset="-122"/>
                <a:cs typeface="Pretendard" pitchFamily="34" charset="-120"/>
              </a:rPr>
              <a:t>태초에 하나님이 천지를 창조하시니라</a:t>
            </a:r>
            <a:endParaRPr lang="en-US" sz="2800" dirty="0"/>
          </a:p>
        </p:txBody>
      </p:sp>
      <p:sp>
        <p:nvSpPr>
          <p:cNvPr id="5" name="Text 3"/>
          <p:cNvSpPr/>
          <p:nvPr/>
        </p:nvSpPr>
        <p:spPr>
          <a:xfrm>
            <a:off x="0" y="4371975"/>
            <a:ext cx="9144000" cy="914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600" dirty="0">
                <a:solidFill>
                  <a:srgbClr val="FFFFFF"/>
                </a:solidFill>
              </a:rPr>
              <a:t>창세기 1장</a:t>
            </a:r>
            <a:endParaRPr lang="en-US" sz="1600" dirty="0"/>
          </a:p>
        </p:txBody>
      </p:sp>
      <p:sp>
        <p:nvSpPr>
          <p:cNvPr id="6" name="Shape 4"/>
          <p:cNvSpPr/>
          <p:nvPr/>
        </p:nvSpPr>
        <p:spPr>
          <a:xfrm>
            <a:off x="425196" y="9144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7" name="Shape 5"/>
          <p:cNvSpPr/>
          <p:nvPr/>
        </p:nvSpPr>
        <p:spPr>
          <a:xfrm>
            <a:off x="457200" y="9144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8" name="Shape 6"/>
          <p:cNvSpPr/>
          <p:nvPr/>
        </p:nvSpPr>
        <p:spPr>
          <a:xfrm>
            <a:off x="8033004" y="4572000"/>
            <a:ext cx="685800" cy="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  <p:sp>
        <p:nvSpPr>
          <p:cNvPr id="9" name="Shape 7"/>
          <p:cNvSpPr/>
          <p:nvPr/>
        </p:nvSpPr>
        <p:spPr>
          <a:xfrm>
            <a:off x="8686800" y="4114800"/>
            <a:ext cx="0" cy="457200"/>
          </a:xfrm>
          <a:prstGeom prst="line">
            <a:avLst/>
          </a:prstGeom>
          <a:noFill/>
          <a:ln w="63500">
            <a:solidFill>
              <a:srgbClr val="FFFFFF"/>
            </a:solidFill>
            <a:prstDash val="solid"/>
          </a:ln>
        </p:spPr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2025-08-28T15:03:32Z</dcterms:created>
  <dcterms:modified xsi:type="dcterms:W3CDTF">2025-08-28T15:03:32Z</dcterms:modified>
</cp:coreProperties>
</file>