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창세기 1장 1절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25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나눔명조" pitchFamily="34" charset="0"/>
                <a:ea typeface="나눔명조" pitchFamily="34" charset="-122"/>
                <a:cs typeface="나눔명조" pitchFamily="34" charset="-120"/>
              </a:rPr>
              <a:t>태초에 하나님이 천지를 창조하셨다.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창세기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창세기 1장 2절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25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나눔명조" pitchFamily="34" charset="0"/>
                <a:ea typeface="나눔명조" pitchFamily="34" charset="-122"/>
                <a:cs typeface="나눔명조" pitchFamily="34" charset="-120"/>
              </a:rPr>
              <a:t>땅이 혼돈하고 공허하며, 어둠이 깊음 위에 있고, 하나님의 영은 물 위에 움직이고 계셨다.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창세기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창세기 1장 3절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25000"/>
              </a:lnSpc>
              <a:buNone/>
            </a:pPr>
            <a:r>
              <a:rPr lang="en-US" sz="2800" b="1" dirty="0">
                <a:solidFill>
                  <a:srgbClr val="FFFFFF"/>
                </a:solidFill>
                <a:latin typeface="나눔명조" pitchFamily="34" charset="0"/>
                <a:ea typeface="나눔명조" pitchFamily="34" charset="-122"/>
                <a:cs typeface="나눔명조" pitchFamily="34" charset="-120"/>
              </a:rPr>
              <a:t>하나님이 말씀하시기를 빛이 생겨라 하시니, 빛이 생겼다.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창세기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2025-08-28T15:07:39Z</dcterms:created>
  <dcterms:modified xsi:type="dcterms:W3CDTF">2025-08-28T15:07:39Z</dcterms:modified>
</cp:coreProperties>
</file>