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50F3-C557-44A2-B8E1-C6AF0650C525}" type="datetimeFigureOut">
              <a:rPr lang="id-ID" smtClean="0"/>
              <a:t>14/01/2015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D31D-48F5-4EB6-9A2D-0F3EB683E9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0149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50F3-C557-44A2-B8E1-C6AF0650C525}" type="datetimeFigureOut">
              <a:rPr lang="id-ID" smtClean="0"/>
              <a:t>14/01/2015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D31D-48F5-4EB6-9A2D-0F3EB683E9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667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50F3-C557-44A2-B8E1-C6AF0650C525}" type="datetimeFigureOut">
              <a:rPr lang="id-ID" smtClean="0"/>
              <a:t>14/01/2015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D31D-48F5-4EB6-9A2D-0F3EB683E9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677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50F3-C557-44A2-B8E1-C6AF0650C525}" type="datetimeFigureOut">
              <a:rPr lang="id-ID" smtClean="0"/>
              <a:t>14/01/2015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D31D-48F5-4EB6-9A2D-0F3EB683E9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216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50F3-C557-44A2-B8E1-C6AF0650C525}" type="datetimeFigureOut">
              <a:rPr lang="id-ID" smtClean="0"/>
              <a:t>14/01/2015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D31D-48F5-4EB6-9A2D-0F3EB683E9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568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50F3-C557-44A2-B8E1-C6AF0650C525}" type="datetimeFigureOut">
              <a:rPr lang="id-ID" smtClean="0"/>
              <a:t>14/01/2015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D31D-48F5-4EB6-9A2D-0F3EB683E9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720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50F3-C557-44A2-B8E1-C6AF0650C525}" type="datetimeFigureOut">
              <a:rPr lang="id-ID" smtClean="0"/>
              <a:t>14/01/2015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D31D-48F5-4EB6-9A2D-0F3EB683E9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03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50F3-C557-44A2-B8E1-C6AF0650C525}" type="datetimeFigureOut">
              <a:rPr lang="id-ID" smtClean="0"/>
              <a:t>14/01/2015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D31D-48F5-4EB6-9A2D-0F3EB683E9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448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50F3-C557-44A2-B8E1-C6AF0650C525}" type="datetimeFigureOut">
              <a:rPr lang="id-ID" smtClean="0"/>
              <a:t>14/01/2015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D31D-48F5-4EB6-9A2D-0F3EB683E9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009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50F3-C557-44A2-B8E1-C6AF0650C525}" type="datetimeFigureOut">
              <a:rPr lang="id-ID" smtClean="0"/>
              <a:t>14/01/2015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D31D-48F5-4EB6-9A2D-0F3EB683E9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155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50F3-C557-44A2-B8E1-C6AF0650C525}" type="datetimeFigureOut">
              <a:rPr lang="id-ID" smtClean="0"/>
              <a:t>14/01/2015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D31D-48F5-4EB6-9A2D-0F3EB683E9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439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750F3-C557-44A2-B8E1-C6AF0650C525}" type="datetimeFigureOut">
              <a:rPr lang="id-ID" smtClean="0"/>
              <a:t>14/01/2015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BD31D-48F5-4EB6-9A2D-0F3EB683E9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537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9512" y="260648"/>
            <a:ext cx="259228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Module Training Online</a:t>
            </a:r>
            <a:endParaRPr lang="id-ID" dirty="0"/>
          </a:p>
        </p:txBody>
      </p:sp>
      <p:sp>
        <p:nvSpPr>
          <p:cNvPr id="5" name="Rounded Rectangle 4"/>
          <p:cNvSpPr/>
          <p:nvPr/>
        </p:nvSpPr>
        <p:spPr>
          <a:xfrm>
            <a:off x="2924200" y="260648"/>
            <a:ext cx="193583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Bisnis Tanpa Stock</a:t>
            </a:r>
            <a:endParaRPr lang="id-ID" dirty="0"/>
          </a:p>
        </p:txBody>
      </p:sp>
      <p:sp>
        <p:nvSpPr>
          <p:cNvPr id="6" name="Rounded Rectangle 5"/>
          <p:cNvSpPr/>
          <p:nvPr/>
        </p:nvSpPr>
        <p:spPr>
          <a:xfrm>
            <a:off x="5004048" y="260648"/>
            <a:ext cx="165618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Belanja Hemat</a:t>
            </a:r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6804248" y="260648"/>
            <a:ext cx="2232248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7064208" y="323364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MEMBER HOME</a:t>
            </a:r>
            <a:endParaRPr lang="id-ID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064208" y="692696"/>
            <a:ext cx="15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- Cara Upgrade</a:t>
            </a:r>
            <a:endParaRPr lang="id-ID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100926" y="1727356"/>
            <a:ext cx="144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Menu Utama</a:t>
            </a:r>
            <a:endParaRPr lang="id-ID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103826" y="2096688"/>
            <a:ext cx="1488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- Data Pribadi</a:t>
            </a:r>
            <a:endParaRPr lang="id-ID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126524" y="2465020"/>
            <a:ext cx="177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- Downline Anda</a:t>
            </a:r>
            <a:endParaRPr lang="id-ID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126524" y="2834352"/>
            <a:ext cx="1814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- Calon Downline</a:t>
            </a:r>
            <a:endParaRPr lang="id-ID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164996" y="3203684"/>
            <a:ext cx="15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- Cara Promosi</a:t>
            </a:r>
            <a:endParaRPr lang="id-ID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877362"/>
            <a:ext cx="6480720" cy="2911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Content Member, bisa berupa informasi terbaru, short text tentang cara aktivasi, calon downline (abenetwork)</a:t>
            </a:r>
            <a:endParaRPr lang="id-ID" dirty="0"/>
          </a:p>
        </p:txBody>
      </p:sp>
      <p:sp>
        <p:nvSpPr>
          <p:cNvPr id="16" name="Rectangle 15"/>
          <p:cNvSpPr/>
          <p:nvPr/>
        </p:nvSpPr>
        <p:spPr>
          <a:xfrm>
            <a:off x="179512" y="3933056"/>
            <a:ext cx="201622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FB Fans Page</a:t>
            </a:r>
            <a:endParaRPr lang="id-ID" dirty="0"/>
          </a:p>
        </p:txBody>
      </p:sp>
      <p:sp>
        <p:nvSpPr>
          <p:cNvPr id="17" name="Rectangle 16"/>
          <p:cNvSpPr/>
          <p:nvPr/>
        </p:nvSpPr>
        <p:spPr>
          <a:xfrm>
            <a:off x="2348136" y="3933056"/>
            <a:ext cx="201622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Info Leader</a:t>
            </a:r>
            <a:endParaRPr lang="id-ID" dirty="0"/>
          </a:p>
        </p:txBody>
      </p:sp>
      <p:sp>
        <p:nvSpPr>
          <p:cNvPr id="18" name="Rectangle 17"/>
          <p:cNvSpPr/>
          <p:nvPr/>
        </p:nvSpPr>
        <p:spPr>
          <a:xfrm>
            <a:off x="4499992" y="3933056"/>
            <a:ext cx="201622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Twitter Feeds</a:t>
            </a:r>
            <a:endParaRPr lang="id-ID" dirty="0"/>
          </a:p>
        </p:txBody>
      </p:sp>
      <p:sp>
        <p:nvSpPr>
          <p:cNvPr id="19" name="Rectangle 18"/>
          <p:cNvSpPr/>
          <p:nvPr/>
        </p:nvSpPr>
        <p:spPr>
          <a:xfrm>
            <a:off x="6660232" y="3924184"/>
            <a:ext cx="238472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Info Upline</a:t>
            </a:r>
            <a:endParaRPr lang="id-ID" dirty="0"/>
          </a:p>
        </p:txBody>
      </p:sp>
      <p:sp>
        <p:nvSpPr>
          <p:cNvPr id="20" name="TextBox 19"/>
          <p:cNvSpPr txBox="1"/>
          <p:nvPr/>
        </p:nvSpPr>
        <p:spPr>
          <a:xfrm>
            <a:off x="7079430" y="1222399"/>
            <a:ext cx="181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- Cara Konfirmasi</a:t>
            </a:r>
            <a:endParaRPr lang="id-ID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060314" y="980728"/>
            <a:ext cx="1976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- Cara Pembayaran</a:t>
            </a:r>
            <a:endParaRPr lang="id-ID" b="1" dirty="0"/>
          </a:p>
        </p:txBody>
      </p:sp>
      <p:sp>
        <p:nvSpPr>
          <p:cNvPr id="22" name="Rectangle 21"/>
          <p:cNvSpPr/>
          <p:nvPr/>
        </p:nvSpPr>
        <p:spPr>
          <a:xfrm>
            <a:off x="903508" y="5244955"/>
            <a:ext cx="70839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Halaman Login Member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7785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5567" y="5244955"/>
            <a:ext cx="7279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Halaman Depan Website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7664" y="1052736"/>
            <a:ext cx="6264696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mtClean="0"/>
              <a:t>Mesti Lihat Website dulu kayak nya nih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5672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74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EDM</dc:creator>
  <cp:lastModifiedBy>EDM</cp:lastModifiedBy>
  <cp:revision>2</cp:revision>
  <dcterms:created xsi:type="dcterms:W3CDTF">2015-01-14T06:42:55Z</dcterms:created>
  <dcterms:modified xsi:type="dcterms:W3CDTF">2015-01-14T06:57:27Z</dcterms:modified>
</cp:coreProperties>
</file>