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4" r:id="rId6"/>
    <p:sldId id="263" r:id="rId7"/>
    <p:sldId id="265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1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3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66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491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23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0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36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3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2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2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8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5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7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9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7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B6D82F-7522-4550-8ACE-4DA1616A00DB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0193-8260-4B84-AB02-D8D4C6037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91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016" y="737796"/>
            <a:ext cx="8825658" cy="3329581"/>
          </a:xfrm>
        </p:spPr>
        <p:txBody>
          <a:bodyPr/>
          <a:lstStyle/>
          <a:p>
            <a:pPr algn="ctr"/>
            <a:r>
              <a:rPr lang="en-US" altLang="ko-KR" dirty="0" smtClean="0"/>
              <a:t>2023.03.07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김진우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A9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067" y="1700632"/>
            <a:ext cx="1769105" cy="2729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97" y="1219200"/>
            <a:ext cx="6640176" cy="52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A10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44" y="1219200"/>
            <a:ext cx="6341949" cy="54923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528" y="1760025"/>
            <a:ext cx="311511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Q1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21406" y="1527046"/>
            <a:ext cx="4347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 : Find out “UTF-8” encoding</a:t>
            </a:r>
            <a:endParaRPr lang="en-US" altLang="ko-KR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1026" name="Picture 2" descr="Cyrillic character set ISO-8859-5 viewed in Firef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69" y="1219200"/>
            <a:ext cx="523875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4915" y="2901243"/>
            <a:ext cx="61247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가장 </a:t>
            </a:r>
            <a:r>
              <a:rPr lang="ko-KR" altLang="en-US" dirty="0"/>
              <a:t>많이 사용되는 가변 길이 </a:t>
            </a:r>
            <a:r>
              <a:rPr lang="ko-KR" altLang="en-US" dirty="0" smtClean="0"/>
              <a:t>유니코드</a:t>
            </a:r>
            <a:r>
              <a:rPr lang="ko-KR" altLang="en-US" dirty="0"/>
              <a:t> </a:t>
            </a:r>
            <a:r>
              <a:rPr lang="ko-KR" altLang="en-US" dirty="0" err="1" smtClean="0"/>
              <a:t>인코딩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/>
              <a:t>아스키 코드의 </a:t>
            </a:r>
            <a:r>
              <a:rPr lang="en-US" altLang="ko-KR" dirty="0"/>
              <a:t>0~127</a:t>
            </a:r>
            <a:r>
              <a:rPr lang="ko-KR" altLang="en-US" dirty="0" smtClean="0"/>
              <a:t>까지 동일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2,097,151</a:t>
            </a:r>
            <a:r>
              <a:rPr lang="ko-KR" altLang="en-US" dirty="0"/>
              <a:t>까지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ASCII </a:t>
            </a:r>
            <a:r>
              <a:rPr lang="ko-KR" altLang="en-US" dirty="0" smtClean="0"/>
              <a:t>호환성</a:t>
            </a:r>
            <a:r>
              <a:rPr lang="en-US" altLang="ko-KR" dirty="0" smtClean="0"/>
              <a:t>, </a:t>
            </a:r>
            <a:r>
              <a:rPr lang="ko-KR" altLang="en-US" dirty="0"/>
              <a:t> </a:t>
            </a:r>
            <a:r>
              <a:rPr lang="en-US" altLang="ko-KR" dirty="0"/>
              <a:t>Unix </a:t>
            </a:r>
            <a:r>
              <a:rPr lang="ko-KR" altLang="en-US" dirty="0"/>
              <a:t>프로그램 </a:t>
            </a:r>
            <a:r>
              <a:rPr lang="ko-KR" altLang="en-US" dirty="0" smtClean="0"/>
              <a:t>호환성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처리속도가 빠르다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7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63" y="1676572"/>
            <a:ext cx="8805581" cy="4582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501" y="1676572"/>
            <a:ext cx="581106" cy="45821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8607" y="1667045"/>
            <a:ext cx="50489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501" y="1676572"/>
            <a:ext cx="581106" cy="45821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607" y="1667045"/>
            <a:ext cx="504895" cy="45916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55" y="1534683"/>
            <a:ext cx="7260369" cy="51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10" y="1423000"/>
            <a:ext cx="6929269" cy="4694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166" y="2128655"/>
            <a:ext cx="1784006" cy="29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84" y="1448737"/>
            <a:ext cx="6758115" cy="48140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68" y="1938591"/>
            <a:ext cx="2517940" cy="33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6" y="1488309"/>
            <a:ext cx="7580132" cy="4512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422" y="1866682"/>
            <a:ext cx="2355527" cy="289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A6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37" y="1545125"/>
            <a:ext cx="6078522" cy="42612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317" y="1545125"/>
            <a:ext cx="2114845" cy="34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11" y="1581807"/>
            <a:ext cx="7032657" cy="4598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034" y="2207946"/>
            <a:ext cx="1598211" cy="226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71640" y="474663"/>
            <a:ext cx="2044329" cy="7445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>A8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12" y="1472407"/>
            <a:ext cx="6617479" cy="49893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490" y="2264099"/>
            <a:ext cx="1520420" cy="27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27</Words>
  <Application>Microsoft Office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Century Gothic</vt:lpstr>
      <vt:lpstr>Verdana</vt:lpstr>
      <vt:lpstr>Wingdings 3</vt:lpstr>
      <vt:lpstr>이온</vt:lpstr>
      <vt:lpstr>2023.03.07 과제</vt:lpstr>
      <vt:lpstr>A1</vt:lpstr>
      <vt:lpstr>A2</vt:lpstr>
      <vt:lpstr>A3</vt:lpstr>
      <vt:lpstr>A4</vt:lpstr>
      <vt:lpstr>A5</vt:lpstr>
      <vt:lpstr>A6</vt:lpstr>
      <vt:lpstr>A7</vt:lpstr>
      <vt:lpstr>A8</vt:lpstr>
      <vt:lpstr>A9</vt:lpstr>
      <vt:lpstr>A10</vt:lpstr>
      <vt:lpstr>Q1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2023.03.07 과제</dc:title>
  <dc:creator>kjw</dc:creator>
  <cp:lastModifiedBy>kjw</cp:lastModifiedBy>
  <cp:revision>5</cp:revision>
  <dcterms:created xsi:type="dcterms:W3CDTF">2023-03-07T08:24:19Z</dcterms:created>
  <dcterms:modified xsi:type="dcterms:W3CDTF">2023-03-07T09:02:09Z</dcterms:modified>
</cp:coreProperties>
</file>