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79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5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8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9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75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7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D57773-8D11-4D1A-94AD-EE468E1D1D4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10F2-B5BF-462D-994C-2D4901BC1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83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2023.03.08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Project03_08.java-P14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4056584" cy="588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186455" cy="3005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3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Project03_08.java-P15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1181350" cy="8719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011322" cy="4128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Project03_08.java-A1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145" y="5357214"/>
            <a:ext cx="493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ArrayCalculation.java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15p</a:t>
            </a:r>
            <a:r>
              <a:rPr lang="ko-KR" altLang="en-US" dirty="0" smtClean="0"/>
              <a:t>에 있습니다 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82" y="2013527"/>
            <a:ext cx="3217597" cy="26656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173152" cy="26656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72582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5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Project03_08.java-A2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72582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82" y="2013527"/>
            <a:ext cx="2832633" cy="25677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198308" cy="325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145" y="5634059"/>
            <a:ext cx="60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CountingOfNumber.java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15p</a:t>
            </a:r>
            <a:r>
              <a:rPr lang="ko-KR" altLang="en-US" dirty="0" smtClean="0"/>
              <a:t>에 있습니다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Project03_08.java-A3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72582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82" y="2013527"/>
            <a:ext cx="1924619" cy="22425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7297168" cy="22425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144" y="5357214"/>
            <a:ext cx="603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CountingOfNumber.java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15p</a:t>
            </a:r>
            <a:r>
              <a:rPr lang="ko-KR" altLang="en-US" dirty="0" smtClean="0"/>
              <a:t>에 있습니다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ArrayCalculation.java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1569"/>
          <a:stretch/>
        </p:blipFill>
        <p:spPr>
          <a:xfrm>
            <a:off x="647387" y="2249516"/>
            <a:ext cx="5717917" cy="2973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8409"/>
          <a:stretch/>
        </p:blipFill>
        <p:spPr>
          <a:xfrm>
            <a:off x="6365304" y="2249516"/>
            <a:ext cx="5367686" cy="29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CountingOfNumber.java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45455" y="6373053"/>
            <a:ext cx="57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0106"/>
          <a:stretch/>
        </p:blipFill>
        <p:spPr>
          <a:xfrm>
            <a:off x="722685" y="2120348"/>
            <a:ext cx="5494374" cy="3511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0117"/>
          <a:stretch/>
        </p:blipFill>
        <p:spPr>
          <a:xfrm>
            <a:off x="6217059" y="2120348"/>
            <a:ext cx="5495564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489" y="476629"/>
            <a:ext cx="8825658" cy="933349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</a:rPr>
              <a:t>목차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31077" y="2091558"/>
            <a:ext cx="2490951" cy="4650827"/>
          </a:xfrm>
        </p:spPr>
        <p:txBody>
          <a:bodyPr>
            <a:normAutofit/>
          </a:bodyPr>
          <a:lstStyle/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①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Main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②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 P6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③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P7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④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P8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⑤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P11</a:t>
            </a:r>
          </a:p>
          <a:p>
            <a:r>
              <a:rPr lang="ko-KR" altLang="en-US" sz="2500" cap="none" dirty="0" smtClean="0">
                <a:solidFill>
                  <a:srgbClr val="92D050"/>
                </a:solidFill>
                <a:latin typeface="+mj-ea"/>
              </a:rPr>
              <a:t>⑥ </a:t>
            </a:r>
            <a:r>
              <a:rPr lang="en-US" altLang="ko-KR" sz="2500" cap="none" dirty="0" smtClean="0">
                <a:solidFill>
                  <a:srgbClr val="92D050"/>
                </a:solidFill>
                <a:latin typeface="+mj-ea"/>
              </a:rPr>
              <a:t>P12</a:t>
            </a:r>
          </a:p>
          <a:p>
            <a:endParaRPr lang="en-US" altLang="ko-KR" sz="2500" cap="none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" name="부제목 3"/>
          <p:cNvSpPr txBox="1">
            <a:spLocks/>
          </p:cNvSpPr>
          <p:nvPr/>
        </p:nvSpPr>
        <p:spPr>
          <a:xfrm>
            <a:off x="2822028" y="2091558"/>
            <a:ext cx="2380593" cy="4650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⑦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p13</a:t>
            </a:r>
            <a:endParaRPr lang="en-US" altLang="ko-KR" sz="2500" dirty="0">
              <a:solidFill>
                <a:srgbClr val="92D050"/>
              </a:solidFill>
              <a:latin typeface="+mj-ea"/>
            </a:endParaRP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⑧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P14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⑨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p15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⑩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a1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⑪ 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a2</a:t>
            </a:r>
          </a:p>
          <a:p>
            <a:r>
              <a:rPr lang="ko-KR" altLang="en-US" sz="2500" dirty="0" smtClean="0">
                <a:solidFill>
                  <a:srgbClr val="92D050"/>
                </a:solidFill>
                <a:latin typeface="+mj-ea"/>
              </a:rPr>
              <a:t>⑫</a:t>
            </a:r>
            <a:r>
              <a:rPr lang="en-US" altLang="ko-KR" sz="2500" dirty="0" smtClean="0">
                <a:solidFill>
                  <a:srgbClr val="92D050"/>
                </a:solidFill>
                <a:latin typeface="+mj-ea"/>
              </a:rPr>
              <a:t>a3</a:t>
            </a:r>
          </a:p>
        </p:txBody>
      </p:sp>
      <p:sp>
        <p:nvSpPr>
          <p:cNvPr id="8" name="부제목 3"/>
          <p:cNvSpPr txBox="1">
            <a:spLocks/>
          </p:cNvSpPr>
          <p:nvPr/>
        </p:nvSpPr>
        <p:spPr>
          <a:xfrm>
            <a:off x="331077" y="1466193"/>
            <a:ext cx="5044964" cy="5276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Project03_08.java</a:t>
            </a:r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부제목 3"/>
          <p:cNvSpPr txBox="1">
            <a:spLocks/>
          </p:cNvSpPr>
          <p:nvPr/>
        </p:nvSpPr>
        <p:spPr>
          <a:xfrm>
            <a:off x="5931649" y="1466192"/>
            <a:ext cx="5592944" cy="5276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3000" cap="none" dirty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ArrayCalculation.java</a:t>
            </a:r>
          </a:p>
          <a:p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000" cap="none" dirty="0" smtClean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cap="none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Countingofnumber.java</a:t>
            </a:r>
            <a:endParaRPr lang="en-US" altLang="ko-KR" sz="3000" cap="none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7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Project03_08.java-Main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57673"/>
          <a:stretch/>
        </p:blipFill>
        <p:spPr>
          <a:xfrm>
            <a:off x="1191732" y="1744061"/>
            <a:ext cx="9539666" cy="3980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55" t="44108" r="155" b="630"/>
          <a:stretch/>
        </p:blipFill>
        <p:spPr>
          <a:xfrm>
            <a:off x="535145" y="2013527"/>
            <a:ext cx="7154128" cy="3897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59" y="2013527"/>
            <a:ext cx="3581900" cy="1371791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Project03_08.java-P6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Project03_08.java-P7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5" y="2013527"/>
            <a:ext cx="7245756" cy="25307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59" y="2013527"/>
            <a:ext cx="1994206" cy="14105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6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Project03_08.java-P8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1830162" cy="1118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9702"/>
          <a:stretch/>
        </p:blipFill>
        <p:spPr>
          <a:xfrm>
            <a:off x="535145" y="2013527"/>
            <a:ext cx="7171922" cy="25954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Project03_08.java-P11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4008756" cy="20359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6318237" cy="46118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Project03_08.java-P12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3611650" cy="21295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6809458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987728" y="662602"/>
            <a:ext cx="9799782" cy="7445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Project03_08.java-P13</a:t>
            </a:r>
            <a:endParaRPr lang="en-US" altLang="ko-KR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759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45" y="1644195"/>
            <a:ext cx="27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59" y="2013527"/>
            <a:ext cx="3647459" cy="8495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5" y="2013527"/>
            <a:ext cx="6710564" cy="39439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64964" y="6373053"/>
            <a:ext cx="2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106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Century Gothic</vt:lpstr>
      <vt:lpstr>Wingdings 3</vt:lpstr>
      <vt:lpstr>이온</vt:lpstr>
      <vt:lpstr>2023.03.08 과제</vt:lpstr>
      <vt:lpstr>목차</vt:lpstr>
      <vt:lpstr>Project03_08.java-Main</vt:lpstr>
      <vt:lpstr>Project03_08.java-P6</vt:lpstr>
      <vt:lpstr>Project03_08.java-P7</vt:lpstr>
      <vt:lpstr>Project03_08.java-P8</vt:lpstr>
      <vt:lpstr>Project03_08.java-P11</vt:lpstr>
      <vt:lpstr>Project03_08.java-P12</vt:lpstr>
      <vt:lpstr>Project03_08.java-P13</vt:lpstr>
      <vt:lpstr>Project03_08.java-P14</vt:lpstr>
      <vt:lpstr>Project03_08.java-P15</vt:lpstr>
      <vt:lpstr>Project03_08.java-A1</vt:lpstr>
      <vt:lpstr>Project03_08.java-A2</vt:lpstr>
      <vt:lpstr>Project03_08.java-A3</vt:lpstr>
      <vt:lpstr>ArrayCalculation.java</vt:lpstr>
      <vt:lpstr>CountingOfNumber.java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2023.03.08 과제</dc:title>
  <dc:creator>kjw</dc:creator>
  <cp:lastModifiedBy>kjw</cp:lastModifiedBy>
  <cp:revision>12</cp:revision>
  <dcterms:created xsi:type="dcterms:W3CDTF">2023-03-08T09:57:11Z</dcterms:created>
  <dcterms:modified xsi:type="dcterms:W3CDTF">2023-03-08T10:56:52Z</dcterms:modified>
</cp:coreProperties>
</file>