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75" d="100"/>
          <a:sy n="75" d="100"/>
        </p:scale>
        <p:origin x="-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F41AB-BD39-43F6-8035-635B087621E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14CB-C962-40E4-A67B-F40BE47FF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5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4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8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6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81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9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8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7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4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2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5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9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019A30-E7B4-429B-9029-9444670DB211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230B-8E38-4111-9482-F934F545A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6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2023.03.10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489" y="476629"/>
            <a:ext cx="8825658" cy="933349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목차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2822028" y="2091558"/>
            <a:ext cx="2380593" cy="465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sz="2500" dirty="0" smtClean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8" name="부제목 3"/>
          <p:cNvSpPr txBox="1">
            <a:spLocks/>
          </p:cNvSpPr>
          <p:nvPr/>
        </p:nvSpPr>
        <p:spPr>
          <a:xfrm>
            <a:off x="331076" y="1466193"/>
            <a:ext cx="11009713" cy="5276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A9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3000" cap="none" dirty="0" smtClean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A10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3000" cap="none" dirty="0" smtClean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A11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cap="none" dirty="0" smtClean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A9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6506" y="1644195"/>
            <a:ext cx="193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TimeCalculator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5529" y="163537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Project03_10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66504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751" y="3175084"/>
            <a:ext cx="1068922" cy="10252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751" y="2004710"/>
            <a:ext cx="1068922" cy="10252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180" y="3175084"/>
            <a:ext cx="970365" cy="10084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088" y="2013527"/>
            <a:ext cx="942550" cy="1016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27" y="2004710"/>
            <a:ext cx="3810532" cy="37438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850" y="2004710"/>
            <a:ext cx="4228216" cy="4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A10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71593" y="1644195"/>
            <a:ext cx="24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StringComparison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75529" y="163537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Project03_10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66504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2" y="2013527"/>
            <a:ext cx="4607122" cy="1249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743" y="2004710"/>
            <a:ext cx="3808575" cy="48172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064" y="2060831"/>
            <a:ext cx="2502521" cy="7454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064" y="2853566"/>
            <a:ext cx="2544584" cy="7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63254" y="1436165"/>
            <a:ext cx="34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SpeedCalculation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4098" y="1387211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Project03_10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936" y="463174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35" y="5001079"/>
            <a:ext cx="844015" cy="7052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1" y="1805497"/>
            <a:ext cx="3608500" cy="20846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334" y="1798554"/>
            <a:ext cx="3982916" cy="44968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187" y="1798554"/>
            <a:ext cx="4471581" cy="448353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3371" y="5001080"/>
            <a:ext cx="75258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28</Words>
  <Application>Microsoft Office PowerPoint</Application>
  <PresentationFormat>와이드스크린</PresentationFormat>
  <Paragraphs>31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Century Gothic</vt:lpstr>
      <vt:lpstr>Wingdings 3</vt:lpstr>
      <vt:lpstr>이온</vt:lpstr>
      <vt:lpstr>2023.03.10 과제</vt:lpstr>
      <vt:lpstr>목차</vt:lpstr>
      <vt:lpstr>A9</vt:lpstr>
      <vt:lpstr>A10</vt:lpstr>
      <vt:lpstr>A11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2023.03.10 과제</dc:title>
  <dc:creator>kjw</dc:creator>
  <cp:lastModifiedBy>kjw</cp:lastModifiedBy>
  <cp:revision>9</cp:revision>
  <dcterms:created xsi:type="dcterms:W3CDTF">2023-03-10T06:31:30Z</dcterms:created>
  <dcterms:modified xsi:type="dcterms:W3CDTF">2023-03-10T07:29:04Z</dcterms:modified>
</cp:coreProperties>
</file>