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4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8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77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2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8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3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0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7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6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E0D4D6-5633-4C91-8CAE-07E9DCD22623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452C-3895-454D-9527-5C25DFC4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1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2023.03.03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1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75402" y="578030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988250" y="578030"/>
            <a:ext cx="2044329" cy="744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6500" dirty="0" smtClean="0"/>
              <a:t>A2</a:t>
            </a:r>
            <a:endParaRPr lang="ko-KR" altLang="en-US" sz="6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09" y="1489544"/>
            <a:ext cx="5219013" cy="46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3" y="1489544"/>
            <a:ext cx="5393746" cy="46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1062" y="635175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\n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5352" y="633652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\t </a:t>
            </a:r>
            <a:r>
              <a:rPr lang="ko-KR" altLang="en-US" dirty="0" smtClean="0"/>
              <a:t>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5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75402" y="578030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0" y="1322567"/>
            <a:ext cx="4483512" cy="46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2799" y="6174889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사용하여 구구단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92" y="1322567"/>
            <a:ext cx="5209044" cy="468000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7988250" y="578030"/>
            <a:ext cx="2044329" cy="744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6500" dirty="0" smtClean="0"/>
              <a:t>A4</a:t>
            </a:r>
            <a:endParaRPr lang="ko-KR" altLang="en-US" sz="65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5647" y="6174889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의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31" y="1380565"/>
            <a:ext cx="877374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04" y="1219200"/>
            <a:ext cx="8640000" cy="52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32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</vt:lpstr>
      <vt:lpstr>2023.03.03 과제</vt:lpstr>
      <vt:lpstr>A1</vt:lpstr>
      <vt:lpstr>A3</vt:lpstr>
      <vt:lpstr>A5</vt:lpstr>
      <vt:lpstr>A6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kjw</dc:creator>
  <cp:lastModifiedBy>kjw</cp:lastModifiedBy>
  <cp:revision>4</cp:revision>
  <dcterms:created xsi:type="dcterms:W3CDTF">2023-03-03T08:01:27Z</dcterms:created>
  <dcterms:modified xsi:type="dcterms:W3CDTF">2023-03-03T08:40:42Z</dcterms:modified>
</cp:coreProperties>
</file>