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4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1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8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83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2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6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3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7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0E4E26-92C3-47C4-8CB0-B387DDEBE35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6A69-DC0A-4040-BD37-7A613A46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59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smtClean="0"/>
              <a:t>2023.03.06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3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06" y="1315843"/>
            <a:ext cx="5265628" cy="5291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74" y="1315842"/>
            <a:ext cx="2662335" cy="219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P6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57" y="1219200"/>
            <a:ext cx="5886812" cy="52786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70" y="1458978"/>
            <a:ext cx="2834518" cy="19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53" y="1219200"/>
            <a:ext cx="3428892" cy="52765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45" y="1227793"/>
            <a:ext cx="3600766" cy="52679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62" y="1417363"/>
            <a:ext cx="2465125" cy="1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85" y="1478477"/>
            <a:ext cx="2576750" cy="22511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5" y="1219200"/>
            <a:ext cx="5792621" cy="53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7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이온</vt:lpstr>
      <vt:lpstr>2023.03.06 과제</vt:lpstr>
      <vt:lpstr>P3</vt:lpstr>
      <vt:lpstr>P6</vt:lpstr>
      <vt:lpstr>P7</vt:lpstr>
      <vt:lpstr>P8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2023.03.03 과제</dc:title>
  <dc:creator>kjw</dc:creator>
  <cp:lastModifiedBy>kjw</cp:lastModifiedBy>
  <cp:revision>3</cp:revision>
  <dcterms:created xsi:type="dcterms:W3CDTF">2023-03-06T06:40:00Z</dcterms:created>
  <dcterms:modified xsi:type="dcterms:W3CDTF">2023-03-06T06:43:23Z</dcterms:modified>
</cp:coreProperties>
</file>