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2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793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5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8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99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75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7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3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0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7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9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7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D57773-8D11-4D1A-94AD-EE468E1D1D4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83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016" y="737796"/>
            <a:ext cx="8825658" cy="3329581"/>
          </a:xfrm>
        </p:spPr>
        <p:txBody>
          <a:bodyPr/>
          <a:lstStyle/>
          <a:p>
            <a:pPr algn="ctr"/>
            <a:r>
              <a:rPr lang="en-US" altLang="ko-KR" dirty="0" smtClean="0"/>
              <a:t>2023.03.08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4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Project03_08.java-P14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4056584" cy="5886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7186455" cy="30056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3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Project03_08.java-P15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1181350" cy="8719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7011322" cy="4128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1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Project03_08.java-A1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145" y="5357214"/>
            <a:ext cx="493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ArrayCalculation.java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15p</a:t>
            </a:r>
            <a:r>
              <a:rPr lang="ko-KR" altLang="en-US" dirty="0" smtClean="0"/>
              <a:t>에 있습니다 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82" y="2013527"/>
            <a:ext cx="3217597" cy="26656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7173152" cy="26656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72582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5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Project03_08.java-A2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72582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82" y="2013527"/>
            <a:ext cx="2832633" cy="25677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7198308" cy="3251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145" y="5634059"/>
            <a:ext cx="60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CountingOfNumber.java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15p</a:t>
            </a:r>
            <a:r>
              <a:rPr lang="ko-KR" altLang="en-US" dirty="0" smtClean="0"/>
              <a:t>에 있습니다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8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Project03_08.java-A3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72582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82" y="2013527"/>
            <a:ext cx="1924619" cy="22425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7297168" cy="22425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144" y="5357214"/>
            <a:ext cx="60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CountingOfNumber.java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15p</a:t>
            </a:r>
            <a:r>
              <a:rPr lang="ko-KR" altLang="en-US" dirty="0" smtClean="0"/>
              <a:t>에 있습니다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ArrayCalculation.java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1569"/>
          <a:stretch/>
        </p:blipFill>
        <p:spPr>
          <a:xfrm>
            <a:off x="647387" y="2249516"/>
            <a:ext cx="5717917" cy="29734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8409"/>
          <a:stretch/>
        </p:blipFill>
        <p:spPr>
          <a:xfrm>
            <a:off x="6365304" y="2249516"/>
            <a:ext cx="5367686" cy="29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CountingOfNumber.java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0106"/>
          <a:stretch/>
        </p:blipFill>
        <p:spPr>
          <a:xfrm>
            <a:off x="722685" y="2120348"/>
            <a:ext cx="5494374" cy="35118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0117"/>
          <a:stretch/>
        </p:blipFill>
        <p:spPr>
          <a:xfrm>
            <a:off x="6217059" y="2120348"/>
            <a:ext cx="5495564" cy="35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489" y="476629"/>
            <a:ext cx="8825658" cy="933349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목차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31077" y="2091558"/>
            <a:ext cx="2490951" cy="4650827"/>
          </a:xfrm>
        </p:spPr>
        <p:txBody>
          <a:bodyPr>
            <a:normAutofit/>
          </a:bodyPr>
          <a:lstStyle/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① 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Main</a:t>
            </a:r>
          </a:p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②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 P6</a:t>
            </a:r>
          </a:p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③ 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P7</a:t>
            </a:r>
          </a:p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④ 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P8</a:t>
            </a:r>
          </a:p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⑤ 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P11</a:t>
            </a:r>
          </a:p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⑥ 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P12</a:t>
            </a:r>
          </a:p>
          <a:p>
            <a:endParaRPr lang="en-US" altLang="ko-KR" sz="2500" cap="none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" name="부제목 3"/>
          <p:cNvSpPr txBox="1">
            <a:spLocks/>
          </p:cNvSpPr>
          <p:nvPr/>
        </p:nvSpPr>
        <p:spPr>
          <a:xfrm>
            <a:off x="2822028" y="2091558"/>
            <a:ext cx="2380593" cy="4650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⑦ 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p13</a:t>
            </a:r>
            <a:endParaRPr lang="en-US" altLang="ko-KR" sz="2500" dirty="0">
              <a:solidFill>
                <a:srgbClr val="92D050"/>
              </a:solidFill>
              <a:latin typeface="+mj-ea"/>
            </a:endParaRPr>
          </a:p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⑧ 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P14</a:t>
            </a:r>
          </a:p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⑨ 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p15</a:t>
            </a:r>
          </a:p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⑩ 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a1</a:t>
            </a:r>
          </a:p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⑪ 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a2</a:t>
            </a:r>
          </a:p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⑫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a3</a:t>
            </a:r>
          </a:p>
        </p:txBody>
      </p:sp>
      <p:sp>
        <p:nvSpPr>
          <p:cNvPr id="8" name="부제목 3"/>
          <p:cNvSpPr txBox="1">
            <a:spLocks/>
          </p:cNvSpPr>
          <p:nvPr/>
        </p:nvSpPr>
        <p:spPr>
          <a:xfrm>
            <a:off x="331077" y="1466193"/>
            <a:ext cx="5044964" cy="5276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Project03_08.java</a:t>
            </a:r>
            <a:endParaRPr lang="en-US" altLang="ko-KR" sz="3000" cap="none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부제목 3"/>
          <p:cNvSpPr txBox="1">
            <a:spLocks/>
          </p:cNvSpPr>
          <p:nvPr/>
        </p:nvSpPr>
        <p:spPr>
          <a:xfrm>
            <a:off x="5931649" y="1466192"/>
            <a:ext cx="5592944" cy="5276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3000" cap="none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ArrayCalculation.java</a:t>
            </a:r>
          </a:p>
          <a:p>
            <a:endParaRPr lang="en-US" altLang="ko-KR" sz="3000" cap="none" dirty="0" smtClean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3000" cap="none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3000" cap="none" dirty="0" smtClean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Countingofnumber.java</a:t>
            </a:r>
            <a:endParaRPr lang="en-US" altLang="ko-KR" sz="3000" cap="none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7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Project03_08.java-Main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57673"/>
          <a:stretch/>
        </p:blipFill>
        <p:spPr>
          <a:xfrm>
            <a:off x="1191732" y="1744061"/>
            <a:ext cx="9539666" cy="39808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8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-155" t="44108" r="155" b="630"/>
          <a:stretch/>
        </p:blipFill>
        <p:spPr>
          <a:xfrm>
            <a:off x="535145" y="2013527"/>
            <a:ext cx="7154128" cy="38977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59" y="2013527"/>
            <a:ext cx="3581900" cy="1371791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Project03_08.java-P6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9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Project03_08.java-P7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5" y="2013527"/>
            <a:ext cx="7245756" cy="25307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59" y="2013527"/>
            <a:ext cx="1994206" cy="14105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6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Project03_08.java-P8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1830162" cy="11184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19702"/>
          <a:stretch/>
        </p:blipFill>
        <p:spPr>
          <a:xfrm>
            <a:off x="535145" y="2013527"/>
            <a:ext cx="7171922" cy="25954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Project03_08.java-P11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4008756" cy="20359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6318237" cy="46118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Project03_08.java-P12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3611650" cy="21295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6809458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0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Project03_08.java-P13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3647459" cy="8495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6985788" cy="456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106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Century Gothic</vt:lpstr>
      <vt:lpstr>Wingdings 3</vt:lpstr>
      <vt:lpstr>이온</vt:lpstr>
      <vt:lpstr>2023.03.08 과제</vt:lpstr>
      <vt:lpstr>목차</vt:lpstr>
      <vt:lpstr>Project03_08.java-Main</vt:lpstr>
      <vt:lpstr>Project03_08.java-P6</vt:lpstr>
      <vt:lpstr>Project03_08.java-P7</vt:lpstr>
      <vt:lpstr>Project03_08.java-P8</vt:lpstr>
      <vt:lpstr>Project03_08.java-P11</vt:lpstr>
      <vt:lpstr>Project03_08.java-P12</vt:lpstr>
      <vt:lpstr>Project03_08.java-P13</vt:lpstr>
      <vt:lpstr>Project03_08.java-P14</vt:lpstr>
      <vt:lpstr>Project03_08.java-P15</vt:lpstr>
      <vt:lpstr>Project03_08.java-A1</vt:lpstr>
      <vt:lpstr>Project03_08.java-A2</vt:lpstr>
      <vt:lpstr>Project03_08.java-A3</vt:lpstr>
      <vt:lpstr>ArrayCalculation.java</vt:lpstr>
      <vt:lpstr>CountingOfNumber.java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2023.03.08 과제</dc:title>
  <dc:creator>kjw</dc:creator>
  <cp:lastModifiedBy>kjw</cp:lastModifiedBy>
  <cp:revision>16</cp:revision>
  <dcterms:created xsi:type="dcterms:W3CDTF">2023-03-08T09:57:11Z</dcterms:created>
  <dcterms:modified xsi:type="dcterms:W3CDTF">2023-04-05T02:08:03Z</dcterms:modified>
</cp:coreProperties>
</file>