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138A-D1DB-4C13-B4F2-5AC4F4E7A118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644F-A0C0-4684-8F0D-2FA13552B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5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2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4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8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0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9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6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7C29-C998-4BA1-91E6-1FA0A1BD8EA3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581-81B5-4E16-85BB-B8DD53E02929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C72D-11C7-40CF-B108-B8EFDE9E84A9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9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DE0-4E08-4919-96C5-19FCA232A3DB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22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970B-9BF4-4279-965B-246F2BC59EAB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0F78-8166-4F84-98A9-E09A5F905DFA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08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5F6B-0820-4E62-9518-CD19F3251835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2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9F0-0DFB-4B7D-BCB5-76E792998E5A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A1B5-7966-43A5-9368-1DFD22DE8659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A6DE-80E1-4B11-8B4C-63E629C1681A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FF3D-B73F-45B0-9B51-36083EC0F27E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A2B-7FF8-4BBE-B5FE-02C68CCCA228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1091-4CA5-461C-A581-2979D5B86B57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636-B07B-4911-8B6A-6122F251471A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FEB-9466-4966-B2C4-DA4A33C596F2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E94E-7BE4-459B-8B58-7DCCF59964A6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1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A433-318D-4A17-84D0-BE9BC7799726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3C4473-B59E-4A21-83DB-F02B891E34EB}" type="datetime1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B052-54D0-40B7-8254-1B7C2CC9A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1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2023.03.09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A8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4285" y="1686383"/>
            <a:ext cx="218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EncodingSystem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8785" y="1720752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37378" y="164946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0" y="2013526"/>
            <a:ext cx="3591878" cy="1241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91" y="2013526"/>
            <a:ext cx="3903389" cy="4816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504" y="2012026"/>
            <a:ext cx="2456677" cy="22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489" y="476629"/>
            <a:ext cx="8825658" cy="933349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목차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822028" y="2091558"/>
            <a:ext cx="2380593" cy="465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sz="2500" dirty="0" smtClean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8" name="부제목 3"/>
          <p:cNvSpPr txBox="1">
            <a:spLocks/>
          </p:cNvSpPr>
          <p:nvPr/>
        </p:nvSpPr>
        <p:spPr>
          <a:xfrm>
            <a:off x="331076" y="1466193"/>
            <a:ext cx="11009713" cy="5276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6209" y="1644195"/>
            <a:ext cx="12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Dice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464103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98" y="2013527"/>
            <a:ext cx="4044206" cy="48444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8" y="2013527"/>
            <a:ext cx="4544059" cy="20005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046" y="2013527"/>
            <a:ext cx="84784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9226" y="1774012"/>
            <a:ext cx="218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BankingSystem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987728" y="1774012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2" y="2143344"/>
            <a:ext cx="3610479" cy="1267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30" y="2143344"/>
            <a:ext cx="5287113" cy="41439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372" y="2143344"/>
            <a:ext cx="1230276" cy="26469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3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872" y="1720752"/>
            <a:ext cx="218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CalculateOfNumber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185768" y="1720752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93" y="2097177"/>
            <a:ext cx="4436678" cy="1655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83" y="2090084"/>
            <a:ext cx="3470298" cy="4670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888" y="2090084"/>
            <a:ext cx="2157243" cy="9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A4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872" y="1720752"/>
            <a:ext cx="218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EncryptionCode</a:t>
            </a:r>
            <a:endParaRPr lang="en-US" altLang="ko-KR" b="1" dirty="0"/>
          </a:p>
          <a:p>
            <a:pPr algn="ctr"/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85768" y="1720752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5" y="2090084"/>
            <a:ext cx="3995917" cy="1382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972" y="2013527"/>
            <a:ext cx="3573257" cy="47195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493" y="1987918"/>
            <a:ext cx="179095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A5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800" y="1682577"/>
            <a:ext cx="218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PassWord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65654" y="166188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198146" y="2629323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3" y="2013526"/>
            <a:ext cx="2015334" cy="615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22" y="2013527"/>
            <a:ext cx="4587663" cy="46156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585" y="2013526"/>
            <a:ext cx="4951952" cy="4615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03" y="2980965"/>
            <a:ext cx="1884591" cy="38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A6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5610" y="1687638"/>
            <a:ext cx="218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CountCharacter</a:t>
            </a:r>
            <a:endParaRPr lang="en-US" altLang="ko-KR" b="1" dirty="0"/>
          </a:p>
          <a:p>
            <a:pPr algn="ctr"/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246" y="1720752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70118" y="167458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475" y="2043917"/>
            <a:ext cx="1524213" cy="1181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55" y="2090084"/>
            <a:ext cx="3447208" cy="11004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773" y="2043917"/>
            <a:ext cx="6105008" cy="32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A7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7619" y="1669962"/>
            <a:ext cx="27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CalculateOfNumber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2941" y="1720752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en-US" altLang="ko-KR" b="1" dirty="0" smtClean="0"/>
              <a:t>roject03_09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3" y="2039294"/>
            <a:ext cx="4792223" cy="2653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49" y="2009194"/>
            <a:ext cx="3831449" cy="48488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92" y="2009194"/>
            <a:ext cx="2364694" cy="21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63</Words>
  <Application>Microsoft Office PowerPoint</Application>
  <PresentationFormat>와이드스크린</PresentationFormat>
  <Paragraphs>62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Century Gothic</vt:lpstr>
      <vt:lpstr>Wingdings 3</vt:lpstr>
      <vt:lpstr>이온</vt:lpstr>
      <vt:lpstr>2023.03.09 과제</vt:lpstr>
      <vt:lpstr>목차</vt:lpstr>
      <vt:lpstr>A1</vt:lpstr>
      <vt:lpstr>A2</vt:lpstr>
      <vt:lpstr>A3</vt:lpstr>
      <vt:lpstr>A4</vt:lpstr>
      <vt:lpstr>A5</vt:lpstr>
      <vt:lpstr>A6</vt:lpstr>
      <vt:lpstr>A7</vt:lpstr>
      <vt:lpstr>A8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2023.03.09 과제</dc:title>
  <dc:creator>kjw</dc:creator>
  <cp:lastModifiedBy>kjw</cp:lastModifiedBy>
  <cp:revision>14</cp:revision>
  <dcterms:created xsi:type="dcterms:W3CDTF">2023-03-09T23:25:18Z</dcterms:created>
  <dcterms:modified xsi:type="dcterms:W3CDTF">2023-03-09T23:51:59Z</dcterms:modified>
</cp:coreProperties>
</file>