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D8B2B-3E3E-405B-8708-EA5C8048C65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5E12B4C-83FE-4DE6-A449-E9D808DA0FC4}">
      <dgm:prSet/>
      <dgm:spPr/>
      <dgm:t>
        <a:bodyPr/>
        <a:lstStyle/>
        <a:p>
          <a:pPr rtl="0" latinLnBrk="1"/>
          <a:r>
            <a:rPr lang="en-US" b="0" i="0" dirty="0" smtClean="0"/>
            <a:t>A6</a:t>
          </a:r>
          <a:endParaRPr lang="ko-KR" dirty="0"/>
        </a:p>
      </dgm:t>
    </dgm:pt>
    <dgm:pt modelId="{D8EE7B35-394F-4A0F-B632-81E6D393FD74}" type="sibTrans" cxnId="{0754A4F5-4F55-4FC5-8C17-CEC5B4E01258}">
      <dgm:prSet/>
      <dgm:spPr/>
      <dgm:t>
        <a:bodyPr/>
        <a:lstStyle/>
        <a:p>
          <a:pPr latinLnBrk="1"/>
          <a:endParaRPr lang="ko-KR" altLang="en-US"/>
        </a:p>
      </dgm:t>
    </dgm:pt>
    <dgm:pt modelId="{A62248A7-DE80-4BE6-9DE6-42807F84C719}" type="parTrans" cxnId="{0754A4F5-4F55-4FC5-8C17-CEC5B4E01258}">
      <dgm:prSet/>
      <dgm:spPr/>
      <dgm:t>
        <a:bodyPr/>
        <a:lstStyle/>
        <a:p>
          <a:pPr latinLnBrk="1"/>
          <a:endParaRPr lang="ko-KR" altLang="en-US"/>
        </a:p>
      </dgm:t>
    </dgm:pt>
    <dgm:pt modelId="{2498A72E-788A-4033-93D9-FA56137AF499}">
      <dgm:prSet/>
      <dgm:spPr/>
      <dgm:t>
        <a:bodyPr/>
        <a:lstStyle/>
        <a:p>
          <a:pPr rtl="0" latinLnBrk="1"/>
          <a:r>
            <a:rPr lang="en-US" b="0" i="0" dirty="0" smtClean="0"/>
            <a:t>A5</a:t>
          </a:r>
          <a:endParaRPr lang="ko-KR" dirty="0"/>
        </a:p>
      </dgm:t>
    </dgm:pt>
    <dgm:pt modelId="{17CA6765-D3C2-4E60-B528-4ECFB0699DE4}" type="sibTrans" cxnId="{A40E0440-A88C-4B77-9ADD-FB791B7895C4}">
      <dgm:prSet/>
      <dgm:spPr/>
      <dgm:t>
        <a:bodyPr/>
        <a:lstStyle/>
        <a:p>
          <a:pPr latinLnBrk="1"/>
          <a:endParaRPr lang="ko-KR" altLang="en-US"/>
        </a:p>
      </dgm:t>
    </dgm:pt>
    <dgm:pt modelId="{4E7B0D2B-FB6A-4664-9E2C-9AC4D501C75B}" type="parTrans" cxnId="{A40E0440-A88C-4B77-9ADD-FB791B7895C4}">
      <dgm:prSet/>
      <dgm:spPr/>
      <dgm:t>
        <a:bodyPr/>
        <a:lstStyle/>
        <a:p>
          <a:pPr latinLnBrk="1"/>
          <a:endParaRPr lang="ko-KR" altLang="en-US"/>
        </a:p>
      </dgm:t>
    </dgm:pt>
    <dgm:pt modelId="{73E16727-91E9-4D9E-AA58-57B620BA0A12}">
      <dgm:prSet/>
      <dgm:spPr/>
      <dgm:t>
        <a:bodyPr/>
        <a:lstStyle/>
        <a:p>
          <a:pPr rtl="0" latinLnBrk="1"/>
          <a:r>
            <a:rPr lang="en-US" b="0" i="0" smtClean="0"/>
            <a:t>A4</a:t>
          </a:r>
          <a:endParaRPr lang="ko-KR"/>
        </a:p>
      </dgm:t>
    </dgm:pt>
    <dgm:pt modelId="{DFED694A-D7AD-4548-9E20-4A392B26187B}" type="sibTrans" cxnId="{FB6D3413-E4A9-4B87-8921-0A70918A0F6A}">
      <dgm:prSet/>
      <dgm:spPr/>
      <dgm:t>
        <a:bodyPr/>
        <a:lstStyle/>
        <a:p>
          <a:pPr latinLnBrk="1"/>
          <a:endParaRPr lang="ko-KR" altLang="en-US"/>
        </a:p>
      </dgm:t>
    </dgm:pt>
    <dgm:pt modelId="{3A811CA3-F30D-4FB4-A6E8-7E42406EFB16}" type="parTrans" cxnId="{FB6D3413-E4A9-4B87-8921-0A70918A0F6A}">
      <dgm:prSet/>
      <dgm:spPr/>
      <dgm:t>
        <a:bodyPr/>
        <a:lstStyle/>
        <a:p>
          <a:pPr latinLnBrk="1"/>
          <a:endParaRPr lang="ko-KR" altLang="en-US"/>
        </a:p>
      </dgm:t>
    </dgm:pt>
    <dgm:pt modelId="{886E2FF2-D3DD-436C-A03D-A68497CFF5F2}">
      <dgm:prSet/>
      <dgm:spPr/>
      <dgm:t>
        <a:bodyPr/>
        <a:lstStyle/>
        <a:p>
          <a:pPr rtl="0" latinLnBrk="1"/>
          <a:r>
            <a:rPr lang="en-US" b="0" i="0" smtClean="0"/>
            <a:t>A3</a:t>
          </a:r>
          <a:endParaRPr lang="ko-KR"/>
        </a:p>
      </dgm:t>
    </dgm:pt>
    <dgm:pt modelId="{03CABD78-F4A2-47C1-BDBD-656A3B8FB783}" type="sibTrans" cxnId="{69F1CCF2-C0F4-433F-A6F3-FAFE746CBA8B}">
      <dgm:prSet/>
      <dgm:spPr/>
      <dgm:t>
        <a:bodyPr/>
        <a:lstStyle/>
        <a:p>
          <a:pPr latinLnBrk="1"/>
          <a:endParaRPr lang="ko-KR" altLang="en-US"/>
        </a:p>
      </dgm:t>
    </dgm:pt>
    <dgm:pt modelId="{6A479417-35B2-4A64-BE5E-3FD3E96CB9E2}" type="parTrans" cxnId="{69F1CCF2-C0F4-433F-A6F3-FAFE746CBA8B}">
      <dgm:prSet/>
      <dgm:spPr/>
      <dgm:t>
        <a:bodyPr/>
        <a:lstStyle/>
        <a:p>
          <a:pPr latinLnBrk="1"/>
          <a:endParaRPr lang="ko-KR" altLang="en-US"/>
        </a:p>
      </dgm:t>
    </dgm:pt>
    <dgm:pt modelId="{5B5C601E-53D8-4427-9D5A-11F1B856DADC}">
      <dgm:prSet/>
      <dgm:spPr/>
      <dgm:t>
        <a:bodyPr/>
        <a:lstStyle/>
        <a:p>
          <a:pPr rtl="0" latinLnBrk="1"/>
          <a:r>
            <a:rPr lang="en-US" b="0" i="0" dirty="0" smtClean="0"/>
            <a:t>A2</a:t>
          </a:r>
          <a:endParaRPr lang="ko-KR" dirty="0"/>
        </a:p>
      </dgm:t>
    </dgm:pt>
    <dgm:pt modelId="{56C599BC-8014-4C3B-A117-9D2E9572A239}" type="sibTrans" cxnId="{4C8750D8-4B1B-4F62-BBBB-77D95E49AC0A}">
      <dgm:prSet/>
      <dgm:spPr/>
      <dgm:t>
        <a:bodyPr/>
        <a:lstStyle/>
        <a:p>
          <a:pPr latinLnBrk="1"/>
          <a:endParaRPr lang="ko-KR" altLang="en-US"/>
        </a:p>
      </dgm:t>
    </dgm:pt>
    <dgm:pt modelId="{18D44F6F-3802-4A11-829C-0C26FB787F2F}" type="parTrans" cxnId="{4C8750D8-4B1B-4F62-BBBB-77D95E49AC0A}">
      <dgm:prSet/>
      <dgm:spPr/>
      <dgm:t>
        <a:bodyPr/>
        <a:lstStyle/>
        <a:p>
          <a:pPr latinLnBrk="1"/>
          <a:endParaRPr lang="ko-KR" altLang="en-US"/>
        </a:p>
      </dgm:t>
    </dgm:pt>
    <dgm:pt modelId="{76B381F8-5A1B-4F85-A3C2-65DE8EA69199}">
      <dgm:prSet/>
      <dgm:spPr/>
      <dgm:t>
        <a:bodyPr/>
        <a:lstStyle/>
        <a:p>
          <a:pPr rtl="0" latinLnBrk="1"/>
          <a:r>
            <a:rPr lang="en-US" b="0" i="0" dirty="0" smtClean="0"/>
            <a:t>A1</a:t>
          </a:r>
          <a:endParaRPr lang="ko-KR" dirty="0"/>
        </a:p>
      </dgm:t>
    </dgm:pt>
    <dgm:pt modelId="{71761158-5D57-465F-AB29-7993EE37FBC9}" type="sibTrans" cxnId="{8D64CD0A-25BE-4918-AA37-02739798412A}">
      <dgm:prSet/>
      <dgm:spPr/>
      <dgm:t>
        <a:bodyPr/>
        <a:lstStyle/>
        <a:p>
          <a:pPr latinLnBrk="1"/>
          <a:endParaRPr lang="ko-KR" altLang="en-US"/>
        </a:p>
      </dgm:t>
    </dgm:pt>
    <dgm:pt modelId="{B3C5339D-3D1E-4A3B-837A-A23E9269781D}" type="parTrans" cxnId="{8D64CD0A-25BE-4918-AA37-02739798412A}">
      <dgm:prSet/>
      <dgm:spPr/>
      <dgm:t>
        <a:bodyPr/>
        <a:lstStyle/>
        <a:p>
          <a:pPr latinLnBrk="1"/>
          <a:endParaRPr lang="ko-KR" altLang="en-US"/>
        </a:p>
      </dgm:t>
    </dgm:pt>
    <dgm:pt modelId="{912475C2-2183-4582-9FAD-6F48F3C86F6C}">
      <dgm:prSet/>
      <dgm:spPr/>
      <dgm:t>
        <a:bodyPr/>
        <a:lstStyle/>
        <a:p>
          <a:pPr latinLnBrk="1"/>
          <a:r>
            <a:rPr lang="en-US" altLang="ko-KR" dirty="0" smtClean="0"/>
            <a:t>Main.java</a:t>
          </a:r>
          <a:endParaRPr lang="ko-KR" altLang="en-US" dirty="0"/>
        </a:p>
      </dgm:t>
    </dgm:pt>
    <dgm:pt modelId="{EBAB2767-3136-4478-9158-047D79FCA23C}" type="parTrans" cxnId="{072131C0-52F6-48EB-BD49-B70B6027D6FF}">
      <dgm:prSet/>
      <dgm:spPr/>
      <dgm:t>
        <a:bodyPr/>
        <a:lstStyle/>
        <a:p>
          <a:pPr latinLnBrk="1"/>
          <a:endParaRPr lang="ko-KR" altLang="en-US"/>
        </a:p>
      </dgm:t>
    </dgm:pt>
    <dgm:pt modelId="{805CF939-8C71-4F4A-9333-7EF8568683F3}" type="sibTrans" cxnId="{072131C0-52F6-48EB-BD49-B70B6027D6FF}">
      <dgm:prSet/>
      <dgm:spPr/>
      <dgm:t>
        <a:bodyPr/>
        <a:lstStyle/>
        <a:p>
          <a:pPr latinLnBrk="1"/>
          <a:endParaRPr lang="ko-KR" altLang="en-US"/>
        </a:p>
      </dgm:t>
    </dgm:pt>
    <dgm:pt modelId="{D51750CB-4E11-458A-B90A-08E56548427C}">
      <dgm:prSet/>
      <dgm:spPr/>
      <dgm:t>
        <a:bodyPr/>
        <a:lstStyle/>
        <a:p>
          <a:pPr latinLnBrk="1"/>
          <a:r>
            <a:rPr lang="en-US" dirty="0" smtClean="0"/>
            <a:t>DescriptiveStatistics.java</a:t>
          </a:r>
          <a:endParaRPr lang="ko-KR" altLang="en-US" dirty="0"/>
        </a:p>
      </dgm:t>
    </dgm:pt>
    <dgm:pt modelId="{23BF7B91-8E61-4440-AEBB-75C3F0811F68}" type="parTrans" cxnId="{3DEB5FE4-9831-4568-B5E7-C30143FF41DF}">
      <dgm:prSet/>
      <dgm:spPr/>
      <dgm:t>
        <a:bodyPr/>
        <a:lstStyle/>
        <a:p>
          <a:pPr latinLnBrk="1"/>
          <a:endParaRPr lang="ko-KR" altLang="en-US"/>
        </a:p>
      </dgm:t>
    </dgm:pt>
    <dgm:pt modelId="{96D7A8DF-EAEE-428E-9C75-F625CD5A8400}" type="sibTrans" cxnId="{3DEB5FE4-9831-4568-B5E7-C30143FF41DF}">
      <dgm:prSet/>
      <dgm:spPr/>
      <dgm:t>
        <a:bodyPr/>
        <a:lstStyle/>
        <a:p>
          <a:pPr latinLnBrk="1"/>
          <a:endParaRPr lang="ko-KR" altLang="en-US"/>
        </a:p>
      </dgm:t>
    </dgm:pt>
    <dgm:pt modelId="{EA558D9B-4427-4F50-B34F-F5BEAE9F679E}">
      <dgm:prSet/>
      <dgm:spPr/>
      <dgm:t>
        <a:bodyPr/>
        <a:lstStyle/>
        <a:p>
          <a:pPr latinLnBrk="1"/>
          <a:r>
            <a:rPr lang="en-US" altLang="ko-KR" dirty="0" smtClean="0"/>
            <a:t>Main.java</a:t>
          </a:r>
          <a:endParaRPr lang="ko-KR" altLang="en-US" dirty="0"/>
        </a:p>
      </dgm:t>
    </dgm:pt>
    <dgm:pt modelId="{F970F987-86F9-45D7-A06B-C9BDB705FEFC}" type="parTrans" cxnId="{FFA90738-2C4E-4801-BF4A-D9CB2F6B98D1}">
      <dgm:prSet/>
      <dgm:spPr/>
      <dgm:t>
        <a:bodyPr/>
        <a:lstStyle/>
        <a:p>
          <a:pPr latinLnBrk="1"/>
          <a:endParaRPr lang="ko-KR" altLang="en-US"/>
        </a:p>
      </dgm:t>
    </dgm:pt>
    <dgm:pt modelId="{D3BDD942-E018-4921-95E1-2ED96173EA24}" type="sibTrans" cxnId="{FFA90738-2C4E-4801-BF4A-D9CB2F6B98D1}">
      <dgm:prSet/>
      <dgm:spPr/>
      <dgm:t>
        <a:bodyPr/>
        <a:lstStyle/>
        <a:p>
          <a:pPr latinLnBrk="1"/>
          <a:endParaRPr lang="ko-KR" altLang="en-US"/>
        </a:p>
      </dgm:t>
    </dgm:pt>
    <dgm:pt modelId="{FD1682D0-3041-48B9-9943-6E0F42AB276F}">
      <dgm:prSet/>
      <dgm:spPr/>
      <dgm:t>
        <a:bodyPr/>
        <a:lstStyle/>
        <a:p>
          <a:pPr latinLnBrk="1"/>
          <a:r>
            <a:rPr lang="en-US" dirty="0" smtClean="0"/>
            <a:t>SpecifiedCharacter.java</a:t>
          </a:r>
          <a:endParaRPr lang="ko-KR" altLang="en-US" dirty="0"/>
        </a:p>
      </dgm:t>
    </dgm:pt>
    <dgm:pt modelId="{4EFE6F47-1B67-46EA-A1DF-AF96A011D5DD}" type="parTrans" cxnId="{7669D116-8D15-4DAD-8CB8-FAB9993480E3}">
      <dgm:prSet/>
      <dgm:spPr/>
      <dgm:t>
        <a:bodyPr/>
        <a:lstStyle/>
        <a:p>
          <a:pPr latinLnBrk="1"/>
          <a:endParaRPr lang="ko-KR" altLang="en-US"/>
        </a:p>
      </dgm:t>
    </dgm:pt>
    <dgm:pt modelId="{5ED0C98D-FC80-4169-8656-0522391C2890}" type="sibTrans" cxnId="{7669D116-8D15-4DAD-8CB8-FAB9993480E3}">
      <dgm:prSet/>
      <dgm:spPr/>
      <dgm:t>
        <a:bodyPr/>
        <a:lstStyle/>
        <a:p>
          <a:pPr latinLnBrk="1"/>
          <a:endParaRPr lang="ko-KR" altLang="en-US"/>
        </a:p>
      </dgm:t>
    </dgm:pt>
    <dgm:pt modelId="{1EE01BA4-B205-49F1-9EF5-6CB8F068909E}">
      <dgm:prSet/>
      <dgm:spPr/>
      <dgm:t>
        <a:bodyPr/>
        <a:lstStyle/>
        <a:p>
          <a:pPr latinLnBrk="1"/>
          <a:r>
            <a:rPr lang="en-US" altLang="ko-KR" dirty="0" smtClean="0"/>
            <a:t>Main.java</a:t>
          </a:r>
          <a:endParaRPr lang="ko-KR" altLang="en-US" dirty="0"/>
        </a:p>
      </dgm:t>
    </dgm:pt>
    <dgm:pt modelId="{CD48D5E5-ECC5-49AF-84E2-DFDA71B5C21E}" type="parTrans" cxnId="{5EE2DA98-D4A4-4339-8193-4467AA6B2089}">
      <dgm:prSet/>
      <dgm:spPr/>
      <dgm:t>
        <a:bodyPr/>
        <a:lstStyle/>
        <a:p>
          <a:pPr latinLnBrk="1"/>
          <a:endParaRPr lang="ko-KR" altLang="en-US"/>
        </a:p>
      </dgm:t>
    </dgm:pt>
    <dgm:pt modelId="{7BBC6699-5987-4178-A1DF-A991E575C446}" type="sibTrans" cxnId="{5EE2DA98-D4A4-4339-8193-4467AA6B2089}">
      <dgm:prSet/>
      <dgm:spPr/>
      <dgm:t>
        <a:bodyPr/>
        <a:lstStyle/>
        <a:p>
          <a:pPr latinLnBrk="1"/>
          <a:endParaRPr lang="ko-KR" altLang="en-US"/>
        </a:p>
      </dgm:t>
    </dgm:pt>
    <dgm:pt modelId="{9AF8421E-52F4-4180-B776-D592E81F6627}">
      <dgm:prSet/>
      <dgm:spPr/>
      <dgm:t>
        <a:bodyPr/>
        <a:lstStyle/>
        <a:p>
          <a:pPr latinLnBrk="1"/>
          <a:r>
            <a:rPr lang="en-US" altLang="ko-KR" dirty="0" smtClean="0"/>
            <a:t>Main.java</a:t>
          </a:r>
          <a:endParaRPr lang="ko-KR" altLang="en-US" dirty="0"/>
        </a:p>
      </dgm:t>
    </dgm:pt>
    <dgm:pt modelId="{2E3AF765-8534-4B82-A031-79B050FB82C7}" type="parTrans" cxnId="{05106BB5-2799-442C-9D2E-39AA3BFE0615}">
      <dgm:prSet/>
      <dgm:spPr/>
      <dgm:t>
        <a:bodyPr/>
        <a:lstStyle/>
        <a:p>
          <a:pPr latinLnBrk="1"/>
          <a:endParaRPr lang="ko-KR" altLang="en-US"/>
        </a:p>
      </dgm:t>
    </dgm:pt>
    <dgm:pt modelId="{7130BF62-A122-4C37-8F7C-95DD0F0E4ED7}" type="sibTrans" cxnId="{05106BB5-2799-442C-9D2E-39AA3BFE0615}">
      <dgm:prSet/>
      <dgm:spPr/>
      <dgm:t>
        <a:bodyPr/>
        <a:lstStyle/>
        <a:p>
          <a:pPr latinLnBrk="1"/>
          <a:endParaRPr lang="ko-KR" altLang="en-US"/>
        </a:p>
      </dgm:t>
    </dgm:pt>
    <dgm:pt modelId="{E1753D89-36BD-429E-9636-95CF43CC69C2}">
      <dgm:prSet/>
      <dgm:spPr/>
      <dgm:t>
        <a:bodyPr/>
        <a:lstStyle/>
        <a:p>
          <a:pPr latinLnBrk="1"/>
          <a:r>
            <a:rPr lang="en-US" altLang="ko-KR" dirty="0" smtClean="0"/>
            <a:t>Main.java</a:t>
          </a:r>
          <a:endParaRPr lang="ko-KR" altLang="en-US" dirty="0"/>
        </a:p>
      </dgm:t>
    </dgm:pt>
    <dgm:pt modelId="{600F6B54-1A5D-4990-B397-C20C27FA8533}" type="parTrans" cxnId="{B3E87B73-3096-4CD6-8E03-D74B8EFBDF25}">
      <dgm:prSet/>
      <dgm:spPr/>
      <dgm:t>
        <a:bodyPr/>
        <a:lstStyle/>
        <a:p>
          <a:pPr latinLnBrk="1"/>
          <a:endParaRPr lang="ko-KR" altLang="en-US"/>
        </a:p>
      </dgm:t>
    </dgm:pt>
    <dgm:pt modelId="{F456B4A2-4E1D-4E3D-B916-7FC428F1B962}" type="sibTrans" cxnId="{B3E87B73-3096-4CD6-8E03-D74B8EFBDF25}">
      <dgm:prSet/>
      <dgm:spPr/>
      <dgm:t>
        <a:bodyPr/>
        <a:lstStyle/>
        <a:p>
          <a:pPr latinLnBrk="1"/>
          <a:endParaRPr lang="ko-KR" altLang="en-US"/>
        </a:p>
      </dgm:t>
    </dgm:pt>
    <dgm:pt modelId="{DBC3A7DE-4F77-4E39-B444-9C489C9EFC68}">
      <dgm:prSet/>
      <dgm:spPr/>
      <dgm:t>
        <a:bodyPr/>
        <a:lstStyle/>
        <a:p>
          <a:pPr latinLnBrk="1"/>
          <a:r>
            <a:rPr lang="en-US" altLang="ko-KR" dirty="0" smtClean="0"/>
            <a:t>Main.java</a:t>
          </a:r>
          <a:endParaRPr lang="ko-KR" altLang="en-US" dirty="0"/>
        </a:p>
      </dgm:t>
    </dgm:pt>
    <dgm:pt modelId="{905BB378-908A-4BA9-86DE-4EBF739734D3}" type="parTrans" cxnId="{B4FDC22C-91F7-449E-BB9D-6A620E221951}">
      <dgm:prSet/>
      <dgm:spPr/>
      <dgm:t>
        <a:bodyPr/>
        <a:lstStyle/>
        <a:p>
          <a:pPr latinLnBrk="1"/>
          <a:endParaRPr lang="ko-KR" altLang="en-US"/>
        </a:p>
      </dgm:t>
    </dgm:pt>
    <dgm:pt modelId="{386846C9-2ADE-4862-BDB3-408ECF6279F9}" type="sibTrans" cxnId="{B4FDC22C-91F7-449E-BB9D-6A620E221951}">
      <dgm:prSet/>
      <dgm:spPr/>
      <dgm:t>
        <a:bodyPr/>
        <a:lstStyle/>
        <a:p>
          <a:pPr latinLnBrk="1"/>
          <a:endParaRPr lang="ko-KR" altLang="en-US"/>
        </a:p>
      </dgm:t>
    </dgm:pt>
    <dgm:pt modelId="{5A57AFCA-216C-4F1D-AD21-5D1EFEB7FED1}">
      <dgm:prSet/>
      <dgm:spPr/>
      <dgm:t>
        <a:bodyPr/>
        <a:lstStyle/>
        <a:p>
          <a:pPr latinLnBrk="1"/>
          <a:r>
            <a:rPr lang="en-US" dirty="0" smtClean="0"/>
            <a:t>EncryptionDecryption.java</a:t>
          </a:r>
          <a:endParaRPr lang="ko-KR" altLang="en-US" dirty="0"/>
        </a:p>
      </dgm:t>
    </dgm:pt>
    <dgm:pt modelId="{45C00750-4E65-4165-BE78-EB3F25F98A0E}" type="parTrans" cxnId="{B917ABBB-CF78-45E1-85A3-5C0082B6EFC2}">
      <dgm:prSet/>
      <dgm:spPr/>
    </dgm:pt>
    <dgm:pt modelId="{5A9B8E5E-1E9B-4610-A380-A49C52C94A94}" type="sibTrans" cxnId="{B917ABBB-CF78-45E1-85A3-5C0082B6EFC2}">
      <dgm:prSet/>
      <dgm:spPr/>
    </dgm:pt>
    <dgm:pt modelId="{02B8F3D4-83C1-4130-9F45-BEBB9929667B}">
      <dgm:prSet/>
      <dgm:spPr/>
      <dgm:t>
        <a:bodyPr/>
        <a:lstStyle/>
        <a:p>
          <a:pPr latinLnBrk="1"/>
          <a:r>
            <a:rPr lang="en-US" dirty="0" smtClean="0"/>
            <a:t>EncryptionDecryption.java</a:t>
          </a:r>
          <a:endParaRPr lang="ko-KR" altLang="en-US" dirty="0"/>
        </a:p>
      </dgm:t>
    </dgm:pt>
    <dgm:pt modelId="{2C6AA9A0-829F-429D-AA2C-CEB45CD0F871}" type="parTrans" cxnId="{B3746289-21D0-4997-856B-C89AB52EAC93}">
      <dgm:prSet/>
      <dgm:spPr/>
    </dgm:pt>
    <dgm:pt modelId="{40E882CE-E8D6-43D4-AEEF-2475669C73A7}" type="sibTrans" cxnId="{B3746289-21D0-4997-856B-C89AB52EAC93}">
      <dgm:prSet/>
      <dgm:spPr/>
    </dgm:pt>
    <dgm:pt modelId="{514CA40B-C3BB-4E99-A849-3A1F1F1375C0}">
      <dgm:prSet/>
      <dgm:spPr/>
      <dgm:t>
        <a:bodyPr/>
        <a:lstStyle/>
        <a:p>
          <a:pPr latinLnBrk="1"/>
          <a:r>
            <a:rPr lang="en-US" dirty="0" smtClean="0"/>
            <a:t>SplitAndSort.java</a:t>
          </a:r>
          <a:endParaRPr lang="ko-KR" altLang="en-US" dirty="0"/>
        </a:p>
      </dgm:t>
    </dgm:pt>
    <dgm:pt modelId="{4B6126B6-ACD5-4CFF-A670-BE44B5F5E300}" type="parTrans" cxnId="{732114F9-1B88-461A-BC95-436FDA6CA927}">
      <dgm:prSet/>
      <dgm:spPr/>
    </dgm:pt>
    <dgm:pt modelId="{FD8BCC46-FB7B-4C60-8411-E95230ED0876}" type="sibTrans" cxnId="{732114F9-1B88-461A-BC95-436FDA6CA927}">
      <dgm:prSet/>
      <dgm:spPr/>
    </dgm:pt>
    <dgm:pt modelId="{3595789C-3E56-4845-A8CB-E367714ACF34}">
      <dgm:prSet/>
      <dgm:spPr/>
      <dgm:t>
        <a:bodyPr/>
        <a:lstStyle/>
        <a:p>
          <a:pPr latinLnBrk="1"/>
          <a:r>
            <a:rPr lang="en-US" dirty="0" smtClean="0"/>
            <a:t>FibonacciNumbers.java</a:t>
          </a:r>
          <a:endParaRPr lang="ko-KR" altLang="en-US" dirty="0"/>
        </a:p>
      </dgm:t>
    </dgm:pt>
    <dgm:pt modelId="{09C2CA4B-7205-4265-8FE2-40BDD8237A1C}" type="parTrans" cxnId="{E0001003-4FF8-4A76-9C68-A408AFBDFD9A}">
      <dgm:prSet/>
      <dgm:spPr/>
    </dgm:pt>
    <dgm:pt modelId="{EFAFF9A3-3569-4E78-81A4-E4765A67D1AE}" type="sibTrans" cxnId="{E0001003-4FF8-4A76-9C68-A408AFBDFD9A}">
      <dgm:prSet/>
      <dgm:spPr/>
    </dgm:pt>
    <dgm:pt modelId="{EE65D514-F898-4425-871E-43F43BC4685E}" type="pres">
      <dgm:prSet presAssocID="{377D8B2B-3E3E-405B-8708-EA5C8048C6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D8B161-270E-42E3-AE8E-7B48B4313A27}" type="pres">
      <dgm:prSet presAssocID="{76B381F8-5A1B-4F85-A3C2-65DE8EA69199}" presName="composite" presStyleCnt="0"/>
      <dgm:spPr/>
    </dgm:pt>
    <dgm:pt modelId="{0E27B454-5078-4BAF-B7CC-E727D15E100B}" type="pres">
      <dgm:prSet presAssocID="{76B381F8-5A1B-4F85-A3C2-65DE8EA69199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2B7782-A18A-4298-9055-FCE721DDB2A5}" type="pres">
      <dgm:prSet presAssocID="{76B381F8-5A1B-4F85-A3C2-65DE8EA69199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CDCFBD-AB49-4E90-8862-9DDADF55FEF6}" type="pres">
      <dgm:prSet presAssocID="{71761158-5D57-465F-AB29-7993EE37FBC9}" presName="sp" presStyleCnt="0"/>
      <dgm:spPr/>
    </dgm:pt>
    <dgm:pt modelId="{757BE96C-7CDF-4443-8446-01C893527FA0}" type="pres">
      <dgm:prSet presAssocID="{5B5C601E-53D8-4427-9D5A-11F1B856DADC}" presName="composite" presStyleCnt="0"/>
      <dgm:spPr/>
    </dgm:pt>
    <dgm:pt modelId="{DF199B5E-677D-424B-8CCD-4D4F705F6A95}" type="pres">
      <dgm:prSet presAssocID="{5B5C601E-53D8-4427-9D5A-11F1B856DADC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8D9A1C-1A59-458D-9D46-C9F65B8F26DB}" type="pres">
      <dgm:prSet presAssocID="{5B5C601E-53D8-4427-9D5A-11F1B856DAD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42110E-4933-4669-8B13-D9BE851D08AE}" type="pres">
      <dgm:prSet presAssocID="{56C599BC-8014-4C3B-A117-9D2E9572A239}" presName="sp" presStyleCnt="0"/>
      <dgm:spPr/>
    </dgm:pt>
    <dgm:pt modelId="{07003128-6F3C-4F13-9301-8D3F87B6831C}" type="pres">
      <dgm:prSet presAssocID="{886E2FF2-D3DD-436C-A03D-A68497CFF5F2}" presName="composite" presStyleCnt="0"/>
      <dgm:spPr/>
    </dgm:pt>
    <dgm:pt modelId="{F0C1C794-7690-4E27-A171-3D86B2DCC010}" type="pres">
      <dgm:prSet presAssocID="{886E2FF2-D3DD-436C-A03D-A68497CFF5F2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089CE2-E051-4BA0-BC7D-A4053260B6DE}" type="pres">
      <dgm:prSet presAssocID="{886E2FF2-D3DD-436C-A03D-A68497CFF5F2}" presName="descendantText" presStyleLbl="alignAcc1" presStyleIdx="2" presStyleCnt="6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4E28F6-B65D-4752-BBF9-B3FCC068B783}" type="pres">
      <dgm:prSet presAssocID="{03CABD78-F4A2-47C1-BDBD-656A3B8FB783}" presName="sp" presStyleCnt="0"/>
      <dgm:spPr/>
    </dgm:pt>
    <dgm:pt modelId="{A4407286-FB2A-404D-8C5D-B71FC3564E2A}" type="pres">
      <dgm:prSet presAssocID="{73E16727-91E9-4D9E-AA58-57B620BA0A12}" presName="composite" presStyleCnt="0"/>
      <dgm:spPr/>
    </dgm:pt>
    <dgm:pt modelId="{6C1F871B-5A0A-4CAB-917C-2674E983F4EB}" type="pres">
      <dgm:prSet presAssocID="{73E16727-91E9-4D9E-AA58-57B620BA0A1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2EC833-57D7-447E-8E53-955E92C2EA95}" type="pres">
      <dgm:prSet presAssocID="{73E16727-91E9-4D9E-AA58-57B620BA0A1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BA8454-B72A-4CFF-A05D-353C242C1AAF}" type="pres">
      <dgm:prSet presAssocID="{DFED694A-D7AD-4548-9E20-4A392B26187B}" presName="sp" presStyleCnt="0"/>
      <dgm:spPr/>
    </dgm:pt>
    <dgm:pt modelId="{33B15500-FEB1-4246-AE2E-78461AD977B2}" type="pres">
      <dgm:prSet presAssocID="{2498A72E-788A-4033-93D9-FA56137AF499}" presName="composite" presStyleCnt="0"/>
      <dgm:spPr/>
    </dgm:pt>
    <dgm:pt modelId="{8BDC90F6-1879-413A-83B4-A1751CE0211A}" type="pres">
      <dgm:prSet presAssocID="{2498A72E-788A-4033-93D9-FA56137AF49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0FD018-BD9F-4769-8D3D-700A4DF810F1}" type="pres">
      <dgm:prSet presAssocID="{2498A72E-788A-4033-93D9-FA56137AF49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F0495D-1CCD-4EA7-9851-57BF78CF7621}" type="pres">
      <dgm:prSet presAssocID="{17CA6765-D3C2-4E60-B528-4ECFB0699DE4}" presName="sp" presStyleCnt="0"/>
      <dgm:spPr/>
    </dgm:pt>
    <dgm:pt modelId="{21F4CA7A-CFDA-4D52-9F5F-FC7D6BFCA6B7}" type="pres">
      <dgm:prSet presAssocID="{55E12B4C-83FE-4DE6-A449-E9D808DA0FC4}" presName="composite" presStyleCnt="0"/>
      <dgm:spPr/>
    </dgm:pt>
    <dgm:pt modelId="{AAE09CDA-0827-4392-BCFE-5D2C48EE3EC7}" type="pres">
      <dgm:prSet presAssocID="{55E12B4C-83FE-4DE6-A449-E9D808DA0FC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6BF4A0-2512-4A8F-86F9-D0635094D171}" type="pres">
      <dgm:prSet presAssocID="{55E12B4C-83FE-4DE6-A449-E9D808DA0FC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D93C715-5BCD-4C95-8785-0566CD8E0201}" type="presOf" srcId="{D51750CB-4E11-458A-B90A-08E56548427C}" destId="{612B7782-A18A-4298-9055-FCE721DDB2A5}" srcOrd="0" destOrd="1" presId="urn:microsoft.com/office/officeart/2005/8/layout/chevron2"/>
    <dgm:cxn modelId="{F4F229D3-2D16-4414-AD9E-4A9C0B23F4EB}" type="presOf" srcId="{377D8B2B-3E3E-405B-8708-EA5C8048C650}" destId="{EE65D514-F898-4425-871E-43F43BC4685E}" srcOrd="0" destOrd="0" presId="urn:microsoft.com/office/officeart/2005/8/layout/chevron2"/>
    <dgm:cxn modelId="{6C7D9A04-FAAE-4433-966E-0228BDACFE87}" type="presOf" srcId="{02B8F3D4-83C1-4130-9F45-BEBB9929667B}" destId="{402EC833-57D7-447E-8E53-955E92C2EA95}" srcOrd="0" destOrd="1" presId="urn:microsoft.com/office/officeart/2005/8/layout/chevron2"/>
    <dgm:cxn modelId="{A6C137BE-B671-4090-ACA0-680C8ABD11E5}" type="presOf" srcId="{EA558D9B-4427-4F50-B34F-F5BEAE9F679E}" destId="{218D9A1C-1A59-458D-9D46-C9F65B8F26DB}" srcOrd="0" destOrd="0" presId="urn:microsoft.com/office/officeart/2005/8/layout/chevron2"/>
    <dgm:cxn modelId="{0754A4F5-4F55-4FC5-8C17-CEC5B4E01258}" srcId="{377D8B2B-3E3E-405B-8708-EA5C8048C650}" destId="{55E12B4C-83FE-4DE6-A449-E9D808DA0FC4}" srcOrd="5" destOrd="0" parTransId="{A62248A7-DE80-4BE6-9DE6-42807F84C719}" sibTransId="{D8EE7B35-394F-4A0F-B632-81E6D393FD74}"/>
    <dgm:cxn modelId="{E0001003-4FF8-4A76-9C68-A408AFBDFD9A}" srcId="{55E12B4C-83FE-4DE6-A449-E9D808DA0FC4}" destId="{3595789C-3E56-4845-A8CB-E367714ACF34}" srcOrd="1" destOrd="0" parTransId="{09C2CA4B-7205-4265-8FE2-40BDD8237A1C}" sibTransId="{EFAFF9A3-3569-4E78-81A4-E4765A67D1AE}"/>
    <dgm:cxn modelId="{05106BB5-2799-442C-9D2E-39AA3BFE0615}" srcId="{73E16727-91E9-4D9E-AA58-57B620BA0A12}" destId="{9AF8421E-52F4-4180-B776-D592E81F6627}" srcOrd="0" destOrd="0" parTransId="{2E3AF765-8534-4B82-A031-79B050FB82C7}" sibTransId="{7130BF62-A122-4C37-8F7C-95DD0F0E4ED7}"/>
    <dgm:cxn modelId="{24C462C0-6759-413D-8932-CA50E08A3DE9}" type="presOf" srcId="{912475C2-2183-4582-9FAD-6F48F3C86F6C}" destId="{612B7782-A18A-4298-9055-FCE721DDB2A5}" srcOrd="0" destOrd="0" presId="urn:microsoft.com/office/officeart/2005/8/layout/chevron2"/>
    <dgm:cxn modelId="{040257E6-149F-4A8A-80BA-7D84132B7B28}" type="presOf" srcId="{3595789C-3E56-4845-A8CB-E367714ACF34}" destId="{CC6BF4A0-2512-4A8F-86F9-D0635094D171}" srcOrd="0" destOrd="1" presId="urn:microsoft.com/office/officeart/2005/8/layout/chevron2"/>
    <dgm:cxn modelId="{53CDA48B-4270-4128-89B5-FEA7B8E49723}" type="presOf" srcId="{1EE01BA4-B205-49F1-9EF5-6CB8F068909E}" destId="{C8089CE2-E051-4BA0-BC7D-A4053260B6DE}" srcOrd="0" destOrd="0" presId="urn:microsoft.com/office/officeart/2005/8/layout/chevron2"/>
    <dgm:cxn modelId="{FC2159DD-0E0B-41B9-B27E-C0D5D67972FB}" type="presOf" srcId="{886E2FF2-D3DD-436C-A03D-A68497CFF5F2}" destId="{F0C1C794-7690-4E27-A171-3D86B2DCC010}" srcOrd="0" destOrd="0" presId="urn:microsoft.com/office/officeart/2005/8/layout/chevron2"/>
    <dgm:cxn modelId="{FB6D3413-E4A9-4B87-8921-0A70918A0F6A}" srcId="{377D8B2B-3E3E-405B-8708-EA5C8048C650}" destId="{73E16727-91E9-4D9E-AA58-57B620BA0A12}" srcOrd="3" destOrd="0" parTransId="{3A811CA3-F30D-4FB4-A6E8-7E42406EFB16}" sibTransId="{DFED694A-D7AD-4548-9E20-4A392B26187B}"/>
    <dgm:cxn modelId="{89162561-5F49-4F27-90DD-CC4DCFA94DFF}" type="presOf" srcId="{DBC3A7DE-4F77-4E39-B444-9C489C9EFC68}" destId="{CC6BF4A0-2512-4A8F-86F9-D0635094D171}" srcOrd="0" destOrd="0" presId="urn:microsoft.com/office/officeart/2005/8/layout/chevron2"/>
    <dgm:cxn modelId="{732114F9-1B88-461A-BC95-436FDA6CA927}" srcId="{2498A72E-788A-4033-93D9-FA56137AF499}" destId="{514CA40B-C3BB-4E99-A849-3A1F1F1375C0}" srcOrd="1" destOrd="0" parTransId="{4B6126B6-ACD5-4CFF-A670-BE44B5F5E300}" sibTransId="{FD8BCC46-FB7B-4C60-8411-E95230ED0876}"/>
    <dgm:cxn modelId="{4C8750D8-4B1B-4F62-BBBB-77D95E49AC0A}" srcId="{377D8B2B-3E3E-405B-8708-EA5C8048C650}" destId="{5B5C601E-53D8-4427-9D5A-11F1B856DADC}" srcOrd="1" destOrd="0" parTransId="{18D44F6F-3802-4A11-829C-0C26FB787F2F}" sibTransId="{56C599BC-8014-4C3B-A117-9D2E9572A239}"/>
    <dgm:cxn modelId="{8D64CD0A-25BE-4918-AA37-02739798412A}" srcId="{377D8B2B-3E3E-405B-8708-EA5C8048C650}" destId="{76B381F8-5A1B-4F85-A3C2-65DE8EA69199}" srcOrd="0" destOrd="0" parTransId="{B3C5339D-3D1E-4A3B-837A-A23E9269781D}" sibTransId="{71761158-5D57-465F-AB29-7993EE37FBC9}"/>
    <dgm:cxn modelId="{5EE2DA98-D4A4-4339-8193-4467AA6B2089}" srcId="{886E2FF2-D3DD-436C-A03D-A68497CFF5F2}" destId="{1EE01BA4-B205-49F1-9EF5-6CB8F068909E}" srcOrd="0" destOrd="0" parTransId="{CD48D5E5-ECC5-49AF-84E2-DFDA71B5C21E}" sibTransId="{7BBC6699-5987-4178-A1DF-A991E575C446}"/>
    <dgm:cxn modelId="{B4FDC22C-91F7-449E-BB9D-6A620E221951}" srcId="{55E12B4C-83FE-4DE6-A449-E9D808DA0FC4}" destId="{DBC3A7DE-4F77-4E39-B444-9C489C9EFC68}" srcOrd="0" destOrd="0" parTransId="{905BB378-908A-4BA9-86DE-4EBF739734D3}" sibTransId="{386846C9-2ADE-4862-BDB3-408ECF6279F9}"/>
    <dgm:cxn modelId="{7669D116-8D15-4DAD-8CB8-FAB9993480E3}" srcId="{5B5C601E-53D8-4427-9D5A-11F1B856DADC}" destId="{FD1682D0-3041-48B9-9943-6E0F42AB276F}" srcOrd="1" destOrd="0" parTransId="{4EFE6F47-1B67-46EA-A1DF-AF96A011D5DD}" sibTransId="{5ED0C98D-FC80-4169-8656-0522391C2890}"/>
    <dgm:cxn modelId="{FFA90738-2C4E-4801-BF4A-D9CB2F6B98D1}" srcId="{5B5C601E-53D8-4427-9D5A-11F1B856DADC}" destId="{EA558D9B-4427-4F50-B34F-F5BEAE9F679E}" srcOrd="0" destOrd="0" parTransId="{F970F987-86F9-45D7-A06B-C9BDB705FEFC}" sibTransId="{D3BDD942-E018-4921-95E1-2ED96173EA24}"/>
    <dgm:cxn modelId="{B3E87B73-3096-4CD6-8E03-D74B8EFBDF25}" srcId="{2498A72E-788A-4033-93D9-FA56137AF499}" destId="{E1753D89-36BD-429E-9636-95CF43CC69C2}" srcOrd="0" destOrd="0" parTransId="{600F6B54-1A5D-4990-B397-C20C27FA8533}" sibTransId="{F456B4A2-4E1D-4E3D-B916-7FC428F1B962}"/>
    <dgm:cxn modelId="{E983CC59-BA8F-4CE3-91F5-061611F945FE}" type="presOf" srcId="{76B381F8-5A1B-4F85-A3C2-65DE8EA69199}" destId="{0E27B454-5078-4BAF-B7CC-E727D15E100B}" srcOrd="0" destOrd="0" presId="urn:microsoft.com/office/officeart/2005/8/layout/chevron2"/>
    <dgm:cxn modelId="{7252AC3A-299C-4EE2-AB13-FEF74872EC68}" type="presOf" srcId="{514CA40B-C3BB-4E99-A849-3A1F1F1375C0}" destId="{510FD018-BD9F-4769-8D3D-700A4DF810F1}" srcOrd="0" destOrd="1" presId="urn:microsoft.com/office/officeart/2005/8/layout/chevron2"/>
    <dgm:cxn modelId="{B3746289-21D0-4997-856B-C89AB52EAC93}" srcId="{73E16727-91E9-4D9E-AA58-57B620BA0A12}" destId="{02B8F3D4-83C1-4130-9F45-BEBB9929667B}" srcOrd="1" destOrd="0" parTransId="{2C6AA9A0-829F-429D-AA2C-CEB45CD0F871}" sibTransId="{40E882CE-E8D6-43D4-AEEF-2475669C73A7}"/>
    <dgm:cxn modelId="{A40E0440-A88C-4B77-9ADD-FB791B7895C4}" srcId="{377D8B2B-3E3E-405B-8708-EA5C8048C650}" destId="{2498A72E-788A-4033-93D9-FA56137AF499}" srcOrd="4" destOrd="0" parTransId="{4E7B0D2B-FB6A-4664-9E2C-9AC4D501C75B}" sibTransId="{17CA6765-D3C2-4E60-B528-4ECFB0699DE4}"/>
    <dgm:cxn modelId="{BF801357-1C57-4DF4-B9CE-B78EAC232F57}" type="presOf" srcId="{2498A72E-788A-4033-93D9-FA56137AF499}" destId="{8BDC90F6-1879-413A-83B4-A1751CE0211A}" srcOrd="0" destOrd="0" presId="urn:microsoft.com/office/officeart/2005/8/layout/chevron2"/>
    <dgm:cxn modelId="{8564D37F-BF90-45E7-B948-05291E38B55D}" type="presOf" srcId="{73E16727-91E9-4D9E-AA58-57B620BA0A12}" destId="{6C1F871B-5A0A-4CAB-917C-2674E983F4EB}" srcOrd="0" destOrd="0" presId="urn:microsoft.com/office/officeart/2005/8/layout/chevron2"/>
    <dgm:cxn modelId="{072131C0-52F6-48EB-BD49-B70B6027D6FF}" srcId="{76B381F8-5A1B-4F85-A3C2-65DE8EA69199}" destId="{912475C2-2183-4582-9FAD-6F48F3C86F6C}" srcOrd="0" destOrd="0" parTransId="{EBAB2767-3136-4478-9158-047D79FCA23C}" sibTransId="{805CF939-8C71-4F4A-9333-7EF8568683F3}"/>
    <dgm:cxn modelId="{3DEB5FE4-9831-4568-B5E7-C30143FF41DF}" srcId="{76B381F8-5A1B-4F85-A3C2-65DE8EA69199}" destId="{D51750CB-4E11-458A-B90A-08E56548427C}" srcOrd="1" destOrd="0" parTransId="{23BF7B91-8E61-4440-AEBB-75C3F0811F68}" sibTransId="{96D7A8DF-EAEE-428E-9C75-F625CD5A8400}"/>
    <dgm:cxn modelId="{754E8F37-52CF-49E1-9F53-396B14640AC0}" type="presOf" srcId="{E1753D89-36BD-429E-9636-95CF43CC69C2}" destId="{510FD018-BD9F-4769-8D3D-700A4DF810F1}" srcOrd="0" destOrd="0" presId="urn:microsoft.com/office/officeart/2005/8/layout/chevron2"/>
    <dgm:cxn modelId="{69F1CCF2-C0F4-433F-A6F3-FAFE746CBA8B}" srcId="{377D8B2B-3E3E-405B-8708-EA5C8048C650}" destId="{886E2FF2-D3DD-436C-A03D-A68497CFF5F2}" srcOrd="2" destOrd="0" parTransId="{6A479417-35B2-4A64-BE5E-3FD3E96CB9E2}" sibTransId="{03CABD78-F4A2-47C1-BDBD-656A3B8FB783}"/>
    <dgm:cxn modelId="{EA7F57ED-2A48-4CAA-A85C-0001E3D76D69}" type="presOf" srcId="{FD1682D0-3041-48B9-9943-6E0F42AB276F}" destId="{218D9A1C-1A59-458D-9D46-C9F65B8F26DB}" srcOrd="0" destOrd="1" presId="urn:microsoft.com/office/officeart/2005/8/layout/chevron2"/>
    <dgm:cxn modelId="{B917ABBB-CF78-45E1-85A3-5C0082B6EFC2}" srcId="{886E2FF2-D3DD-436C-A03D-A68497CFF5F2}" destId="{5A57AFCA-216C-4F1D-AD21-5D1EFEB7FED1}" srcOrd="1" destOrd="0" parTransId="{45C00750-4E65-4165-BE78-EB3F25F98A0E}" sibTransId="{5A9B8E5E-1E9B-4610-A380-A49C52C94A94}"/>
    <dgm:cxn modelId="{E5F32A94-2641-4072-892E-929C2CDEED77}" type="presOf" srcId="{5B5C601E-53D8-4427-9D5A-11F1B856DADC}" destId="{DF199B5E-677D-424B-8CCD-4D4F705F6A95}" srcOrd="0" destOrd="0" presId="urn:microsoft.com/office/officeart/2005/8/layout/chevron2"/>
    <dgm:cxn modelId="{0848FF48-858B-4539-9621-36DA219569F5}" type="presOf" srcId="{5A57AFCA-216C-4F1D-AD21-5D1EFEB7FED1}" destId="{C8089CE2-E051-4BA0-BC7D-A4053260B6DE}" srcOrd="0" destOrd="1" presId="urn:microsoft.com/office/officeart/2005/8/layout/chevron2"/>
    <dgm:cxn modelId="{6C6104E3-A7A1-4942-9312-717F3103A55A}" type="presOf" srcId="{55E12B4C-83FE-4DE6-A449-E9D808DA0FC4}" destId="{AAE09CDA-0827-4392-BCFE-5D2C48EE3EC7}" srcOrd="0" destOrd="0" presId="urn:microsoft.com/office/officeart/2005/8/layout/chevron2"/>
    <dgm:cxn modelId="{A05F6636-8C26-4F0A-AB18-D309FBBD8896}" type="presOf" srcId="{9AF8421E-52F4-4180-B776-D592E81F6627}" destId="{402EC833-57D7-447E-8E53-955E92C2EA95}" srcOrd="0" destOrd="0" presId="urn:microsoft.com/office/officeart/2005/8/layout/chevron2"/>
    <dgm:cxn modelId="{0C39F46C-BF64-40C1-9F56-8367826B9148}" type="presParOf" srcId="{EE65D514-F898-4425-871E-43F43BC4685E}" destId="{26D8B161-270E-42E3-AE8E-7B48B4313A27}" srcOrd="0" destOrd="0" presId="urn:microsoft.com/office/officeart/2005/8/layout/chevron2"/>
    <dgm:cxn modelId="{562E2F11-A40B-44D1-8BD2-37C613DA25DD}" type="presParOf" srcId="{26D8B161-270E-42E3-AE8E-7B48B4313A27}" destId="{0E27B454-5078-4BAF-B7CC-E727D15E100B}" srcOrd="0" destOrd="0" presId="urn:microsoft.com/office/officeart/2005/8/layout/chevron2"/>
    <dgm:cxn modelId="{BC773B24-57DC-472E-AA7C-34B6DDB93AEB}" type="presParOf" srcId="{26D8B161-270E-42E3-AE8E-7B48B4313A27}" destId="{612B7782-A18A-4298-9055-FCE721DDB2A5}" srcOrd="1" destOrd="0" presId="urn:microsoft.com/office/officeart/2005/8/layout/chevron2"/>
    <dgm:cxn modelId="{6D12887C-61C5-4CBA-9F55-F7DCB6C8DE23}" type="presParOf" srcId="{EE65D514-F898-4425-871E-43F43BC4685E}" destId="{84CDCFBD-AB49-4E90-8862-9DDADF55FEF6}" srcOrd="1" destOrd="0" presId="urn:microsoft.com/office/officeart/2005/8/layout/chevron2"/>
    <dgm:cxn modelId="{AC3F2292-BEE4-4F66-AA02-CA3C4D7F8B5A}" type="presParOf" srcId="{EE65D514-F898-4425-871E-43F43BC4685E}" destId="{757BE96C-7CDF-4443-8446-01C893527FA0}" srcOrd="2" destOrd="0" presId="urn:microsoft.com/office/officeart/2005/8/layout/chevron2"/>
    <dgm:cxn modelId="{05625C54-32EA-44C3-B5C7-95B37792BB40}" type="presParOf" srcId="{757BE96C-7CDF-4443-8446-01C893527FA0}" destId="{DF199B5E-677D-424B-8CCD-4D4F705F6A95}" srcOrd="0" destOrd="0" presId="urn:microsoft.com/office/officeart/2005/8/layout/chevron2"/>
    <dgm:cxn modelId="{F368692F-15D1-4E78-87C5-6572FE55A8AF}" type="presParOf" srcId="{757BE96C-7CDF-4443-8446-01C893527FA0}" destId="{218D9A1C-1A59-458D-9D46-C9F65B8F26DB}" srcOrd="1" destOrd="0" presId="urn:microsoft.com/office/officeart/2005/8/layout/chevron2"/>
    <dgm:cxn modelId="{FE20F803-66E2-474A-B584-613937E0E8F0}" type="presParOf" srcId="{EE65D514-F898-4425-871E-43F43BC4685E}" destId="{2B42110E-4933-4669-8B13-D9BE851D08AE}" srcOrd="3" destOrd="0" presId="urn:microsoft.com/office/officeart/2005/8/layout/chevron2"/>
    <dgm:cxn modelId="{9B13DE93-EBE8-4358-9612-D2042105A86A}" type="presParOf" srcId="{EE65D514-F898-4425-871E-43F43BC4685E}" destId="{07003128-6F3C-4F13-9301-8D3F87B6831C}" srcOrd="4" destOrd="0" presId="urn:microsoft.com/office/officeart/2005/8/layout/chevron2"/>
    <dgm:cxn modelId="{0FD8B2B4-A0A6-45BA-ADCC-3AF05BF61261}" type="presParOf" srcId="{07003128-6F3C-4F13-9301-8D3F87B6831C}" destId="{F0C1C794-7690-4E27-A171-3D86B2DCC010}" srcOrd="0" destOrd="0" presId="urn:microsoft.com/office/officeart/2005/8/layout/chevron2"/>
    <dgm:cxn modelId="{2AE007A5-633C-45EF-89EA-B242E5B3446A}" type="presParOf" srcId="{07003128-6F3C-4F13-9301-8D3F87B6831C}" destId="{C8089CE2-E051-4BA0-BC7D-A4053260B6DE}" srcOrd="1" destOrd="0" presId="urn:microsoft.com/office/officeart/2005/8/layout/chevron2"/>
    <dgm:cxn modelId="{8A56E662-BD76-4450-8935-F68B5841DC84}" type="presParOf" srcId="{EE65D514-F898-4425-871E-43F43BC4685E}" destId="{594E28F6-B65D-4752-BBF9-B3FCC068B783}" srcOrd="5" destOrd="0" presId="urn:microsoft.com/office/officeart/2005/8/layout/chevron2"/>
    <dgm:cxn modelId="{133E7E1D-ECE3-4F12-9EB8-A7B7902533FF}" type="presParOf" srcId="{EE65D514-F898-4425-871E-43F43BC4685E}" destId="{A4407286-FB2A-404D-8C5D-B71FC3564E2A}" srcOrd="6" destOrd="0" presId="urn:microsoft.com/office/officeart/2005/8/layout/chevron2"/>
    <dgm:cxn modelId="{3462F2FB-667A-4286-9FEE-4397EE2EC8F7}" type="presParOf" srcId="{A4407286-FB2A-404D-8C5D-B71FC3564E2A}" destId="{6C1F871B-5A0A-4CAB-917C-2674E983F4EB}" srcOrd="0" destOrd="0" presId="urn:microsoft.com/office/officeart/2005/8/layout/chevron2"/>
    <dgm:cxn modelId="{15120E43-D3D6-4DCF-AD77-CA6C80B3DA59}" type="presParOf" srcId="{A4407286-FB2A-404D-8C5D-B71FC3564E2A}" destId="{402EC833-57D7-447E-8E53-955E92C2EA95}" srcOrd="1" destOrd="0" presId="urn:microsoft.com/office/officeart/2005/8/layout/chevron2"/>
    <dgm:cxn modelId="{A4A186E2-2D99-49AA-93FF-496EB39B0420}" type="presParOf" srcId="{EE65D514-F898-4425-871E-43F43BC4685E}" destId="{BDBA8454-B72A-4CFF-A05D-353C242C1AAF}" srcOrd="7" destOrd="0" presId="urn:microsoft.com/office/officeart/2005/8/layout/chevron2"/>
    <dgm:cxn modelId="{283B0A0D-A94E-421D-A8CC-A4B6EBCCEAC0}" type="presParOf" srcId="{EE65D514-F898-4425-871E-43F43BC4685E}" destId="{33B15500-FEB1-4246-AE2E-78461AD977B2}" srcOrd="8" destOrd="0" presId="urn:microsoft.com/office/officeart/2005/8/layout/chevron2"/>
    <dgm:cxn modelId="{5489A84D-61D7-45FB-AB51-E9521655A47D}" type="presParOf" srcId="{33B15500-FEB1-4246-AE2E-78461AD977B2}" destId="{8BDC90F6-1879-413A-83B4-A1751CE0211A}" srcOrd="0" destOrd="0" presId="urn:microsoft.com/office/officeart/2005/8/layout/chevron2"/>
    <dgm:cxn modelId="{9E22A724-8A97-4D25-B5FB-D228CF408DBD}" type="presParOf" srcId="{33B15500-FEB1-4246-AE2E-78461AD977B2}" destId="{510FD018-BD9F-4769-8D3D-700A4DF810F1}" srcOrd="1" destOrd="0" presId="urn:microsoft.com/office/officeart/2005/8/layout/chevron2"/>
    <dgm:cxn modelId="{25686076-90CA-4ADA-BBAF-86552BC13109}" type="presParOf" srcId="{EE65D514-F898-4425-871E-43F43BC4685E}" destId="{B9F0495D-1CCD-4EA7-9851-57BF78CF7621}" srcOrd="9" destOrd="0" presId="urn:microsoft.com/office/officeart/2005/8/layout/chevron2"/>
    <dgm:cxn modelId="{17FDF6F8-BB7E-4C22-A885-B480B3175A25}" type="presParOf" srcId="{EE65D514-F898-4425-871E-43F43BC4685E}" destId="{21F4CA7A-CFDA-4D52-9F5F-FC7D6BFCA6B7}" srcOrd="10" destOrd="0" presId="urn:microsoft.com/office/officeart/2005/8/layout/chevron2"/>
    <dgm:cxn modelId="{9E894DF6-37BD-4B2B-90DC-C37984EB345F}" type="presParOf" srcId="{21F4CA7A-CFDA-4D52-9F5F-FC7D6BFCA6B7}" destId="{AAE09CDA-0827-4392-BCFE-5D2C48EE3EC7}" srcOrd="0" destOrd="0" presId="urn:microsoft.com/office/officeart/2005/8/layout/chevron2"/>
    <dgm:cxn modelId="{C900A0A6-3CE0-4B59-815A-836526B417C3}" type="presParOf" srcId="{21F4CA7A-CFDA-4D52-9F5F-FC7D6BFCA6B7}" destId="{CC6BF4A0-2512-4A8F-86F9-D0635094D1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9D64-E8C1-4D80-940F-BBEF43578EA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2A84B-5D27-4D7F-8815-56093A550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2A84B-5D27-4D7F-8815-56093A5500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7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9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9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4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05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8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3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644F-A0C0-4684-8F0D-2FA13552B8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6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9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0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2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72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98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1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2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4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9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1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1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1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9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B4866C-1C97-48BE-BDA1-C293911EA1C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202A-499E-413B-A687-7535C682B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33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016" y="737796"/>
            <a:ext cx="8825658" cy="3329581"/>
          </a:xfrm>
        </p:spPr>
        <p:txBody>
          <a:bodyPr/>
          <a:lstStyle/>
          <a:p>
            <a:pPr algn="ctr"/>
            <a:r>
              <a:rPr lang="en-US" altLang="ko-KR" dirty="0" smtClean="0"/>
              <a:t>2023.03.13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김진우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A6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92690" y="1206818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Main.java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68882" y="1206659"/>
            <a:ext cx="318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FibonacciNumbers.java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63536" y="3940484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43" y="1575991"/>
            <a:ext cx="4634715" cy="5089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7" y="1583991"/>
            <a:ext cx="4965382" cy="20689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711" y="4309816"/>
            <a:ext cx="3476238" cy="7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489" y="476629"/>
            <a:ext cx="8825658" cy="933349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목차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부제목 3"/>
          <p:cNvSpPr txBox="1">
            <a:spLocks/>
          </p:cNvSpPr>
          <p:nvPr/>
        </p:nvSpPr>
        <p:spPr>
          <a:xfrm>
            <a:off x="2822028" y="2091558"/>
            <a:ext cx="2380593" cy="4650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ko-KR" sz="2500" dirty="0" smtClean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4" name="다이어그램 3"/>
          <p:cNvGraphicFramePr/>
          <p:nvPr/>
        </p:nvGraphicFramePr>
        <p:xfrm>
          <a:off x="331076" y="1466193"/>
          <a:ext cx="11009713" cy="527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98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938" y="1206659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Main.java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72" y="1575991"/>
            <a:ext cx="6716060" cy="492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230060" y="366851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51" y="1483655"/>
            <a:ext cx="2604375" cy="5237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937" y="1483655"/>
            <a:ext cx="3098685" cy="52378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177" y="1483657"/>
            <a:ext cx="3046363" cy="52378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2820" y="1114323"/>
            <a:ext cx="43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 smtClean="0"/>
              <a:t>DescriptiveStatistics.java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7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A1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19271" y="1389027"/>
            <a:ext cx="43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33" y="1945257"/>
            <a:ext cx="2300968" cy="4087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488" y="1945257"/>
            <a:ext cx="2123827" cy="34014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060" y="1945257"/>
            <a:ext cx="1591014" cy="477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A2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63536" y="1206659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Main.java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" y="1668455"/>
            <a:ext cx="4582164" cy="1124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018" y="1668455"/>
            <a:ext cx="6030167" cy="4544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34" y="4421151"/>
            <a:ext cx="4086862" cy="811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8882" y="1206659"/>
            <a:ext cx="318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SpecifiedCharacter.java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63536" y="3940484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248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A3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92690" y="1206818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Main.java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68882" y="1206659"/>
            <a:ext cx="318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EncryptionDecryption.java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63536" y="3940484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19" y="1668773"/>
            <a:ext cx="4993562" cy="1574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506" y="1575989"/>
            <a:ext cx="6309189" cy="39087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4309816"/>
            <a:ext cx="4193791" cy="7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A4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92690" y="1206818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Main.java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68882" y="1206659"/>
            <a:ext cx="318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EncryptionDecryption.java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63536" y="3940484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506" y="1575989"/>
            <a:ext cx="6309189" cy="39087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48" y="4309816"/>
            <a:ext cx="4284412" cy="697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18" y="1608015"/>
            <a:ext cx="5105102" cy="16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1196511" y="369658"/>
            <a:ext cx="9799782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A5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052-54D0-40B7-8254-1B7C2CC9AB9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92690" y="1206818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Main.java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68882" y="1206659"/>
            <a:ext cx="318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SplitAndSort.java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63536" y="3940484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Result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02" y="1575991"/>
            <a:ext cx="4779559" cy="2005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87" y="4309816"/>
            <a:ext cx="4209811" cy="576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347" y="1575991"/>
            <a:ext cx="6118514" cy="33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67</Words>
  <Application>Microsoft Office PowerPoint</Application>
  <PresentationFormat>와이드스크린</PresentationFormat>
  <Paragraphs>66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Century Gothic</vt:lpstr>
      <vt:lpstr>Wingdings 3</vt:lpstr>
      <vt:lpstr>이온</vt:lpstr>
      <vt:lpstr>2023.03.13 과제</vt:lpstr>
      <vt:lpstr>목차</vt:lpstr>
      <vt:lpstr>A1</vt:lpstr>
      <vt:lpstr>A1</vt:lpstr>
      <vt:lpstr>A1</vt:lpstr>
      <vt:lpstr>A2</vt:lpstr>
      <vt:lpstr>A3</vt:lpstr>
      <vt:lpstr>A4</vt:lpstr>
      <vt:lpstr>A5</vt:lpstr>
      <vt:lpstr>A6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2023.03.13 과제</dc:title>
  <dc:creator>kjw</dc:creator>
  <cp:lastModifiedBy>kjw</cp:lastModifiedBy>
  <cp:revision>26</cp:revision>
  <dcterms:created xsi:type="dcterms:W3CDTF">2023-03-13T06:52:28Z</dcterms:created>
  <dcterms:modified xsi:type="dcterms:W3CDTF">2023-03-14T07:53:48Z</dcterms:modified>
</cp:coreProperties>
</file>