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D8B2B-3E3E-405B-8708-EA5C8048C65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E12B4C-83FE-4DE6-A449-E9D808DA0FC4}">
      <dgm:prSet/>
      <dgm:spPr/>
      <dgm:t>
        <a:bodyPr/>
        <a:lstStyle/>
        <a:p>
          <a:pPr rtl="0" latinLnBrk="1"/>
          <a:r>
            <a:rPr lang="en-US" b="0" i="0" dirty="0" smtClean="0"/>
            <a:t>A6</a:t>
          </a:r>
          <a:endParaRPr lang="ko-KR" dirty="0"/>
        </a:p>
      </dgm:t>
    </dgm:pt>
    <dgm:pt modelId="{D8EE7B35-394F-4A0F-B632-81E6D393FD74}" type="sibTrans" cxnId="{0754A4F5-4F55-4FC5-8C17-CEC5B4E01258}">
      <dgm:prSet/>
      <dgm:spPr/>
      <dgm:t>
        <a:bodyPr/>
        <a:lstStyle/>
        <a:p>
          <a:pPr latinLnBrk="1"/>
          <a:endParaRPr lang="ko-KR" altLang="en-US"/>
        </a:p>
      </dgm:t>
    </dgm:pt>
    <dgm:pt modelId="{A62248A7-DE80-4BE6-9DE6-42807F84C719}" type="parTrans" cxnId="{0754A4F5-4F55-4FC5-8C17-CEC5B4E01258}">
      <dgm:prSet/>
      <dgm:spPr/>
      <dgm:t>
        <a:bodyPr/>
        <a:lstStyle/>
        <a:p>
          <a:pPr latinLnBrk="1"/>
          <a:endParaRPr lang="ko-KR" altLang="en-US"/>
        </a:p>
      </dgm:t>
    </dgm:pt>
    <dgm:pt modelId="{2498A72E-788A-4033-93D9-FA56137AF499}">
      <dgm:prSet/>
      <dgm:spPr/>
      <dgm:t>
        <a:bodyPr/>
        <a:lstStyle/>
        <a:p>
          <a:pPr rtl="0" latinLnBrk="1"/>
          <a:r>
            <a:rPr lang="en-US" b="0" i="0" dirty="0" smtClean="0"/>
            <a:t>A5</a:t>
          </a:r>
          <a:endParaRPr lang="ko-KR" dirty="0"/>
        </a:p>
      </dgm:t>
    </dgm:pt>
    <dgm:pt modelId="{17CA6765-D3C2-4E60-B528-4ECFB0699DE4}" type="sibTrans" cxnId="{A40E0440-A88C-4B77-9ADD-FB791B7895C4}">
      <dgm:prSet/>
      <dgm:spPr/>
      <dgm:t>
        <a:bodyPr/>
        <a:lstStyle/>
        <a:p>
          <a:pPr latinLnBrk="1"/>
          <a:endParaRPr lang="ko-KR" altLang="en-US"/>
        </a:p>
      </dgm:t>
    </dgm:pt>
    <dgm:pt modelId="{4E7B0D2B-FB6A-4664-9E2C-9AC4D501C75B}" type="parTrans" cxnId="{A40E0440-A88C-4B77-9ADD-FB791B7895C4}">
      <dgm:prSet/>
      <dgm:spPr/>
      <dgm:t>
        <a:bodyPr/>
        <a:lstStyle/>
        <a:p>
          <a:pPr latinLnBrk="1"/>
          <a:endParaRPr lang="ko-KR" altLang="en-US"/>
        </a:p>
      </dgm:t>
    </dgm:pt>
    <dgm:pt modelId="{73E16727-91E9-4D9E-AA58-57B620BA0A12}">
      <dgm:prSet/>
      <dgm:spPr/>
      <dgm:t>
        <a:bodyPr/>
        <a:lstStyle/>
        <a:p>
          <a:pPr rtl="0" latinLnBrk="1"/>
          <a:r>
            <a:rPr lang="en-US" b="0" i="0" smtClean="0"/>
            <a:t>A4</a:t>
          </a:r>
          <a:endParaRPr lang="ko-KR"/>
        </a:p>
      </dgm:t>
    </dgm:pt>
    <dgm:pt modelId="{DFED694A-D7AD-4548-9E20-4A392B26187B}" type="sibTrans" cxnId="{FB6D3413-E4A9-4B87-8921-0A70918A0F6A}">
      <dgm:prSet/>
      <dgm:spPr/>
      <dgm:t>
        <a:bodyPr/>
        <a:lstStyle/>
        <a:p>
          <a:pPr latinLnBrk="1"/>
          <a:endParaRPr lang="ko-KR" altLang="en-US"/>
        </a:p>
      </dgm:t>
    </dgm:pt>
    <dgm:pt modelId="{3A811CA3-F30D-4FB4-A6E8-7E42406EFB16}" type="parTrans" cxnId="{FB6D3413-E4A9-4B87-8921-0A70918A0F6A}">
      <dgm:prSet/>
      <dgm:spPr/>
      <dgm:t>
        <a:bodyPr/>
        <a:lstStyle/>
        <a:p>
          <a:pPr latinLnBrk="1"/>
          <a:endParaRPr lang="ko-KR" altLang="en-US"/>
        </a:p>
      </dgm:t>
    </dgm:pt>
    <dgm:pt modelId="{886E2FF2-D3DD-436C-A03D-A68497CFF5F2}">
      <dgm:prSet/>
      <dgm:spPr/>
      <dgm:t>
        <a:bodyPr/>
        <a:lstStyle/>
        <a:p>
          <a:pPr rtl="0" latinLnBrk="1"/>
          <a:r>
            <a:rPr lang="en-US" b="0" i="0" smtClean="0"/>
            <a:t>A3</a:t>
          </a:r>
          <a:endParaRPr lang="ko-KR"/>
        </a:p>
      </dgm:t>
    </dgm:pt>
    <dgm:pt modelId="{03CABD78-F4A2-47C1-BDBD-656A3B8FB783}" type="sibTrans" cxnId="{69F1CCF2-C0F4-433F-A6F3-FAFE746CBA8B}">
      <dgm:prSet/>
      <dgm:spPr/>
      <dgm:t>
        <a:bodyPr/>
        <a:lstStyle/>
        <a:p>
          <a:pPr latinLnBrk="1"/>
          <a:endParaRPr lang="ko-KR" altLang="en-US"/>
        </a:p>
      </dgm:t>
    </dgm:pt>
    <dgm:pt modelId="{6A479417-35B2-4A64-BE5E-3FD3E96CB9E2}" type="parTrans" cxnId="{69F1CCF2-C0F4-433F-A6F3-FAFE746CBA8B}">
      <dgm:prSet/>
      <dgm:spPr/>
      <dgm:t>
        <a:bodyPr/>
        <a:lstStyle/>
        <a:p>
          <a:pPr latinLnBrk="1"/>
          <a:endParaRPr lang="ko-KR" altLang="en-US"/>
        </a:p>
      </dgm:t>
    </dgm:pt>
    <dgm:pt modelId="{5B5C601E-53D8-4427-9D5A-11F1B856DADC}">
      <dgm:prSet/>
      <dgm:spPr/>
      <dgm:t>
        <a:bodyPr/>
        <a:lstStyle/>
        <a:p>
          <a:pPr rtl="0" latinLnBrk="1"/>
          <a:r>
            <a:rPr lang="en-US" b="0" i="0" dirty="0" smtClean="0"/>
            <a:t>A2</a:t>
          </a:r>
          <a:endParaRPr lang="ko-KR" dirty="0"/>
        </a:p>
      </dgm:t>
    </dgm:pt>
    <dgm:pt modelId="{56C599BC-8014-4C3B-A117-9D2E9572A239}" type="sibTrans" cxnId="{4C8750D8-4B1B-4F62-BBBB-77D95E49AC0A}">
      <dgm:prSet/>
      <dgm:spPr/>
      <dgm:t>
        <a:bodyPr/>
        <a:lstStyle/>
        <a:p>
          <a:pPr latinLnBrk="1"/>
          <a:endParaRPr lang="ko-KR" altLang="en-US"/>
        </a:p>
      </dgm:t>
    </dgm:pt>
    <dgm:pt modelId="{18D44F6F-3802-4A11-829C-0C26FB787F2F}" type="parTrans" cxnId="{4C8750D8-4B1B-4F62-BBBB-77D95E49AC0A}">
      <dgm:prSet/>
      <dgm:spPr/>
      <dgm:t>
        <a:bodyPr/>
        <a:lstStyle/>
        <a:p>
          <a:pPr latinLnBrk="1"/>
          <a:endParaRPr lang="ko-KR" altLang="en-US"/>
        </a:p>
      </dgm:t>
    </dgm:pt>
    <dgm:pt modelId="{76B381F8-5A1B-4F85-A3C2-65DE8EA69199}">
      <dgm:prSet/>
      <dgm:spPr/>
      <dgm:t>
        <a:bodyPr/>
        <a:lstStyle/>
        <a:p>
          <a:pPr rtl="0" latinLnBrk="1"/>
          <a:r>
            <a:rPr lang="en-US" b="0" i="0" dirty="0" smtClean="0"/>
            <a:t>A1</a:t>
          </a:r>
          <a:endParaRPr lang="ko-KR" dirty="0"/>
        </a:p>
      </dgm:t>
    </dgm:pt>
    <dgm:pt modelId="{71761158-5D57-465F-AB29-7993EE37FBC9}" type="sibTrans" cxnId="{8D64CD0A-25BE-4918-AA37-02739798412A}">
      <dgm:prSet/>
      <dgm:spPr/>
      <dgm:t>
        <a:bodyPr/>
        <a:lstStyle/>
        <a:p>
          <a:pPr latinLnBrk="1"/>
          <a:endParaRPr lang="ko-KR" altLang="en-US"/>
        </a:p>
      </dgm:t>
    </dgm:pt>
    <dgm:pt modelId="{B3C5339D-3D1E-4A3B-837A-A23E9269781D}" type="parTrans" cxnId="{8D64CD0A-25BE-4918-AA37-02739798412A}">
      <dgm:prSet/>
      <dgm:spPr/>
      <dgm:t>
        <a:bodyPr/>
        <a:lstStyle/>
        <a:p>
          <a:pPr latinLnBrk="1"/>
          <a:endParaRPr lang="ko-KR" altLang="en-US"/>
        </a:p>
      </dgm:t>
    </dgm:pt>
    <dgm:pt modelId="{912475C2-2183-4582-9FAD-6F48F3C86F6C}">
      <dgm:prSet/>
      <dgm:spPr/>
      <dgm:t>
        <a:bodyPr/>
        <a:lstStyle/>
        <a:p>
          <a:pPr latinLnBrk="1"/>
          <a:r>
            <a:rPr lang="en-US" altLang="ko-KR" dirty="0" smtClean="0"/>
            <a:t>A1.java</a:t>
          </a:r>
          <a:endParaRPr lang="ko-KR" altLang="en-US" dirty="0"/>
        </a:p>
      </dgm:t>
    </dgm:pt>
    <dgm:pt modelId="{EBAB2767-3136-4478-9158-047D79FCA23C}" type="parTrans" cxnId="{072131C0-52F6-48EB-BD49-B70B6027D6FF}">
      <dgm:prSet/>
      <dgm:spPr/>
      <dgm:t>
        <a:bodyPr/>
        <a:lstStyle/>
        <a:p>
          <a:pPr latinLnBrk="1"/>
          <a:endParaRPr lang="ko-KR" altLang="en-US"/>
        </a:p>
      </dgm:t>
    </dgm:pt>
    <dgm:pt modelId="{805CF939-8C71-4F4A-9333-7EF8568683F3}" type="sibTrans" cxnId="{072131C0-52F6-48EB-BD49-B70B6027D6FF}">
      <dgm:prSet/>
      <dgm:spPr/>
      <dgm:t>
        <a:bodyPr/>
        <a:lstStyle/>
        <a:p>
          <a:pPr latinLnBrk="1"/>
          <a:endParaRPr lang="ko-KR" altLang="en-US"/>
        </a:p>
      </dgm:t>
    </dgm:pt>
    <dgm:pt modelId="{EA558D9B-4427-4F50-B34F-F5BEAE9F679E}">
      <dgm:prSet/>
      <dgm:spPr/>
      <dgm:t>
        <a:bodyPr/>
        <a:lstStyle/>
        <a:p>
          <a:pPr latinLnBrk="1"/>
          <a:r>
            <a:rPr lang="en-US" altLang="ko-KR" dirty="0" smtClean="0"/>
            <a:t>A2.java</a:t>
          </a:r>
          <a:endParaRPr lang="ko-KR" altLang="en-US" dirty="0"/>
        </a:p>
      </dgm:t>
    </dgm:pt>
    <dgm:pt modelId="{F970F987-86F9-45D7-A06B-C9BDB705FEFC}" type="parTrans" cxnId="{FFA90738-2C4E-4801-BF4A-D9CB2F6B98D1}">
      <dgm:prSet/>
      <dgm:spPr/>
      <dgm:t>
        <a:bodyPr/>
        <a:lstStyle/>
        <a:p>
          <a:pPr latinLnBrk="1"/>
          <a:endParaRPr lang="ko-KR" altLang="en-US"/>
        </a:p>
      </dgm:t>
    </dgm:pt>
    <dgm:pt modelId="{D3BDD942-E018-4921-95E1-2ED96173EA24}" type="sibTrans" cxnId="{FFA90738-2C4E-4801-BF4A-D9CB2F6B98D1}">
      <dgm:prSet/>
      <dgm:spPr/>
      <dgm:t>
        <a:bodyPr/>
        <a:lstStyle/>
        <a:p>
          <a:pPr latinLnBrk="1"/>
          <a:endParaRPr lang="ko-KR" altLang="en-US"/>
        </a:p>
      </dgm:t>
    </dgm:pt>
    <dgm:pt modelId="{1EE01BA4-B205-49F1-9EF5-6CB8F068909E}">
      <dgm:prSet/>
      <dgm:spPr/>
      <dgm:t>
        <a:bodyPr/>
        <a:lstStyle/>
        <a:p>
          <a:pPr latinLnBrk="1"/>
          <a:r>
            <a:rPr lang="en-US" altLang="ko-KR" dirty="0" smtClean="0"/>
            <a:t>A3.java</a:t>
          </a:r>
          <a:endParaRPr lang="ko-KR" altLang="en-US" dirty="0"/>
        </a:p>
      </dgm:t>
    </dgm:pt>
    <dgm:pt modelId="{CD48D5E5-ECC5-49AF-84E2-DFDA71B5C21E}" type="parTrans" cxnId="{5EE2DA98-D4A4-4339-8193-4467AA6B2089}">
      <dgm:prSet/>
      <dgm:spPr/>
      <dgm:t>
        <a:bodyPr/>
        <a:lstStyle/>
        <a:p>
          <a:pPr latinLnBrk="1"/>
          <a:endParaRPr lang="ko-KR" altLang="en-US"/>
        </a:p>
      </dgm:t>
    </dgm:pt>
    <dgm:pt modelId="{7BBC6699-5987-4178-A1DF-A991E575C446}" type="sibTrans" cxnId="{5EE2DA98-D4A4-4339-8193-4467AA6B2089}">
      <dgm:prSet/>
      <dgm:spPr/>
      <dgm:t>
        <a:bodyPr/>
        <a:lstStyle/>
        <a:p>
          <a:pPr latinLnBrk="1"/>
          <a:endParaRPr lang="ko-KR" altLang="en-US"/>
        </a:p>
      </dgm:t>
    </dgm:pt>
    <dgm:pt modelId="{9AF8421E-52F4-4180-B776-D592E81F6627}">
      <dgm:prSet/>
      <dgm:spPr/>
      <dgm:t>
        <a:bodyPr/>
        <a:lstStyle/>
        <a:p>
          <a:pPr latinLnBrk="1"/>
          <a:r>
            <a:rPr lang="en-US" altLang="ko-KR" dirty="0" smtClean="0"/>
            <a:t>A4.java</a:t>
          </a:r>
          <a:endParaRPr lang="ko-KR" altLang="en-US" dirty="0"/>
        </a:p>
      </dgm:t>
    </dgm:pt>
    <dgm:pt modelId="{2E3AF765-8534-4B82-A031-79B050FB82C7}" type="parTrans" cxnId="{05106BB5-2799-442C-9D2E-39AA3BFE0615}">
      <dgm:prSet/>
      <dgm:spPr/>
      <dgm:t>
        <a:bodyPr/>
        <a:lstStyle/>
        <a:p>
          <a:pPr latinLnBrk="1"/>
          <a:endParaRPr lang="ko-KR" altLang="en-US"/>
        </a:p>
      </dgm:t>
    </dgm:pt>
    <dgm:pt modelId="{7130BF62-A122-4C37-8F7C-95DD0F0E4ED7}" type="sibTrans" cxnId="{05106BB5-2799-442C-9D2E-39AA3BFE0615}">
      <dgm:prSet/>
      <dgm:spPr/>
      <dgm:t>
        <a:bodyPr/>
        <a:lstStyle/>
        <a:p>
          <a:pPr latinLnBrk="1"/>
          <a:endParaRPr lang="ko-KR" altLang="en-US"/>
        </a:p>
      </dgm:t>
    </dgm:pt>
    <dgm:pt modelId="{E1753D89-36BD-429E-9636-95CF43CC69C2}">
      <dgm:prSet/>
      <dgm:spPr/>
      <dgm:t>
        <a:bodyPr/>
        <a:lstStyle/>
        <a:p>
          <a:pPr latinLnBrk="1"/>
          <a:r>
            <a:rPr lang="en-US" altLang="ko-KR" dirty="0" smtClean="0"/>
            <a:t>A5.java</a:t>
          </a:r>
          <a:endParaRPr lang="ko-KR" altLang="en-US" dirty="0"/>
        </a:p>
      </dgm:t>
    </dgm:pt>
    <dgm:pt modelId="{600F6B54-1A5D-4990-B397-C20C27FA8533}" type="parTrans" cxnId="{B3E87B73-3096-4CD6-8E03-D74B8EFBDF25}">
      <dgm:prSet/>
      <dgm:spPr/>
      <dgm:t>
        <a:bodyPr/>
        <a:lstStyle/>
        <a:p>
          <a:pPr latinLnBrk="1"/>
          <a:endParaRPr lang="ko-KR" altLang="en-US"/>
        </a:p>
      </dgm:t>
    </dgm:pt>
    <dgm:pt modelId="{F456B4A2-4E1D-4E3D-B916-7FC428F1B962}" type="sibTrans" cxnId="{B3E87B73-3096-4CD6-8E03-D74B8EFBDF25}">
      <dgm:prSet/>
      <dgm:spPr/>
      <dgm:t>
        <a:bodyPr/>
        <a:lstStyle/>
        <a:p>
          <a:pPr latinLnBrk="1"/>
          <a:endParaRPr lang="ko-KR" altLang="en-US"/>
        </a:p>
      </dgm:t>
    </dgm:pt>
    <dgm:pt modelId="{DBC3A7DE-4F77-4E39-B444-9C489C9EFC68}">
      <dgm:prSet/>
      <dgm:spPr/>
      <dgm:t>
        <a:bodyPr/>
        <a:lstStyle/>
        <a:p>
          <a:pPr latinLnBrk="1"/>
          <a:r>
            <a:rPr lang="en-US" altLang="ko-KR" dirty="0" smtClean="0"/>
            <a:t>A6.java</a:t>
          </a:r>
          <a:endParaRPr lang="ko-KR" altLang="en-US" dirty="0"/>
        </a:p>
      </dgm:t>
    </dgm:pt>
    <dgm:pt modelId="{905BB378-908A-4BA9-86DE-4EBF739734D3}" type="parTrans" cxnId="{B4FDC22C-91F7-449E-BB9D-6A620E221951}">
      <dgm:prSet/>
      <dgm:spPr/>
      <dgm:t>
        <a:bodyPr/>
        <a:lstStyle/>
        <a:p>
          <a:pPr latinLnBrk="1"/>
          <a:endParaRPr lang="ko-KR" altLang="en-US"/>
        </a:p>
      </dgm:t>
    </dgm:pt>
    <dgm:pt modelId="{386846C9-2ADE-4862-BDB3-408ECF6279F9}" type="sibTrans" cxnId="{B4FDC22C-91F7-449E-BB9D-6A620E221951}">
      <dgm:prSet/>
      <dgm:spPr/>
      <dgm:t>
        <a:bodyPr/>
        <a:lstStyle/>
        <a:p>
          <a:pPr latinLnBrk="1"/>
          <a:endParaRPr lang="ko-KR" altLang="en-US"/>
        </a:p>
      </dgm:t>
    </dgm:pt>
    <dgm:pt modelId="{541C641A-4678-4683-A9D6-555890895D85}">
      <dgm:prSet/>
      <dgm:spPr/>
      <dgm:t>
        <a:bodyPr/>
        <a:lstStyle/>
        <a:p>
          <a:pPr latinLnBrk="1"/>
          <a:r>
            <a:rPr lang="en-US" altLang="ko-KR" dirty="0" smtClean="0"/>
            <a:t>A8</a:t>
          </a:r>
          <a:endParaRPr lang="ko-KR" altLang="en-US" dirty="0"/>
        </a:p>
      </dgm:t>
    </dgm:pt>
    <dgm:pt modelId="{0E453E3C-B903-4E79-BB45-6A1D47F12440}" type="parTrans" cxnId="{8B0705DC-7199-4CCB-A56C-8BF19F2EC481}">
      <dgm:prSet/>
      <dgm:spPr/>
      <dgm:t>
        <a:bodyPr/>
        <a:lstStyle/>
        <a:p>
          <a:pPr latinLnBrk="1"/>
          <a:endParaRPr lang="ko-KR" altLang="en-US"/>
        </a:p>
      </dgm:t>
    </dgm:pt>
    <dgm:pt modelId="{AAB87A13-4780-4C0A-B0EE-3DE7727D6D97}" type="sibTrans" cxnId="{8B0705DC-7199-4CCB-A56C-8BF19F2EC481}">
      <dgm:prSet/>
      <dgm:spPr/>
      <dgm:t>
        <a:bodyPr/>
        <a:lstStyle/>
        <a:p>
          <a:pPr latinLnBrk="1"/>
          <a:endParaRPr lang="ko-KR" altLang="en-US"/>
        </a:p>
      </dgm:t>
    </dgm:pt>
    <dgm:pt modelId="{AAF3A565-AE89-448A-9059-E9A5DFB2C173}">
      <dgm:prSet/>
      <dgm:spPr/>
      <dgm:t>
        <a:bodyPr/>
        <a:lstStyle/>
        <a:p>
          <a:pPr latinLnBrk="1"/>
          <a:r>
            <a:rPr lang="en-US" altLang="ko-KR" dirty="0" smtClean="0"/>
            <a:t>A9</a:t>
          </a:r>
          <a:endParaRPr lang="ko-KR" altLang="en-US" dirty="0"/>
        </a:p>
      </dgm:t>
    </dgm:pt>
    <dgm:pt modelId="{2B0D1F7D-BE35-42CB-8ADB-1EB8BEC55A93}" type="parTrans" cxnId="{DC10AE56-42E3-4486-9DEC-12653F306C5B}">
      <dgm:prSet/>
      <dgm:spPr/>
      <dgm:t>
        <a:bodyPr/>
        <a:lstStyle/>
        <a:p>
          <a:pPr latinLnBrk="1"/>
          <a:endParaRPr lang="ko-KR" altLang="en-US"/>
        </a:p>
      </dgm:t>
    </dgm:pt>
    <dgm:pt modelId="{D0C63E87-B965-4C5F-95FD-B2290C0EF7B8}" type="sibTrans" cxnId="{DC10AE56-42E3-4486-9DEC-12653F306C5B}">
      <dgm:prSet/>
      <dgm:spPr/>
      <dgm:t>
        <a:bodyPr/>
        <a:lstStyle/>
        <a:p>
          <a:pPr latinLnBrk="1"/>
          <a:endParaRPr lang="ko-KR" altLang="en-US"/>
        </a:p>
      </dgm:t>
    </dgm:pt>
    <dgm:pt modelId="{A3DBCCB7-1FDA-4164-A8DD-64D7973CD8A6}">
      <dgm:prSet/>
      <dgm:spPr/>
      <dgm:t>
        <a:bodyPr/>
        <a:lstStyle/>
        <a:p>
          <a:pPr latinLnBrk="1"/>
          <a:r>
            <a:rPr lang="en-US" altLang="ko-KR" dirty="0" smtClean="0"/>
            <a:t>A7</a:t>
          </a:r>
          <a:endParaRPr lang="ko-KR" altLang="en-US" dirty="0"/>
        </a:p>
      </dgm:t>
    </dgm:pt>
    <dgm:pt modelId="{7FC2081D-6C62-447E-B113-48FE65290E5C}" type="parTrans" cxnId="{460946A5-DCBC-428F-B5C9-18E4CC19F675}">
      <dgm:prSet/>
      <dgm:spPr/>
      <dgm:t>
        <a:bodyPr/>
        <a:lstStyle/>
        <a:p>
          <a:pPr latinLnBrk="1"/>
          <a:endParaRPr lang="ko-KR" altLang="en-US"/>
        </a:p>
      </dgm:t>
    </dgm:pt>
    <dgm:pt modelId="{899CF020-EE30-4FA9-AF58-B83C5C872DBF}" type="sibTrans" cxnId="{460946A5-DCBC-428F-B5C9-18E4CC19F675}">
      <dgm:prSet/>
      <dgm:spPr/>
      <dgm:t>
        <a:bodyPr/>
        <a:lstStyle/>
        <a:p>
          <a:pPr latinLnBrk="1"/>
          <a:endParaRPr lang="ko-KR" altLang="en-US"/>
        </a:p>
      </dgm:t>
    </dgm:pt>
    <dgm:pt modelId="{76E45B0B-392F-4AE8-A691-AF69F227F2C8}">
      <dgm:prSet/>
      <dgm:spPr/>
      <dgm:t>
        <a:bodyPr/>
        <a:lstStyle/>
        <a:p>
          <a:pPr latinLnBrk="1"/>
          <a:r>
            <a:rPr lang="en-US" altLang="ko-KR" dirty="0" smtClean="0"/>
            <a:t>A7.java</a:t>
          </a:r>
          <a:endParaRPr lang="ko-KR" altLang="en-US" dirty="0"/>
        </a:p>
      </dgm:t>
    </dgm:pt>
    <dgm:pt modelId="{492390A5-0DE3-4C69-AF35-EA8862CC8AD6}" type="parTrans" cxnId="{D75A3925-5222-4871-A900-D56B21F35D5C}">
      <dgm:prSet/>
      <dgm:spPr/>
      <dgm:t>
        <a:bodyPr/>
        <a:lstStyle/>
        <a:p>
          <a:pPr latinLnBrk="1"/>
          <a:endParaRPr lang="ko-KR" altLang="en-US"/>
        </a:p>
      </dgm:t>
    </dgm:pt>
    <dgm:pt modelId="{1A6BDF7D-DDFA-480E-83DA-2981A4918E35}" type="sibTrans" cxnId="{D75A3925-5222-4871-A900-D56B21F35D5C}">
      <dgm:prSet/>
      <dgm:spPr/>
      <dgm:t>
        <a:bodyPr/>
        <a:lstStyle/>
        <a:p>
          <a:pPr latinLnBrk="1"/>
          <a:endParaRPr lang="ko-KR" altLang="en-US"/>
        </a:p>
      </dgm:t>
    </dgm:pt>
    <dgm:pt modelId="{16AB5B20-3E50-488D-85CC-0DF48DBFD350}">
      <dgm:prSet/>
      <dgm:spPr/>
      <dgm:t>
        <a:bodyPr/>
        <a:lstStyle/>
        <a:p>
          <a:pPr latinLnBrk="1"/>
          <a:r>
            <a:rPr lang="en-US" altLang="en-US" dirty="0" smtClean="0"/>
            <a:t>FibonacciNumbers.java</a:t>
          </a:r>
          <a:endParaRPr lang="ko-KR" altLang="en-US" dirty="0"/>
        </a:p>
      </dgm:t>
    </dgm:pt>
    <dgm:pt modelId="{3BED5A02-448B-4C25-9529-35A2B5399B0D}" type="parTrans" cxnId="{A236B7CB-7509-4DD5-A5C4-93CDF51D15E4}">
      <dgm:prSet/>
      <dgm:spPr/>
      <dgm:t>
        <a:bodyPr/>
        <a:lstStyle/>
        <a:p>
          <a:pPr latinLnBrk="1"/>
          <a:endParaRPr lang="ko-KR" altLang="en-US"/>
        </a:p>
      </dgm:t>
    </dgm:pt>
    <dgm:pt modelId="{86476E54-6C2F-427E-A875-39003820FE5C}" type="sibTrans" cxnId="{A236B7CB-7509-4DD5-A5C4-93CDF51D15E4}">
      <dgm:prSet/>
      <dgm:spPr/>
      <dgm:t>
        <a:bodyPr/>
        <a:lstStyle/>
        <a:p>
          <a:pPr latinLnBrk="1"/>
          <a:endParaRPr lang="ko-KR" altLang="en-US"/>
        </a:p>
      </dgm:t>
    </dgm:pt>
    <dgm:pt modelId="{3CD9AEB1-EED6-4EE5-B068-155CB6723429}">
      <dgm:prSet/>
      <dgm:spPr/>
      <dgm:t>
        <a:bodyPr/>
        <a:lstStyle/>
        <a:p>
          <a:pPr latinLnBrk="1"/>
          <a:r>
            <a:rPr lang="en-US" dirty="0" smtClean="0"/>
            <a:t>ArrayCalculation.java</a:t>
          </a:r>
          <a:endParaRPr lang="ko-KR" altLang="en-US" dirty="0"/>
        </a:p>
      </dgm:t>
    </dgm:pt>
    <dgm:pt modelId="{4803ECB9-C883-4D12-AC09-4F62EDD78826}" type="parTrans" cxnId="{1E7F4A15-35E6-4054-879C-BDB91AD7E101}">
      <dgm:prSet/>
      <dgm:spPr/>
      <dgm:t>
        <a:bodyPr/>
        <a:lstStyle/>
        <a:p>
          <a:pPr latinLnBrk="1"/>
          <a:endParaRPr lang="ko-KR" altLang="en-US"/>
        </a:p>
      </dgm:t>
    </dgm:pt>
    <dgm:pt modelId="{8CF1C9AC-7EA1-4CA7-9F71-AB4A3F8411FE}" type="sibTrans" cxnId="{1E7F4A15-35E6-4054-879C-BDB91AD7E101}">
      <dgm:prSet/>
      <dgm:spPr/>
      <dgm:t>
        <a:bodyPr/>
        <a:lstStyle/>
        <a:p>
          <a:pPr latinLnBrk="1"/>
          <a:endParaRPr lang="ko-KR" altLang="en-US"/>
        </a:p>
      </dgm:t>
    </dgm:pt>
    <dgm:pt modelId="{E2C3E689-9A84-4193-A73F-8C5E57566C33}">
      <dgm:prSet/>
      <dgm:spPr/>
      <dgm:t>
        <a:bodyPr/>
        <a:lstStyle/>
        <a:p>
          <a:pPr latinLnBrk="1"/>
          <a:r>
            <a:rPr lang="en-US" altLang="ko-KR" dirty="0" smtClean="0"/>
            <a:t>A9.java</a:t>
          </a:r>
          <a:endParaRPr lang="ko-KR" altLang="en-US" dirty="0"/>
        </a:p>
      </dgm:t>
    </dgm:pt>
    <dgm:pt modelId="{30311465-F33C-4F3F-83DD-8302A3D28B08}" type="parTrans" cxnId="{C6D043A7-7494-44AC-9B14-7DCD2B91B662}">
      <dgm:prSet/>
      <dgm:spPr/>
      <dgm:t>
        <a:bodyPr/>
        <a:lstStyle/>
        <a:p>
          <a:pPr latinLnBrk="1"/>
          <a:endParaRPr lang="ko-KR" altLang="en-US"/>
        </a:p>
      </dgm:t>
    </dgm:pt>
    <dgm:pt modelId="{B87AC13C-09A4-4408-A042-286E528A0E27}" type="sibTrans" cxnId="{C6D043A7-7494-44AC-9B14-7DCD2B91B662}">
      <dgm:prSet/>
      <dgm:spPr/>
      <dgm:t>
        <a:bodyPr/>
        <a:lstStyle/>
        <a:p>
          <a:pPr latinLnBrk="1"/>
          <a:endParaRPr lang="ko-KR" altLang="en-US"/>
        </a:p>
      </dgm:t>
    </dgm:pt>
    <dgm:pt modelId="{8A4445AE-CD77-4B13-89D9-0C27A76D3F31}">
      <dgm:prSet/>
      <dgm:spPr/>
      <dgm:t>
        <a:bodyPr/>
        <a:lstStyle/>
        <a:p>
          <a:pPr latinLnBrk="1"/>
          <a:r>
            <a:rPr lang="en-US" altLang="ko-KR" dirty="0" smtClean="0"/>
            <a:t>A8.java</a:t>
          </a:r>
          <a:endParaRPr lang="ko-KR" altLang="en-US" dirty="0"/>
        </a:p>
      </dgm:t>
    </dgm:pt>
    <dgm:pt modelId="{0900BD66-6006-4DDE-84D0-A02E3A4AF086}" type="parTrans" cxnId="{477DBA7D-D20A-476D-A9C0-43E9E88805F5}">
      <dgm:prSet/>
      <dgm:spPr/>
      <dgm:t>
        <a:bodyPr/>
        <a:lstStyle/>
        <a:p>
          <a:pPr latinLnBrk="1"/>
          <a:endParaRPr lang="ko-KR" altLang="en-US"/>
        </a:p>
      </dgm:t>
    </dgm:pt>
    <dgm:pt modelId="{3DE7EF18-1E2E-4366-BAD7-F9CFEAF27079}" type="sibTrans" cxnId="{477DBA7D-D20A-476D-A9C0-43E9E88805F5}">
      <dgm:prSet/>
      <dgm:spPr/>
      <dgm:t>
        <a:bodyPr/>
        <a:lstStyle/>
        <a:p>
          <a:pPr latinLnBrk="1"/>
          <a:endParaRPr lang="ko-KR" altLang="en-US"/>
        </a:p>
      </dgm:t>
    </dgm:pt>
    <dgm:pt modelId="{EE65D514-F898-4425-871E-43F43BC4685E}" type="pres">
      <dgm:prSet presAssocID="{377D8B2B-3E3E-405B-8708-EA5C8048C6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D8B161-270E-42E3-AE8E-7B48B4313A27}" type="pres">
      <dgm:prSet presAssocID="{76B381F8-5A1B-4F85-A3C2-65DE8EA6919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0E27B454-5078-4BAF-B7CC-E727D15E100B}" type="pres">
      <dgm:prSet presAssocID="{76B381F8-5A1B-4F85-A3C2-65DE8EA69199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2B7782-A18A-4298-9055-FCE721DDB2A5}" type="pres">
      <dgm:prSet presAssocID="{76B381F8-5A1B-4F85-A3C2-65DE8EA69199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DCFBD-AB49-4E90-8862-9DDADF55FEF6}" type="pres">
      <dgm:prSet presAssocID="{71761158-5D57-465F-AB29-7993EE37FBC9}" presName="sp" presStyleCnt="0"/>
      <dgm:spPr/>
      <dgm:t>
        <a:bodyPr/>
        <a:lstStyle/>
        <a:p>
          <a:pPr latinLnBrk="1"/>
          <a:endParaRPr lang="ko-KR" altLang="en-US"/>
        </a:p>
      </dgm:t>
    </dgm:pt>
    <dgm:pt modelId="{757BE96C-7CDF-4443-8446-01C893527FA0}" type="pres">
      <dgm:prSet presAssocID="{5B5C601E-53D8-4427-9D5A-11F1B856DADC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DF199B5E-677D-424B-8CCD-4D4F705F6A95}" type="pres">
      <dgm:prSet presAssocID="{5B5C601E-53D8-4427-9D5A-11F1B856DADC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8D9A1C-1A59-458D-9D46-C9F65B8F26DB}" type="pres">
      <dgm:prSet presAssocID="{5B5C601E-53D8-4427-9D5A-11F1B856DADC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42110E-4933-4669-8B13-D9BE851D08AE}" type="pres">
      <dgm:prSet presAssocID="{56C599BC-8014-4C3B-A117-9D2E9572A239}" presName="sp" presStyleCnt="0"/>
      <dgm:spPr/>
      <dgm:t>
        <a:bodyPr/>
        <a:lstStyle/>
        <a:p>
          <a:pPr latinLnBrk="1"/>
          <a:endParaRPr lang="ko-KR" altLang="en-US"/>
        </a:p>
      </dgm:t>
    </dgm:pt>
    <dgm:pt modelId="{07003128-6F3C-4F13-9301-8D3F87B6831C}" type="pres">
      <dgm:prSet presAssocID="{886E2FF2-D3DD-436C-A03D-A68497CFF5F2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F0C1C794-7690-4E27-A171-3D86B2DCC010}" type="pres">
      <dgm:prSet presAssocID="{886E2FF2-D3DD-436C-A03D-A68497CFF5F2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089CE2-E051-4BA0-BC7D-A4053260B6DE}" type="pres">
      <dgm:prSet presAssocID="{886E2FF2-D3DD-436C-A03D-A68497CFF5F2}" presName="descendantText" presStyleLbl="alignAcc1" presStyleIdx="2" presStyleCnt="9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4E28F6-B65D-4752-BBF9-B3FCC068B783}" type="pres">
      <dgm:prSet presAssocID="{03CABD78-F4A2-47C1-BDBD-656A3B8FB783}" presName="sp" presStyleCnt="0"/>
      <dgm:spPr/>
      <dgm:t>
        <a:bodyPr/>
        <a:lstStyle/>
        <a:p>
          <a:pPr latinLnBrk="1"/>
          <a:endParaRPr lang="ko-KR" altLang="en-US"/>
        </a:p>
      </dgm:t>
    </dgm:pt>
    <dgm:pt modelId="{A4407286-FB2A-404D-8C5D-B71FC3564E2A}" type="pres">
      <dgm:prSet presAssocID="{73E16727-91E9-4D9E-AA58-57B620BA0A12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6C1F871B-5A0A-4CAB-917C-2674E983F4EB}" type="pres">
      <dgm:prSet presAssocID="{73E16727-91E9-4D9E-AA58-57B620BA0A12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2EC833-57D7-447E-8E53-955E92C2EA95}" type="pres">
      <dgm:prSet presAssocID="{73E16727-91E9-4D9E-AA58-57B620BA0A12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A8454-B72A-4CFF-A05D-353C242C1AAF}" type="pres">
      <dgm:prSet presAssocID="{DFED694A-D7AD-4548-9E20-4A392B26187B}" presName="sp" presStyleCnt="0"/>
      <dgm:spPr/>
      <dgm:t>
        <a:bodyPr/>
        <a:lstStyle/>
        <a:p>
          <a:pPr latinLnBrk="1"/>
          <a:endParaRPr lang="ko-KR" altLang="en-US"/>
        </a:p>
      </dgm:t>
    </dgm:pt>
    <dgm:pt modelId="{33B15500-FEB1-4246-AE2E-78461AD977B2}" type="pres">
      <dgm:prSet presAssocID="{2498A72E-788A-4033-93D9-FA56137AF49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8BDC90F6-1879-413A-83B4-A1751CE0211A}" type="pres">
      <dgm:prSet presAssocID="{2498A72E-788A-4033-93D9-FA56137AF49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0FD018-BD9F-4769-8D3D-700A4DF810F1}" type="pres">
      <dgm:prSet presAssocID="{2498A72E-788A-4033-93D9-FA56137AF49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F0495D-1CCD-4EA7-9851-57BF78CF7621}" type="pres">
      <dgm:prSet presAssocID="{17CA6765-D3C2-4E60-B528-4ECFB0699DE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1F4CA7A-CFDA-4D52-9F5F-FC7D6BFCA6B7}" type="pres">
      <dgm:prSet presAssocID="{55E12B4C-83FE-4DE6-A449-E9D808DA0FC4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AAE09CDA-0827-4392-BCFE-5D2C48EE3EC7}" type="pres">
      <dgm:prSet presAssocID="{55E12B4C-83FE-4DE6-A449-E9D808DA0FC4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6BF4A0-2512-4A8F-86F9-D0635094D171}" type="pres">
      <dgm:prSet presAssocID="{55E12B4C-83FE-4DE6-A449-E9D808DA0FC4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B25F27-3D24-48A4-BBB0-5A45F4F69CF8}" type="pres">
      <dgm:prSet presAssocID="{D8EE7B35-394F-4A0F-B632-81E6D393FD74}" presName="sp" presStyleCnt="0"/>
      <dgm:spPr/>
    </dgm:pt>
    <dgm:pt modelId="{E5250C52-71CA-4E7E-934B-7A4B7410C0E8}" type="pres">
      <dgm:prSet presAssocID="{A3DBCCB7-1FDA-4164-A8DD-64D7973CD8A6}" presName="composite" presStyleCnt="0"/>
      <dgm:spPr/>
    </dgm:pt>
    <dgm:pt modelId="{6E85CCF2-B73F-43DE-9E8D-58CB0FAE51B2}" type="pres">
      <dgm:prSet presAssocID="{A3DBCCB7-1FDA-4164-A8DD-64D7973CD8A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BEFEC5-C204-46FA-9F7B-9B7A9CA432BB}" type="pres">
      <dgm:prSet presAssocID="{A3DBCCB7-1FDA-4164-A8DD-64D7973CD8A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C380F0-8CD5-4C09-A392-FA025ADA294C}" type="pres">
      <dgm:prSet presAssocID="{899CF020-EE30-4FA9-AF58-B83C5C872DBF}" presName="sp" presStyleCnt="0"/>
      <dgm:spPr/>
    </dgm:pt>
    <dgm:pt modelId="{202E9E7E-DDFF-45BE-B8E1-5E4AD2DEC1D0}" type="pres">
      <dgm:prSet presAssocID="{541C641A-4678-4683-A9D6-555890895D85}" presName="composite" presStyleCnt="0"/>
      <dgm:spPr/>
    </dgm:pt>
    <dgm:pt modelId="{70D02CDF-A8B4-4599-8AE3-AF1DF23F5897}" type="pres">
      <dgm:prSet presAssocID="{541C641A-4678-4683-A9D6-555890895D85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DC3D2C-E31E-45AE-A0C4-8951099A01D9}" type="pres">
      <dgm:prSet presAssocID="{541C641A-4678-4683-A9D6-555890895D85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2AE057-9FBD-42C0-A722-1667DAA61CDF}" type="pres">
      <dgm:prSet presAssocID="{AAB87A13-4780-4C0A-B0EE-3DE7727D6D97}" presName="sp" presStyleCnt="0"/>
      <dgm:spPr/>
    </dgm:pt>
    <dgm:pt modelId="{0173F23D-4E0B-428D-B536-B0FD43E2289D}" type="pres">
      <dgm:prSet presAssocID="{AAF3A565-AE89-448A-9059-E9A5DFB2C173}" presName="composite" presStyleCnt="0"/>
      <dgm:spPr/>
    </dgm:pt>
    <dgm:pt modelId="{0F815B46-07BD-4005-B394-D8A4411DC09D}" type="pres">
      <dgm:prSet presAssocID="{AAF3A565-AE89-448A-9059-E9A5DFB2C173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67268-0E0E-4FAE-A022-14DA86F7FDF1}" type="pres">
      <dgm:prSet presAssocID="{AAF3A565-AE89-448A-9059-E9A5DFB2C173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409786-526A-46A8-9950-0D7530A80A86}" type="presOf" srcId="{377D8B2B-3E3E-405B-8708-EA5C8048C650}" destId="{EE65D514-F898-4425-871E-43F43BC4685E}" srcOrd="0" destOrd="0" presId="urn:microsoft.com/office/officeart/2005/8/layout/chevron2"/>
    <dgm:cxn modelId="{F429B3A5-AFC8-471A-A42E-BBAD1F3B2997}" type="presOf" srcId="{E1753D89-36BD-429E-9636-95CF43CC69C2}" destId="{510FD018-BD9F-4769-8D3D-700A4DF810F1}" srcOrd="0" destOrd="0" presId="urn:microsoft.com/office/officeart/2005/8/layout/chevron2"/>
    <dgm:cxn modelId="{E47FE764-DD1E-4AFB-B9D6-66E438786B5F}" type="presOf" srcId="{8A4445AE-CD77-4B13-89D9-0C27A76D3F31}" destId="{EBDC3D2C-E31E-45AE-A0C4-8951099A01D9}" srcOrd="0" destOrd="0" presId="urn:microsoft.com/office/officeart/2005/8/layout/chevron2"/>
    <dgm:cxn modelId="{477DBA7D-D20A-476D-A9C0-43E9E88805F5}" srcId="{541C641A-4678-4683-A9D6-555890895D85}" destId="{8A4445AE-CD77-4B13-89D9-0C27A76D3F31}" srcOrd="0" destOrd="0" parTransId="{0900BD66-6006-4DDE-84D0-A02E3A4AF086}" sibTransId="{3DE7EF18-1E2E-4366-BAD7-F9CFEAF27079}"/>
    <dgm:cxn modelId="{8CCCD2D5-8506-489E-BE30-7FFDC780D841}" type="presOf" srcId="{EA558D9B-4427-4F50-B34F-F5BEAE9F679E}" destId="{218D9A1C-1A59-458D-9D46-C9F65B8F26DB}" srcOrd="0" destOrd="0" presId="urn:microsoft.com/office/officeart/2005/8/layout/chevron2"/>
    <dgm:cxn modelId="{D5EB09C1-5F79-4AA5-9ECB-D49334FABED2}" type="presOf" srcId="{3CD9AEB1-EED6-4EE5-B068-155CB6723429}" destId="{EB567268-0E0E-4FAE-A022-14DA86F7FDF1}" srcOrd="0" destOrd="1" presId="urn:microsoft.com/office/officeart/2005/8/layout/chevron2"/>
    <dgm:cxn modelId="{8D64CD0A-25BE-4918-AA37-02739798412A}" srcId="{377D8B2B-3E3E-405B-8708-EA5C8048C650}" destId="{76B381F8-5A1B-4F85-A3C2-65DE8EA69199}" srcOrd="0" destOrd="0" parTransId="{B3C5339D-3D1E-4A3B-837A-A23E9269781D}" sibTransId="{71761158-5D57-465F-AB29-7993EE37FBC9}"/>
    <dgm:cxn modelId="{460946A5-DCBC-428F-B5C9-18E4CC19F675}" srcId="{377D8B2B-3E3E-405B-8708-EA5C8048C650}" destId="{A3DBCCB7-1FDA-4164-A8DD-64D7973CD8A6}" srcOrd="6" destOrd="0" parTransId="{7FC2081D-6C62-447E-B113-48FE65290E5C}" sibTransId="{899CF020-EE30-4FA9-AF58-B83C5C872DBF}"/>
    <dgm:cxn modelId="{D91AC001-1172-4F96-8E6B-15367470E79C}" type="presOf" srcId="{A3DBCCB7-1FDA-4164-A8DD-64D7973CD8A6}" destId="{6E85CCF2-B73F-43DE-9E8D-58CB0FAE51B2}" srcOrd="0" destOrd="0" presId="urn:microsoft.com/office/officeart/2005/8/layout/chevron2"/>
    <dgm:cxn modelId="{FFA90738-2C4E-4801-BF4A-D9CB2F6B98D1}" srcId="{5B5C601E-53D8-4427-9D5A-11F1B856DADC}" destId="{EA558D9B-4427-4F50-B34F-F5BEAE9F679E}" srcOrd="0" destOrd="0" parTransId="{F970F987-86F9-45D7-A06B-C9BDB705FEFC}" sibTransId="{D3BDD942-E018-4921-95E1-2ED96173EA24}"/>
    <dgm:cxn modelId="{030DFAA9-7939-4620-ADAF-4B5B50CE14C4}" type="presOf" srcId="{76B381F8-5A1B-4F85-A3C2-65DE8EA69199}" destId="{0E27B454-5078-4BAF-B7CC-E727D15E100B}" srcOrd="0" destOrd="0" presId="urn:microsoft.com/office/officeart/2005/8/layout/chevron2"/>
    <dgm:cxn modelId="{4C8750D8-4B1B-4F62-BBBB-77D95E49AC0A}" srcId="{377D8B2B-3E3E-405B-8708-EA5C8048C650}" destId="{5B5C601E-53D8-4427-9D5A-11F1B856DADC}" srcOrd="1" destOrd="0" parTransId="{18D44F6F-3802-4A11-829C-0C26FB787F2F}" sibTransId="{56C599BC-8014-4C3B-A117-9D2E9572A239}"/>
    <dgm:cxn modelId="{EA01B10A-94B0-4C84-B107-04DEC84389CA}" type="presOf" srcId="{9AF8421E-52F4-4180-B776-D592E81F6627}" destId="{402EC833-57D7-447E-8E53-955E92C2EA95}" srcOrd="0" destOrd="0" presId="urn:microsoft.com/office/officeart/2005/8/layout/chevron2"/>
    <dgm:cxn modelId="{51E410CB-15C0-4AEB-82D9-C90F5D60CBF6}" type="presOf" srcId="{2498A72E-788A-4033-93D9-FA56137AF499}" destId="{8BDC90F6-1879-413A-83B4-A1751CE0211A}" srcOrd="0" destOrd="0" presId="urn:microsoft.com/office/officeart/2005/8/layout/chevron2"/>
    <dgm:cxn modelId="{47E169A4-69BE-409B-A28B-6B402D554377}" type="presOf" srcId="{55E12B4C-83FE-4DE6-A449-E9D808DA0FC4}" destId="{AAE09CDA-0827-4392-BCFE-5D2C48EE3EC7}" srcOrd="0" destOrd="0" presId="urn:microsoft.com/office/officeart/2005/8/layout/chevron2"/>
    <dgm:cxn modelId="{6FA8EAE7-D6AD-4AE0-8C4F-2A7ABF1F9801}" type="presOf" srcId="{5B5C601E-53D8-4427-9D5A-11F1B856DADC}" destId="{DF199B5E-677D-424B-8CCD-4D4F705F6A95}" srcOrd="0" destOrd="0" presId="urn:microsoft.com/office/officeart/2005/8/layout/chevron2"/>
    <dgm:cxn modelId="{1E7F4A15-35E6-4054-879C-BDB91AD7E101}" srcId="{AAF3A565-AE89-448A-9059-E9A5DFB2C173}" destId="{3CD9AEB1-EED6-4EE5-B068-155CB6723429}" srcOrd="1" destOrd="0" parTransId="{4803ECB9-C883-4D12-AC09-4F62EDD78826}" sibTransId="{8CF1C9AC-7EA1-4CA7-9F71-AB4A3F8411FE}"/>
    <dgm:cxn modelId="{744AAEFB-E337-44A3-9F85-2BE442B4CDBE}" type="presOf" srcId="{DBC3A7DE-4F77-4E39-B444-9C489C9EFC68}" destId="{CC6BF4A0-2512-4A8F-86F9-D0635094D171}" srcOrd="0" destOrd="0" presId="urn:microsoft.com/office/officeart/2005/8/layout/chevron2"/>
    <dgm:cxn modelId="{DC10AE56-42E3-4486-9DEC-12653F306C5B}" srcId="{377D8B2B-3E3E-405B-8708-EA5C8048C650}" destId="{AAF3A565-AE89-448A-9059-E9A5DFB2C173}" srcOrd="8" destOrd="0" parTransId="{2B0D1F7D-BE35-42CB-8ADB-1EB8BEC55A93}" sibTransId="{D0C63E87-B965-4C5F-95FD-B2290C0EF7B8}"/>
    <dgm:cxn modelId="{0754A4F5-4F55-4FC5-8C17-CEC5B4E01258}" srcId="{377D8B2B-3E3E-405B-8708-EA5C8048C650}" destId="{55E12B4C-83FE-4DE6-A449-E9D808DA0FC4}" srcOrd="5" destOrd="0" parTransId="{A62248A7-DE80-4BE6-9DE6-42807F84C719}" sibTransId="{D8EE7B35-394F-4A0F-B632-81E6D393FD74}"/>
    <dgm:cxn modelId="{C6D043A7-7494-44AC-9B14-7DCD2B91B662}" srcId="{AAF3A565-AE89-448A-9059-E9A5DFB2C173}" destId="{E2C3E689-9A84-4193-A73F-8C5E57566C33}" srcOrd="0" destOrd="0" parTransId="{30311465-F33C-4F3F-83DD-8302A3D28B08}" sibTransId="{B87AC13C-09A4-4408-A042-286E528A0E27}"/>
    <dgm:cxn modelId="{A66B5B2C-11F8-4EF7-B748-7008F0E6C06A}" type="presOf" srcId="{AAF3A565-AE89-448A-9059-E9A5DFB2C173}" destId="{0F815B46-07BD-4005-B394-D8A4411DC09D}" srcOrd="0" destOrd="0" presId="urn:microsoft.com/office/officeart/2005/8/layout/chevron2"/>
    <dgm:cxn modelId="{A40E0440-A88C-4B77-9ADD-FB791B7895C4}" srcId="{377D8B2B-3E3E-405B-8708-EA5C8048C650}" destId="{2498A72E-788A-4033-93D9-FA56137AF499}" srcOrd="4" destOrd="0" parTransId="{4E7B0D2B-FB6A-4664-9E2C-9AC4D501C75B}" sibTransId="{17CA6765-D3C2-4E60-B528-4ECFB0699DE4}"/>
    <dgm:cxn modelId="{6FEDEFBE-6190-4144-BF63-70A0859B11C7}" type="presOf" srcId="{16AB5B20-3E50-488D-85CC-0DF48DBFD350}" destId="{36BEFEC5-C204-46FA-9F7B-9B7A9CA432BB}" srcOrd="0" destOrd="1" presId="urn:microsoft.com/office/officeart/2005/8/layout/chevron2"/>
    <dgm:cxn modelId="{4383DE08-A11A-4A40-96E7-5843E66DBCDA}" type="presOf" srcId="{76E45B0B-392F-4AE8-A691-AF69F227F2C8}" destId="{36BEFEC5-C204-46FA-9F7B-9B7A9CA432BB}" srcOrd="0" destOrd="0" presId="urn:microsoft.com/office/officeart/2005/8/layout/chevron2"/>
    <dgm:cxn modelId="{68FE3A35-F3CA-4692-9855-13AAFA17643C}" type="presOf" srcId="{541C641A-4678-4683-A9D6-555890895D85}" destId="{70D02CDF-A8B4-4599-8AE3-AF1DF23F5897}" srcOrd="0" destOrd="0" presId="urn:microsoft.com/office/officeart/2005/8/layout/chevron2"/>
    <dgm:cxn modelId="{5EE2DA98-D4A4-4339-8193-4467AA6B2089}" srcId="{886E2FF2-D3DD-436C-A03D-A68497CFF5F2}" destId="{1EE01BA4-B205-49F1-9EF5-6CB8F068909E}" srcOrd="0" destOrd="0" parTransId="{CD48D5E5-ECC5-49AF-84E2-DFDA71B5C21E}" sibTransId="{7BBC6699-5987-4178-A1DF-A991E575C446}"/>
    <dgm:cxn modelId="{05106BB5-2799-442C-9D2E-39AA3BFE0615}" srcId="{73E16727-91E9-4D9E-AA58-57B620BA0A12}" destId="{9AF8421E-52F4-4180-B776-D592E81F6627}" srcOrd="0" destOrd="0" parTransId="{2E3AF765-8534-4B82-A031-79B050FB82C7}" sibTransId="{7130BF62-A122-4C37-8F7C-95DD0F0E4ED7}"/>
    <dgm:cxn modelId="{B4FDC22C-91F7-449E-BB9D-6A620E221951}" srcId="{55E12B4C-83FE-4DE6-A449-E9D808DA0FC4}" destId="{DBC3A7DE-4F77-4E39-B444-9C489C9EFC68}" srcOrd="0" destOrd="0" parTransId="{905BB378-908A-4BA9-86DE-4EBF739734D3}" sibTransId="{386846C9-2ADE-4862-BDB3-408ECF6279F9}"/>
    <dgm:cxn modelId="{85EA89FE-3A0B-4EE1-B583-C2859801241C}" type="presOf" srcId="{73E16727-91E9-4D9E-AA58-57B620BA0A12}" destId="{6C1F871B-5A0A-4CAB-917C-2674E983F4EB}" srcOrd="0" destOrd="0" presId="urn:microsoft.com/office/officeart/2005/8/layout/chevron2"/>
    <dgm:cxn modelId="{8B0705DC-7199-4CCB-A56C-8BF19F2EC481}" srcId="{377D8B2B-3E3E-405B-8708-EA5C8048C650}" destId="{541C641A-4678-4683-A9D6-555890895D85}" srcOrd="7" destOrd="0" parTransId="{0E453E3C-B903-4E79-BB45-6A1D47F12440}" sibTransId="{AAB87A13-4780-4C0A-B0EE-3DE7727D6D97}"/>
    <dgm:cxn modelId="{A236B7CB-7509-4DD5-A5C4-93CDF51D15E4}" srcId="{A3DBCCB7-1FDA-4164-A8DD-64D7973CD8A6}" destId="{16AB5B20-3E50-488D-85CC-0DF48DBFD350}" srcOrd="1" destOrd="0" parTransId="{3BED5A02-448B-4C25-9529-35A2B5399B0D}" sibTransId="{86476E54-6C2F-427E-A875-39003820FE5C}"/>
    <dgm:cxn modelId="{69F1CCF2-C0F4-433F-A6F3-FAFE746CBA8B}" srcId="{377D8B2B-3E3E-405B-8708-EA5C8048C650}" destId="{886E2FF2-D3DD-436C-A03D-A68497CFF5F2}" srcOrd="2" destOrd="0" parTransId="{6A479417-35B2-4A64-BE5E-3FD3E96CB9E2}" sibTransId="{03CABD78-F4A2-47C1-BDBD-656A3B8FB783}"/>
    <dgm:cxn modelId="{31C9AC25-2C70-49B2-AC25-F30A29D1238F}" type="presOf" srcId="{886E2FF2-D3DD-436C-A03D-A68497CFF5F2}" destId="{F0C1C794-7690-4E27-A171-3D86B2DCC010}" srcOrd="0" destOrd="0" presId="urn:microsoft.com/office/officeart/2005/8/layout/chevron2"/>
    <dgm:cxn modelId="{B3E87B73-3096-4CD6-8E03-D74B8EFBDF25}" srcId="{2498A72E-788A-4033-93D9-FA56137AF499}" destId="{E1753D89-36BD-429E-9636-95CF43CC69C2}" srcOrd="0" destOrd="0" parTransId="{600F6B54-1A5D-4990-B397-C20C27FA8533}" sibTransId="{F456B4A2-4E1D-4E3D-B916-7FC428F1B962}"/>
    <dgm:cxn modelId="{27B9BABD-32A0-4136-8F7A-5659EA9C34EF}" type="presOf" srcId="{1EE01BA4-B205-49F1-9EF5-6CB8F068909E}" destId="{C8089CE2-E051-4BA0-BC7D-A4053260B6DE}" srcOrd="0" destOrd="0" presId="urn:microsoft.com/office/officeart/2005/8/layout/chevron2"/>
    <dgm:cxn modelId="{40FBFD0D-FE1C-47A4-81F1-9096FA2BF39D}" type="presOf" srcId="{912475C2-2183-4582-9FAD-6F48F3C86F6C}" destId="{612B7782-A18A-4298-9055-FCE721DDB2A5}" srcOrd="0" destOrd="0" presId="urn:microsoft.com/office/officeart/2005/8/layout/chevron2"/>
    <dgm:cxn modelId="{FB6D3413-E4A9-4B87-8921-0A70918A0F6A}" srcId="{377D8B2B-3E3E-405B-8708-EA5C8048C650}" destId="{73E16727-91E9-4D9E-AA58-57B620BA0A12}" srcOrd="3" destOrd="0" parTransId="{3A811CA3-F30D-4FB4-A6E8-7E42406EFB16}" sibTransId="{DFED694A-D7AD-4548-9E20-4A392B26187B}"/>
    <dgm:cxn modelId="{D75A3925-5222-4871-A900-D56B21F35D5C}" srcId="{A3DBCCB7-1FDA-4164-A8DD-64D7973CD8A6}" destId="{76E45B0B-392F-4AE8-A691-AF69F227F2C8}" srcOrd="0" destOrd="0" parTransId="{492390A5-0DE3-4C69-AF35-EA8862CC8AD6}" sibTransId="{1A6BDF7D-DDFA-480E-83DA-2981A4918E35}"/>
    <dgm:cxn modelId="{5652116A-23BE-4461-8212-8353816EFDF5}" type="presOf" srcId="{E2C3E689-9A84-4193-A73F-8C5E57566C33}" destId="{EB567268-0E0E-4FAE-A022-14DA86F7FDF1}" srcOrd="0" destOrd="0" presId="urn:microsoft.com/office/officeart/2005/8/layout/chevron2"/>
    <dgm:cxn modelId="{072131C0-52F6-48EB-BD49-B70B6027D6FF}" srcId="{76B381F8-5A1B-4F85-A3C2-65DE8EA69199}" destId="{912475C2-2183-4582-9FAD-6F48F3C86F6C}" srcOrd="0" destOrd="0" parTransId="{EBAB2767-3136-4478-9158-047D79FCA23C}" sibTransId="{805CF939-8C71-4F4A-9333-7EF8568683F3}"/>
    <dgm:cxn modelId="{3A4A1893-58D6-4D3E-80C2-FC7CCFC30368}" type="presParOf" srcId="{EE65D514-F898-4425-871E-43F43BC4685E}" destId="{26D8B161-270E-42E3-AE8E-7B48B4313A27}" srcOrd="0" destOrd="0" presId="urn:microsoft.com/office/officeart/2005/8/layout/chevron2"/>
    <dgm:cxn modelId="{4FFF177C-13EA-4ABF-9EA1-9EB35A1CAFAF}" type="presParOf" srcId="{26D8B161-270E-42E3-AE8E-7B48B4313A27}" destId="{0E27B454-5078-4BAF-B7CC-E727D15E100B}" srcOrd="0" destOrd="0" presId="urn:microsoft.com/office/officeart/2005/8/layout/chevron2"/>
    <dgm:cxn modelId="{3E9A73F3-D529-45C7-8EF3-34CC78945B57}" type="presParOf" srcId="{26D8B161-270E-42E3-AE8E-7B48B4313A27}" destId="{612B7782-A18A-4298-9055-FCE721DDB2A5}" srcOrd="1" destOrd="0" presId="urn:microsoft.com/office/officeart/2005/8/layout/chevron2"/>
    <dgm:cxn modelId="{5ABD8B89-0F3C-4723-8539-A3950B810AA0}" type="presParOf" srcId="{EE65D514-F898-4425-871E-43F43BC4685E}" destId="{84CDCFBD-AB49-4E90-8862-9DDADF55FEF6}" srcOrd="1" destOrd="0" presId="urn:microsoft.com/office/officeart/2005/8/layout/chevron2"/>
    <dgm:cxn modelId="{86B6FA68-5026-43DB-B944-B54EFF5C842E}" type="presParOf" srcId="{EE65D514-F898-4425-871E-43F43BC4685E}" destId="{757BE96C-7CDF-4443-8446-01C893527FA0}" srcOrd="2" destOrd="0" presId="urn:microsoft.com/office/officeart/2005/8/layout/chevron2"/>
    <dgm:cxn modelId="{1D1BFE5D-843D-4EBE-A335-C191E881BAD5}" type="presParOf" srcId="{757BE96C-7CDF-4443-8446-01C893527FA0}" destId="{DF199B5E-677D-424B-8CCD-4D4F705F6A95}" srcOrd="0" destOrd="0" presId="urn:microsoft.com/office/officeart/2005/8/layout/chevron2"/>
    <dgm:cxn modelId="{FAC5F459-83BC-439B-A420-4C7932F9F3A0}" type="presParOf" srcId="{757BE96C-7CDF-4443-8446-01C893527FA0}" destId="{218D9A1C-1A59-458D-9D46-C9F65B8F26DB}" srcOrd="1" destOrd="0" presId="urn:microsoft.com/office/officeart/2005/8/layout/chevron2"/>
    <dgm:cxn modelId="{90574FC7-4E85-42D8-9D05-3CF5BB34841A}" type="presParOf" srcId="{EE65D514-F898-4425-871E-43F43BC4685E}" destId="{2B42110E-4933-4669-8B13-D9BE851D08AE}" srcOrd="3" destOrd="0" presId="urn:microsoft.com/office/officeart/2005/8/layout/chevron2"/>
    <dgm:cxn modelId="{45AC8BB5-FE37-4E3E-B8C2-8C51BB9E8284}" type="presParOf" srcId="{EE65D514-F898-4425-871E-43F43BC4685E}" destId="{07003128-6F3C-4F13-9301-8D3F87B6831C}" srcOrd="4" destOrd="0" presId="urn:microsoft.com/office/officeart/2005/8/layout/chevron2"/>
    <dgm:cxn modelId="{B63ADDD7-4914-4EED-BC36-B1B5B53369F3}" type="presParOf" srcId="{07003128-6F3C-4F13-9301-8D3F87B6831C}" destId="{F0C1C794-7690-4E27-A171-3D86B2DCC010}" srcOrd="0" destOrd="0" presId="urn:microsoft.com/office/officeart/2005/8/layout/chevron2"/>
    <dgm:cxn modelId="{F3A71B04-B1C9-4033-943F-54106DF4CCF5}" type="presParOf" srcId="{07003128-6F3C-4F13-9301-8D3F87B6831C}" destId="{C8089CE2-E051-4BA0-BC7D-A4053260B6DE}" srcOrd="1" destOrd="0" presId="urn:microsoft.com/office/officeart/2005/8/layout/chevron2"/>
    <dgm:cxn modelId="{46D2FDA8-9575-4DD2-9ADC-1B5A4AEF7CC5}" type="presParOf" srcId="{EE65D514-F898-4425-871E-43F43BC4685E}" destId="{594E28F6-B65D-4752-BBF9-B3FCC068B783}" srcOrd="5" destOrd="0" presId="urn:microsoft.com/office/officeart/2005/8/layout/chevron2"/>
    <dgm:cxn modelId="{019DE8EE-53A1-46CC-9FC8-369BD5B1C242}" type="presParOf" srcId="{EE65D514-F898-4425-871E-43F43BC4685E}" destId="{A4407286-FB2A-404D-8C5D-B71FC3564E2A}" srcOrd="6" destOrd="0" presId="urn:microsoft.com/office/officeart/2005/8/layout/chevron2"/>
    <dgm:cxn modelId="{1105D81F-9C6D-47AA-9B2D-48BBF5872F44}" type="presParOf" srcId="{A4407286-FB2A-404D-8C5D-B71FC3564E2A}" destId="{6C1F871B-5A0A-4CAB-917C-2674E983F4EB}" srcOrd="0" destOrd="0" presId="urn:microsoft.com/office/officeart/2005/8/layout/chevron2"/>
    <dgm:cxn modelId="{988017C8-A7B3-4F86-84C1-0DD563C5346F}" type="presParOf" srcId="{A4407286-FB2A-404D-8C5D-B71FC3564E2A}" destId="{402EC833-57D7-447E-8E53-955E92C2EA95}" srcOrd="1" destOrd="0" presId="urn:microsoft.com/office/officeart/2005/8/layout/chevron2"/>
    <dgm:cxn modelId="{6D4BA37E-A3E7-484E-89EB-1BE25E76D4DF}" type="presParOf" srcId="{EE65D514-F898-4425-871E-43F43BC4685E}" destId="{BDBA8454-B72A-4CFF-A05D-353C242C1AAF}" srcOrd="7" destOrd="0" presId="urn:microsoft.com/office/officeart/2005/8/layout/chevron2"/>
    <dgm:cxn modelId="{72CB0A60-645A-4344-B36D-24FFDDEC6594}" type="presParOf" srcId="{EE65D514-F898-4425-871E-43F43BC4685E}" destId="{33B15500-FEB1-4246-AE2E-78461AD977B2}" srcOrd="8" destOrd="0" presId="urn:microsoft.com/office/officeart/2005/8/layout/chevron2"/>
    <dgm:cxn modelId="{ADB8F2ED-BD64-440C-8EC4-7EF1DF1780A4}" type="presParOf" srcId="{33B15500-FEB1-4246-AE2E-78461AD977B2}" destId="{8BDC90F6-1879-413A-83B4-A1751CE0211A}" srcOrd="0" destOrd="0" presId="urn:microsoft.com/office/officeart/2005/8/layout/chevron2"/>
    <dgm:cxn modelId="{E32D6164-7CAF-4B55-AAC0-12273C9633DF}" type="presParOf" srcId="{33B15500-FEB1-4246-AE2E-78461AD977B2}" destId="{510FD018-BD9F-4769-8D3D-700A4DF810F1}" srcOrd="1" destOrd="0" presId="urn:microsoft.com/office/officeart/2005/8/layout/chevron2"/>
    <dgm:cxn modelId="{92605327-9273-4185-B911-F43CE044F129}" type="presParOf" srcId="{EE65D514-F898-4425-871E-43F43BC4685E}" destId="{B9F0495D-1CCD-4EA7-9851-57BF78CF7621}" srcOrd="9" destOrd="0" presId="urn:microsoft.com/office/officeart/2005/8/layout/chevron2"/>
    <dgm:cxn modelId="{414E0C23-64B0-4849-9009-EDF0CB45DBAD}" type="presParOf" srcId="{EE65D514-F898-4425-871E-43F43BC4685E}" destId="{21F4CA7A-CFDA-4D52-9F5F-FC7D6BFCA6B7}" srcOrd="10" destOrd="0" presId="urn:microsoft.com/office/officeart/2005/8/layout/chevron2"/>
    <dgm:cxn modelId="{A75DE19D-087E-4A0C-A5D9-DD2A787881A7}" type="presParOf" srcId="{21F4CA7A-CFDA-4D52-9F5F-FC7D6BFCA6B7}" destId="{AAE09CDA-0827-4392-BCFE-5D2C48EE3EC7}" srcOrd="0" destOrd="0" presId="urn:microsoft.com/office/officeart/2005/8/layout/chevron2"/>
    <dgm:cxn modelId="{2EE08E8F-D401-4856-B43E-E84F94A44C12}" type="presParOf" srcId="{21F4CA7A-CFDA-4D52-9F5F-FC7D6BFCA6B7}" destId="{CC6BF4A0-2512-4A8F-86F9-D0635094D171}" srcOrd="1" destOrd="0" presId="urn:microsoft.com/office/officeart/2005/8/layout/chevron2"/>
    <dgm:cxn modelId="{2BCC6A39-B8EC-4C5E-A513-4F3F57A880AC}" type="presParOf" srcId="{EE65D514-F898-4425-871E-43F43BC4685E}" destId="{EEB25F27-3D24-48A4-BBB0-5A45F4F69CF8}" srcOrd="11" destOrd="0" presId="urn:microsoft.com/office/officeart/2005/8/layout/chevron2"/>
    <dgm:cxn modelId="{3F3BAB63-0127-4687-9E4C-A5649E9386FA}" type="presParOf" srcId="{EE65D514-F898-4425-871E-43F43BC4685E}" destId="{E5250C52-71CA-4E7E-934B-7A4B7410C0E8}" srcOrd="12" destOrd="0" presId="urn:microsoft.com/office/officeart/2005/8/layout/chevron2"/>
    <dgm:cxn modelId="{4E565C3A-1B9E-4DEF-870A-A75FB651B7B6}" type="presParOf" srcId="{E5250C52-71CA-4E7E-934B-7A4B7410C0E8}" destId="{6E85CCF2-B73F-43DE-9E8D-58CB0FAE51B2}" srcOrd="0" destOrd="0" presId="urn:microsoft.com/office/officeart/2005/8/layout/chevron2"/>
    <dgm:cxn modelId="{BC2EC930-114D-4823-B841-920AECA2CBF6}" type="presParOf" srcId="{E5250C52-71CA-4E7E-934B-7A4B7410C0E8}" destId="{36BEFEC5-C204-46FA-9F7B-9B7A9CA432BB}" srcOrd="1" destOrd="0" presId="urn:microsoft.com/office/officeart/2005/8/layout/chevron2"/>
    <dgm:cxn modelId="{20B05E79-41EA-4036-8BA0-FC4C01A814FA}" type="presParOf" srcId="{EE65D514-F898-4425-871E-43F43BC4685E}" destId="{FFC380F0-8CD5-4C09-A392-FA025ADA294C}" srcOrd="13" destOrd="0" presId="urn:microsoft.com/office/officeart/2005/8/layout/chevron2"/>
    <dgm:cxn modelId="{CAAE2A18-F482-428C-9FBE-907B802F4C27}" type="presParOf" srcId="{EE65D514-F898-4425-871E-43F43BC4685E}" destId="{202E9E7E-DDFF-45BE-B8E1-5E4AD2DEC1D0}" srcOrd="14" destOrd="0" presId="urn:microsoft.com/office/officeart/2005/8/layout/chevron2"/>
    <dgm:cxn modelId="{0D4AA5C6-F4BD-4E5A-A555-E69E9185753B}" type="presParOf" srcId="{202E9E7E-DDFF-45BE-B8E1-5E4AD2DEC1D0}" destId="{70D02CDF-A8B4-4599-8AE3-AF1DF23F5897}" srcOrd="0" destOrd="0" presId="urn:microsoft.com/office/officeart/2005/8/layout/chevron2"/>
    <dgm:cxn modelId="{20067FC7-A66D-4C6C-8D1C-94460628E3EE}" type="presParOf" srcId="{202E9E7E-DDFF-45BE-B8E1-5E4AD2DEC1D0}" destId="{EBDC3D2C-E31E-45AE-A0C4-8951099A01D9}" srcOrd="1" destOrd="0" presId="urn:microsoft.com/office/officeart/2005/8/layout/chevron2"/>
    <dgm:cxn modelId="{3FE60CE0-C3F3-406E-A0FB-F21C95A9CA38}" type="presParOf" srcId="{EE65D514-F898-4425-871E-43F43BC4685E}" destId="{2F2AE057-9FBD-42C0-A722-1667DAA61CDF}" srcOrd="15" destOrd="0" presId="urn:microsoft.com/office/officeart/2005/8/layout/chevron2"/>
    <dgm:cxn modelId="{8F7608FC-4A75-4870-B4D5-CF7D2969094F}" type="presParOf" srcId="{EE65D514-F898-4425-871E-43F43BC4685E}" destId="{0173F23D-4E0B-428D-B536-B0FD43E2289D}" srcOrd="16" destOrd="0" presId="urn:microsoft.com/office/officeart/2005/8/layout/chevron2"/>
    <dgm:cxn modelId="{298C20EE-4316-4E58-810C-735546DB888D}" type="presParOf" srcId="{0173F23D-4E0B-428D-B536-B0FD43E2289D}" destId="{0F815B46-07BD-4005-B394-D8A4411DC09D}" srcOrd="0" destOrd="0" presId="urn:microsoft.com/office/officeart/2005/8/layout/chevron2"/>
    <dgm:cxn modelId="{72EB3A95-9863-4026-B117-2B22A3A88896}" type="presParOf" srcId="{0173F23D-4E0B-428D-B536-B0FD43E2289D}" destId="{EB567268-0E0E-4FAE-A022-14DA86F7FD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7B454-5078-4BAF-B7CC-E727D15E100B}">
      <dsp:nvSpPr>
        <dsp:cNvPr id="0" name=""/>
        <dsp:cNvSpPr/>
      </dsp:nvSpPr>
      <dsp:spPr>
        <a:xfrm rot="5400000">
          <a:off x="-96609" y="97969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A1</a:t>
          </a:r>
          <a:endParaRPr lang="ko-KR" sz="1200" kern="1200" dirty="0"/>
        </a:p>
      </dsp:txBody>
      <dsp:txXfrm rot="-5400000">
        <a:off x="1" y="226782"/>
        <a:ext cx="450846" cy="193220"/>
      </dsp:txXfrm>
    </dsp:sp>
    <dsp:sp modelId="{612B7782-A18A-4298-9055-FCE721DDB2A5}">
      <dsp:nvSpPr>
        <dsp:cNvPr id="0" name=""/>
        <dsp:cNvSpPr/>
      </dsp:nvSpPr>
      <dsp:spPr>
        <a:xfrm rot="5400000">
          <a:off x="5520958" y="-5068751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A1.java</a:t>
          </a:r>
          <a:endParaRPr lang="ko-KR" altLang="en-US" sz="1100" kern="1200" dirty="0"/>
        </a:p>
      </dsp:txBody>
      <dsp:txXfrm rot="-5400000">
        <a:off x="450847" y="21796"/>
        <a:ext cx="10538430" cy="377771"/>
      </dsp:txXfrm>
    </dsp:sp>
    <dsp:sp modelId="{DF199B5E-677D-424B-8CCD-4D4F705F6A95}">
      <dsp:nvSpPr>
        <dsp:cNvPr id="0" name=""/>
        <dsp:cNvSpPr/>
      </dsp:nvSpPr>
      <dsp:spPr>
        <a:xfrm rot="5400000">
          <a:off x="-96609" y="676645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A2</a:t>
          </a:r>
          <a:endParaRPr lang="ko-KR" sz="1200" kern="1200" dirty="0"/>
        </a:p>
      </dsp:txBody>
      <dsp:txXfrm rot="-5400000">
        <a:off x="1" y="805458"/>
        <a:ext cx="450846" cy="193220"/>
      </dsp:txXfrm>
    </dsp:sp>
    <dsp:sp modelId="{218D9A1C-1A59-458D-9D46-C9F65B8F26DB}">
      <dsp:nvSpPr>
        <dsp:cNvPr id="0" name=""/>
        <dsp:cNvSpPr/>
      </dsp:nvSpPr>
      <dsp:spPr>
        <a:xfrm rot="5400000">
          <a:off x="5520958" y="-4490076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A2.java</a:t>
          </a:r>
          <a:endParaRPr lang="ko-KR" altLang="en-US" sz="1100" kern="1200" dirty="0"/>
        </a:p>
      </dsp:txBody>
      <dsp:txXfrm rot="-5400000">
        <a:off x="450847" y="600471"/>
        <a:ext cx="10538430" cy="377771"/>
      </dsp:txXfrm>
    </dsp:sp>
    <dsp:sp modelId="{F0C1C794-7690-4E27-A171-3D86B2DCC010}">
      <dsp:nvSpPr>
        <dsp:cNvPr id="0" name=""/>
        <dsp:cNvSpPr/>
      </dsp:nvSpPr>
      <dsp:spPr>
        <a:xfrm rot="5400000">
          <a:off x="-96609" y="1255321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A3</a:t>
          </a:r>
          <a:endParaRPr lang="ko-KR" sz="1200" kern="1200"/>
        </a:p>
      </dsp:txBody>
      <dsp:txXfrm rot="-5400000">
        <a:off x="1" y="1384134"/>
        <a:ext cx="450846" cy="193220"/>
      </dsp:txXfrm>
    </dsp:sp>
    <dsp:sp modelId="{C8089CE2-E051-4BA0-BC7D-A4053260B6DE}">
      <dsp:nvSpPr>
        <dsp:cNvPr id="0" name=""/>
        <dsp:cNvSpPr/>
      </dsp:nvSpPr>
      <dsp:spPr>
        <a:xfrm rot="5400000">
          <a:off x="5520958" y="-3911400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A3.java</a:t>
          </a:r>
          <a:endParaRPr lang="ko-KR" altLang="en-US" sz="1100" kern="1200" dirty="0"/>
        </a:p>
      </dsp:txBody>
      <dsp:txXfrm rot="-5400000">
        <a:off x="450847" y="1179147"/>
        <a:ext cx="10538430" cy="377771"/>
      </dsp:txXfrm>
    </dsp:sp>
    <dsp:sp modelId="{6C1F871B-5A0A-4CAB-917C-2674E983F4EB}">
      <dsp:nvSpPr>
        <dsp:cNvPr id="0" name=""/>
        <dsp:cNvSpPr/>
      </dsp:nvSpPr>
      <dsp:spPr>
        <a:xfrm rot="5400000">
          <a:off x="-96609" y="1833997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A4</a:t>
          </a:r>
          <a:endParaRPr lang="ko-KR" sz="1200" kern="1200"/>
        </a:p>
      </dsp:txBody>
      <dsp:txXfrm rot="-5400000">
        <a:off x="1" y="1962810"/>
        <a:ext cx="450846" cy="193220"/>
      </dsp:txXfrm>
    </dsp:sp>
    <dsp:sp modelId="{402EC833-57D7-447E-8E53-955E92C2EA95}">
      <dsp:nvSpPr>
        <dsp:cNvPr id="0" name=""/>
        <dsp:cNvSpPr/>
      </dsp:nvSpPr>
      <dsp:spPr>
        <a:xfrm rot="5400000">
          <a:off x="5520958" y="-3332724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A4.java</a:t>
          </a:r>
          <a:endParaRPr lang="ko-KR" altLang="en-US" sz="1100" kern="1200" dirty="0"/>
        </a:p>
      </dsp:txBody>
      <dsp:txXfrm rot="-5400000">
        <a:off x="450847" y="1757823"/>
        <a:ext cx="10538430" cy="377771"/>
      </dsp:txXfrm>
    </dsp:sp>
    <dsp:sp modelId="{8BDC90F6-1879-413A-83B4-A1751CE0211A}">
      <dsp:nvSpPr>
        <dsp:cNvPr id="0" name=""/>
        <dsp:cNvSpPr/>
      </dsp:nvSpPr>
      <dsp:spPr>
        <a:xfrm rot="5400000">
          <a:off x="-96609" y="2412673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A5</a:t>
          </a:r>
          <a:endParaRPr lang="ko-KR" sz="1200" kern="1200" dirty="0"/>
        </a:p>
      </dsp:txBody>
      <dsp:txXfrm rot="-5400000">
        <a:off x="1" y="2541486"/>
        <a:ext cx="450846" cy="193220"/>
      </dsp:txXfrm>
    </dsp:sp>
    <dsp:sp modelId="{510FD018-BD9F-4769-8D3D-700A4DF810F1}">
      <dsp:nvSpPr>
        <dsp:cNvPr id="0" name=""/>
        <dsp:cNvSpPr/>
      </dsp:nvSpPr>
      <dsp:spPr>
        <a:xfrm rot="5400000">
          <a:off x="5520958" y="-2754048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A5.java</a:t>
          </a:r>
          <a:endParaRPr lang="ko-KR" altLang="en-US" sz="1100" kern="1200" dirty="0"/>
        </a:p>
      </dsp:txBody>
      <dsp:txXfrm rot="-5400000">
        <a:off x="450847" y="2336499"/>
        <a:ext cx="10538430" cy="377771"/>
      </dsp:txXfrm>
    </dsp:sp>
    <dsp:sp modelId="{AAE09CDA-0827-4392-BCFE-5D2C48EE3EC7}">
      <dsp:nvSpPr>
        <dsp:cNvPr id="0" name=""/>
        <dsp:cNvSpPr/>
      </dsp:nvSpPr>
      <dsp:spPr>
        <a:xfrm rot="5400000">
          <a:off x="-96609" y="2991349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A6</a:t>
          </a:r>
          <a:endParaRPr lang="ko-KR" sz="1200" kern="1200" dirty="0"/>
        </a:p>
      </dsp:txBody>
      <dsp:txXfrm rot="-5400000">
        <a:off x="1" y="3120162"/>
        <a:ext cx="450846" cy="193220"/>
      </dsp:txXfrm>
    </dsp:sp>
    <dsp:sp modelId="{CC6BF4A0-2512-4A8F-86F9-D0635094D171}">
      <dsp:nvSpPr>
        <dsp:cNvPr id="0" name=""/>
        <dsp:cNvSpPr/>
      </dsp:nvSpPr>
      <dsp:spPr>
        <a:xfrm rot="5400000">
          <a:off x="5520958" y="-2175372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A6.java</a:t>
          </a:r>
          <a:endParaRPr lang="ko-KR" altLang="en-US" sz="1100" kern="1200" dirty="0"/>
        </a:p>
      </dsp:txBody>
      <dsp:txXfrm rot="-5400000">
        <a:off x="450847" y="2915175"/>
        <a:ext cx="10538430" cy="377771"/>
      </dsp:txXfrm>
    </dsp:sp>
    <dsp:sp modelId="{6E85CCF2-B73F-43DE-9E8D-58CB0FAE51B2}">
      <dsp:nvSpPr>
        <dsp:cNvPr id="0" name=""/>
        <dsp:cNvSpPr/>
      </dsp:nvSpPr>
      <dsp:spPr>
        <a:xfrm rot="5400000">
          <a:off x="-96609" y="3570025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A7</a:t>
          </a:r>
          <a:endParaRPr lang="ko-KR" altLang="en-US" sz="1200" kern="1200" dirty="0"/>
        </a:p>
      </dsp:txBody>
      <dsp:txXfrm rot="-5400000">
        <a:off x="1" y="3698838"/>
        <a:ext cx="450846" cy="193220"/>
      </dsp:txXfrm>
    </dsp:sp>
    <dsp:sp modelId="{36BEFEC5-C204-46FA-9F7B-9B7A9CA432BB}">
      <dsp:nvSpPr>
        <dsp:cNvPr id="0" name=""/>
        <dsp:cNvSpPr/>
      </dsp:nvSpPr>
      <dsp:spPr>
        <a:xfrm rot="5400000">
          <a:off x="5520958" y="-1596696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A7.java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100" kern="1200" dirty="0" smtClean="0"/>
            <a:t>FibonacciNumbers.java</a:t>
          </a:r>
          <a:endParaRPr lang="ko-KR" altLang="en-US" sz="1100" kern="1200" dirty="0"/>
        </a:p>
      </dsp:txBody>
      <dsp:txXfrm rot="-5400000">
        <a:off x="450847" y="3493851"/>
        <a:ext cx="10538430" cy="377771"/>
      </dsp:txXfrm>
    </dsp:sp>
    <dsp:sp modelId="{70D02CDF-A8B4-4599-8AE3-AF1DF23F5897}">
      <dsp:nvSpPr>
        <dsp:cNvPr id="0" name=""/>
        <dsp:cNvSpPr/>
      </dsp:nvSpPr>
      <dsp:spPr>
        <a:xfrm rot="5400000">
          <a:off x="-96609" y="4148700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A8</a:t>
          </a:r>
          <a:endParaRPr lang="ko-KR" altLang="en-US" sz="1200" kern="1200" dirty="0"/>
        </a:p>
      </dsp:txBody>
      <dsp:txXfrm rot="-5400000">
        <a:off x="1" y="4277513"/>
        <a:ext cx="450846" cy="193220"/>
      </dsp:txXfrm>
    </dsp:sp>
    <dsp:sp modelId="{EBDC3D2C-E31E-45AE-A0C4-8951099A01D9}">
      <dsp:nvSpPr>
        <dsp:cNvPr id="0" name=""/>
        <dsp:cNvSpPr/>
      </dsp:nvSpPr>
      <dsp:spPr>
        <a:xfrm rot="5400000">
          <a:off x="5520958" y="-1018020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A8.java</a:t>
          </a:r>
          <a:endParaRPr lang="ko-KR" altLang="en-US" sz="1100" kern="1200" dirty="0"/>
        </a:p>
      </dsp:txBody>
      <dsp:txXfrm rot="-5400000">
        <a:off x="450847" y="4072527"/>
        <a:ext cx="10538430" cy="377771"/>
      </dsp:txXfrm>
    </dsp:sp>
    <dsp:sp modelId="{0F815B46-07BD-4005-B394-D8A4411DC09D}">
      <dsp:nvSpPr>
        <dsp:cNvPr id="0" name=""/>
        <dsp:cNvSpPr/>
      </dsp:nvSpPr>
      <dsp:spPr>
        <a:xfrm rot="5400000">
          <a:off x="-96609" y="4727376"/>
          <a:ext cx="644066" cy="4508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A9</a:t>
          </a:r>
          <a:endParaRPr lang="ko-KR" altLang="en-US" sz="1200" kern="1200" dirty="0"/>
        </a:p>
      </dsp:txBody>
      <dsp:txXfrm rot="-5400000">
        <a:off x="1" y="4856189"/>
        <a:ext cx="450846" cy="193220"/>
      </dsp:txXfrm>
    </dsp:sp>
    <dsp:sp modelId="{EB567268-0E0E-4FAE-A022-14DA86F7FDF1}">
      <dsp:nvSpPr>
        <dsp:cNvPr id="0" name=""/>
        <dsp:cNvSpPr/>
      </dsp:nvSpPr>
      <dsp:spPr>
        <a:xfrm rot="5400000">
          <a:off x="5520958" y="-439344"/>
          <a:ext cx="418643" cy="10558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A9.java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ArrayCalculation.java</a:t>
          </a:r>
          <a:endParaRPr lang="ko-KR" altLang="en-US" sz="1100" kern="1200" dirty="0"/>
        </a:p>
      </dsp:txBody>
      <dsp:txXfrm rot="-5400000">
        <a:off x="450847" y="4651203"/>
        <a:ext cx="10538430" cy="377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5290A-9CDA-480A-9311-2E21712B043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2C34-8201-4166-9881-E4A5E840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1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2A84B-5D27-4D7F-8815-56093A5500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0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8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4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6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3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9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3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6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5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7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0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03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6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0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9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58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5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2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CBD6DC-E614-4799-9074-B6554B8E3200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5AF5-4FF9-4C83-BFD1-EB8DE8BE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2023.03.14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A7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20951" y="1188124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A7</a:t>
            </a:r>
            <a:r>
              <a:rPr lang="en-US" altLang="ko-KR" b="1" dirty="0" smtClean="0"/>
              <a:t>.java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67" y="1557456"/>
            <a:ext cx="4619296" cy="491974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93" y="2553533"/>
            <a:ext cx="2978900" cy="6599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49379" y="1557456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005" y="3840274"/>
            <a:ext cx="1983676" cy="6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A8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50111"/>
          <a:stretch/>
        </p:blipFill>
        <p:spPr>
          <a:xfrm>
            <a:off x="303409" y="2315624"/>
            <a:ext cx="4677428" cy="35454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681" y="2315624"/>
            <a:ext cx="1428323" cy="1839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49889"/>
          <a:stretch/>
        </p:blipFill>
        <p:spPr>
          <a:xfrm>
            <a:off x="4980837" y="2315624"/>
            <a:ext cx="4677428" cy="35612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81474" y="1817223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A8</a:t>
            </a:r>
            <a:r>
              <a:rPr lang="en-US" altLang="ko-KR" b="1" dirty="0" smtClean="0"/>
              <a:t>.java</a:t>
            </a:r>
            <a:endParaRPr lang="en-US" altLang="ko-K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38378" y="188175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374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A9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16467" y="110903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A9</a:t>
            </a:r>
            <a:r>
              <a:rPr lang="en-US" altLang="ko-KR" b="1" dirty="0" smtClean="0"/>
              <a:t>.java</a:t>
            </a:r>
            <a:endParaRPr lang="en-US" altLang="ko-K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77072" y="1927581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50" y="2296913"/>
            <a:ext cx="2472482" cy="18494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250" y="4367369"/>
            <a:ext cx="2440572" cy="10244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4" y="1478369"/>
            <a:ext cx="5365097" cy="4307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8747" y="1109038"/>
            <a:ext cx="31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ArrayCalculation.java</a:t>
            </a:r>
            <a:endParaRPr lang="en-US" altLang="ko-KR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084" y="1478370"/>
            <a:ext cx="4011763" cy="52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489" y="476629"/>
            <a:ext cx="8825658" cy="933349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목차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2822028" y="2091558"/>
            <a:ext cx="2380593" cy="465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sz="2500" dirty="0" smtClean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51287628"/>
              </p:ext>
            </p:extLst>
          </p:nvPr>
        </p:nvGraphicFramePr>
        <p:xfrm>
          <a:off x="331076" y="1466193"/>
          <a:ext cx="11009713" cy="527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6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287" y="111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A1.java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530401" y="1902767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1" b="47844"/>
          <a:stretch/>
        </p:blipFill>
        <p:spPr>
          <a:xfrm>
            <a:off x="197367" y="1575991"/>
            <a:ext cx="4724630" cy="43871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52530"/>
          <a:stretch/>
        </p:blipFill>
        <p:spPr>
          <a:xfrm>
            <a:off x="4921997" y="1575991"/>
            <a:ext cx="4724630" cy="43871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311" y="2316847"/>
            <a:ext cx="2029108" cy="15813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311" y="4063114"/>
            <a:ext cx="202910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A2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287" y="111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A2.java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530401" y="1902767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311" y="4181997"/>
            <a:ext cx="1991003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292" y="2311238"/>
            <a:ext cx="2019582" cy="1600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3430"/>
          <a:stretch/>
        </p:blipFill>
        <p:spPr>
          <a:xfrm>
            <a:off x="4953715" y="1483527"/>
            <a:ext cx="4762811" cy="4402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46760"/>
          <a:stretch/>
        </p:blipFill>
        <p:spPr>
          <a:xfrm>
            <a:off x="230864" y="1483527"/>
            <a:ext cx="4711734" cy="44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A3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287" y="111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A3.java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25449" y="1902767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897" y="2272099"/>
            <a:ext cx="1247949" cy="2094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800" y="2272099"/>
            <a:ext cx="908921" cy="37818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11" y="1483527"/>
            <a:ext cx="3866512" cy="5122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536" y="1483527"/>
            <a:ext cx="3603673" cy="51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A4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86822" y="1058259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A4.java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78669" y="185198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58" y="2221320"/>
            <a:ext cx="5664351" cy="737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99" y="1483527"/>
            <a:ext cx="465837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A5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09980" y="1063416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A5.java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02710" y="183295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741" y="2221320"/>
            <a:ext cx="2199078" cy="553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741" y="2971826"/>
            <a:ext cx="2202860" cy="721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639" y="2221320"/>
            <a:ext cx="816906" cy="22406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54" y="1434750"/>
            <a:ext cx="6838781" cy="54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A6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09980" y="1063416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A6.java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02710" y="183295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13" y="1432748"/>
            <a:ext cx="4668262" cy="5161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47" y="2253066"/>
            <a:ext cx="1840027" cy="7187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6690" y="2253066"/>
            <a:ext cx="819206" cy="41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A7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02183" y="1126505"/>
            <a:ext cx="31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FibonacciNumbers.java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1946"/>
          <a:stretch/>
        </p:blipFill>
        <p:spPr>
          <a:xfrm>
            <a:off x="166882" y="1575991"/>
            <a:ext cx="5929520" cy="36371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48327"/>
          <a:stretch/>
        </p:blipFill>
        <p:spPr>
          <a:xfrm>
            <a:off x="6096403" y="1593056"/>
            <a:ext cx="5929520" cy="39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77</Words>
  <Application>Microsoft Office PowerPoint</Application>
  <PresentationFormat>와이드스크린</PresentationFormat>
  <Paragraphs>76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Century Gothic</vt:lpstr>
      <vt:lpstr>Wingdings 3</vt:lpstr>
      <vt:lpstr>이온</vt:lpstr>
      <vt:lpstr>2023.03.14 과제</vt:lpstr>
      <vt:lpstr>목차</vt:lpstr>
      <vt:lpstr>A1</vt:lpstr>
      <vt:lpstr>A2</vt:lpstr>
      <vt:lpstr>A3</vt:lpstr>
      <vt:lpstr>A4</vt:lpstr>
      <vt:lpstr>A5</vt:lpstr>
      <vt:lpstr>A6</vt:lpstr>
      <vt:lpstr>A7</vt:lpstr>
      <vt:lpstr>A7</vt:lpstr>
      <vt:lpstr>A8</vt:lpstr>
      <vt:lpstr>A9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2023.03.14 과제</dc:title>
  <dc:creator>kjw</dc:creator>
  <cp:lastModifiedBy>kjw</cp:lastModifiedBy>
  <cp:revision>31</cp:revision>
  <dcterms:created xsi:type="dcterms:W3CDTF">2023-03-14T07:20:29Z</dcterms:created>
  <dcterms:modified xsi:type="dcterms:W3CDTF">2023-03-14T07:53:31Z</dcterms:modified>
</cp:coreProperties>
</file>