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1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EFB51-09AE-4B3E-BE06-0D121D7478C4}" v="52" dt="2024-11-05T20:16:03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5" autoAdjust="0"/>
    <p:restoredTop sz="59085" autoAdjust="0"/>
  </p:normalViewPr>
  <p:slideViewPr>
    <p:cSldViewPr snapToGrid="0">
      <p:cViewPr varScale="1">
        <p:scale>
          <a:sx n="45" d="100"/>
          <a:sy n="45" d="100"/>
        </p:scale>
        <p:origin x="16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ne Angela White" userId="829ad592e2f67c35" providerId="LiveId" clId="{590EFB51-09AE-4B3E-BE06-0D121D7478C4}"/>
    <pc:docChg chg="undo custSel addSld delSld modSld sldOrd">
      <pc:chgData name="Korinne Angela White" userId="829ad592e2f67c35" providerId="LiveId" clId="{590EFB51-09AE-4B3E-BE06-0D121D7478C4}" dt="2024-11-05T20:16:17.567" v="4783" actId="14100"/>
      <pc:docMkLst>
        <pc:docMk/>
      </pc:docMkLst>
      <pc:sldChg chg="addSp modSp mod">
        <pc:chgData name="Korinne Angela White" userId="829ad592e2f67c35" providerId="LiveId" clId="{590EFB51-09AE-4B3E-BE06-0D121D7478C4}" dt="2024-11-04T21:43:54.854" v="2002" actId="403"/>
        <pc:sldMkLst>
          <pc:docMk/>
          <pc:sldMk cId="4193313255" sldId="256"/>
        </pc:sldMkLst>
        <pc:spChg chg="mod">
          <ac:chgData name="Korinne Angela White" userId="829ad592e2f67c35" providerId="LiveId" clId="{590EFB51-09AE-4B3E-BE06-0D121D7478C4}" dt="2024-11-04T21:43:49.784" v="2001" actId="404"/>
          <ac:spMkLst>
            <pc:docMk/>
            <pc:sldMk cId="4193313255" sldId="256"/>
            <ac:spMk id="2" creationId="{32D17BB5-DE66-1516-93C4-70A23BCF8150}"/>
          </ac:spMkLst>
        </pc:spChg>
        <pc:spChg chg="mod">
          <ac:chgData name="Korinne Angela White" userId="829ad592e2f67c35" providerId="LiveId" clId="{590EFB51-09AE-4B3E-BE06-0D121D7478C4}" dt="2024-11-04T21:43:54.854" v="2002" actId="403"/>
          <ac:spMkLst>
            <pc:docMk/>
            <pc:sldMk cId="4193313255" sldId="256"/>
            <ac:spMk id="3" creationId="{CF574D41-0FF0-689D-4DD3-9BD92692CDBB}"/>
          </ac:spMkLst>
        </pc:spChg>
        <pc:spChg chg="add mod">
          <ac:chgData name="Korinne Angela White" userId="829ad592e2f67c35" providerId="LiveId" clId="{590EFB51-09AE-4B3E-BE06-0D121D7478C4}" dt="2024-11-04T21:43:38.781" v="1996" actId="1076"/>
          <ac:spMkLst>
            <pc:docMk/>
            <pc:sldMk cId="4193313255" sldId="256"/>
            <ac:spMk id="8" creationId="{68120AAD-A17C-C893-1B06-D2C58A6DC7E8}"/>
          </ac:spMkLst>
        </pc:spChg>
      </pc:sldChg>
      <pc:sldChg chg="modSp mod ord modNotesTx">
        <pc:chgData name="Korinne Angela White" userId="829ad592e2f67c35" providerId="LiveId" clId="{590EFB51-09AE-4B3E-BE06-0D121D7478C4}" dt="2024-11-05T20:08:32.250" v="4538" actId="6549"/>
        <pc:sldMkLst>
          <pc:docMk/>
          <pc:sldMk cId="2415402509" sldId="257"/>
        </pc:sldMkLst>
        <pc:spChg chg="mod">
          <ac:chgData name="Korinne Angela White" userId="829ad592e2f67c35" providerId="LiveId" clId="{590EFB51-09AE-4B3E-BE06-0D121D7478C4}" dt="2024-11-04T21:46:12.659" v="2119" actId="403"/>
          <ac:spMkLst>
            <pc:docMk/>
            <pc:sldMk cId="2415402509" sldId="257"/>
            <ac:spMk id="3" creationId="{AB95A3EC-15C7-CE30-853B-48D2A67F5B1C}"/>
          </ac:spMkLst>
        </pc:spChg>
      </pc:sldChg>
      <pc:sldChg chg="modSp mod ord modNotesTx">
        <pc:chgData name="Korinne Angela White" userId="829ad592e2f67c35" providerId="LiveId" clId="{590EFB51-09AE-4B3E-BE06-0D121D7478C4}" dt="2024-11-05T20:10:20.042" v="4695" actId="20577"/>
        <pc:sldMkLst>
          <pc:docMk/>
          <pc:sldMk cId="842490546" sldId="258"/>
        </pc:sldMkLst>
        <pc:spChg chg="mod">
          <ac:chgData name="Korinne Angela White" userId="829ad592e2f67c35" providerId="LiveId" clId="{590EFB51-09AE-4B3E-BE06-0D121D7478C4}" dt="2024-11-04T21:52:35.984" v="2672" actId="20577"/>
          <ac:spMkLst>
            <pc:docMk/>
            <pc:sldMk cId="842490546" sldId="258"/>
            <ac:spMk id="3" creationId="{0E5B1A18-FCC4-3495-5BF5-113926E3C481}"/>
          </ac:spMkLst>
        </pc:spChg>
      </pc:sldChg>
      <pc:sldChg chg="addSp delSp modSp mod ord modNotesTx">
        <pc:chgData name="Korinne Angela White" userId="829ad592e2f67c35" providerId="LiveId" clId="{590EFB51-09AE-4B3E-BE06-0D121D7478C4}" dt="2024-11-05T20:12:20.463" v="4717" actId="20577"/>
        <pc:sldMkLst>
          <pc:docMk/>
          <pc:sldMk cId="57768834" sldId="259"/>
        </pc:sldMkLst>
        <pc:spChg chg="mod">
          <ac:chgData name="Korinne Angela White" userId="829ad592e2f67c35" providerId="LiveId" clId="{590EFB51-09AE-4B3E-BE06-0D121D7478C4}" dt="2024-11-05T20:11:54.814" v="4714" actId="20577"/>
          <ac:spMkLst>
            <pc:docMk/>
            <pc:sldMk cId="57768834" sldId="259"/>
            <ac:spMk id="3" creationId="{A065753E-899A-3AB6-B2EB-DB5E525AE8F9}"/>
          </ac:spMkLst>
        </pc:spChg>
        <pc:picChg chg="add mod">
          <ac:chgData name="Korinne Angela White" userId="829ad592e2f67c35" providerId="LiveId" clId="{590EFB51-09AE-4B3E-BE06-0D121D7478C4}" dt="2024-11-05T20:11:20.274" v="4710" actId="1076"/>
          <ac:picMkLst>
            <pc:docMk/>
            <pc:sldMk cId="57768834" sldId="259"/>
            <ac:picMk id="4" creationId="{4E59B95E-74AF-AB09-2194-D27AEC47CC94}"/>
          </ac:picMkLst>
        </pc:picChg>
        <pc:picChg chg="add del mod">
          <ac:chgData name="Korinne Angela White" userId="829ad592e2f67c35" providerId="LiveId" clId="{590EFB51-09AE-4B3E-BE06-0D121D7478C4}" dt="2024-11-05T20:10:45.291" v="4697" actId="478"/>
          <ac:picMkLst>
            <pc:docMk/>
            <pc:sldMk cId="57768834" sldId="259"/>
            <ac:picMk id="5" creationId="{167AED18-5307-F861-789E-872510A25C74}"/>
          </ac:picMkLst>
        </pc:picChg>
      </pc:sldChg>
      <pc:sldChg chg="addSp delSp modSp mod setBg modNotesTx">
        <pc:chgData name="Korinne Angela White" userId="829ad592e2f67c35" providerId="LiveId" clId="{590EFB51-09AE-4B3E-BE06-0D121D7478C4}" dt="2024-11-05T20:13:39.909" v="4771" actId="14100"/>
        <pc:sldMkLst>
          <pc:docMk/>
          <pc:sldMk cId="785294676" sldId="260"/>
        </pc:sldMkLst>
        <pc:spChg chg="mod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2" creationId="{5E5F7661-715E-F108-623C-2A6485B95CA2}"/>
          </ac:spMkLst>
        </pc:spChg>
        <pc:spChg chg="mod">
          <ac:chgData name="Korinne Angela White" userId="829ad592e2f67c35" providerId="LiveId" clId="{590EFB51-09AE-4B3E-BE06-0D121D7478C4}" dt="2024-11-05T20:13:39.909" v="4771" actId="14100"/>
          <ac:spMkLst>
            <pc:docMk/>
            <pc:sldMk cId="785294676" sldId="260"/>
            <ac:spMk id="3" creationId="{1682C1F2-2DC2-05E4-D069-DEA99B757620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10" creationId="{99B5B3C5-A599-465B-B2B9-866E8B2087CE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12" creationId="{25C84982-7DD0-43B1-8A2D-BFA4DF1B4E60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1" creationId="{E2748806-3AF5-4078-830A-C1F26BF1B200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3" creationId="{36C5C053-F6BB-464B-BDD2-9D811A2494A2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5" creationId="{8315D1CC-8D02-4016-AD7A-097E77AAE387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7" creationId="{1CB84D5D-9C64-4481-B8AD-C109F7DB3FC6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9" creationId="{01A9D26D-082A-4101-8D75-863B7B7AB81D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1" creationId="{A0FE0BA4-FE6E-4B91-9A1B-E373720BD3D5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3" creationId="{80E6F154-6DA5-4544-8945-8AF8DE20A63E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5" creationId="{85558ED7-8ED9-4B7F-8138-C5B8A0EC1937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7" creationId="{13E9F88F-5950-42B0-B9A3-898F91835B3F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9" creationId="{34FBEBF3-C941-4CB0-8AC2-3B50E1371BBF}"/>
          </ac:spMkLst>
        </pc:spChg>
        <pc:grpChg chg="add del">
          <ac:chgData name="Korinne Angela White" userId="829ad592e2f67c35" providerId="LiveId" clId="{590EFB51-09AE-4B3E-BE06-0D121D7478C4}" dt="2024-11-04T21:23:18.693" v="339" actId="26606"/>
          <ac:grpSpMkLst>
            <pc:docMk/>
            <pc:sldMk cId="785294676" sldId="260"/>
            <ac:grpSpMk id="14" creationId="{1D912E1C-3BBA-42F0-A3EE-FEC382E7230A}"/>
          </ac:grpSpMkLst>
        </pc:grpChg>
        <pc:picChg chg="add mod ord">
          <ac:chgData name="Korinne Angela White" userId="829ad592e2f67c35" providerId="LiveId" clId="{590EFB51-09AE-4B3E-BE06-0D121D7478C4}" dt="2024-11-05T19:40:16.539" v="3991" actId="14100"/>
          <ac:picMkLst>
            <pc:docMk/>
            <pc:sldMk cId="785294676" sldId="260"/>
            <ac:picMk id="5" creationId="{495C1309-EB0F-A2E8-10C1-5C9B3FE125DE}"/>
          </ac:picMkLst>
        </pc:picChg>
      </pc:sldChg>
      <pc:sldChg chg="addSp modSp add mod ord modNotesTx">
        <pc:chgData name="Korinne Angela White" userId="829ad592e2f67c35" providerId="LiveId" clId="{590EFB51-09AE-4B3E-BE06-0D121D7478C4}" dt="2024-11-05T20:13:19.593" v="4770" actId="6549"/>
        <pc:sldMkLst>
          <pc:docMk/>
          <pc:sldMk cId="4181462145" sldId="261"/>
        </pc:sldMkLst>
        <pc:spChg chg="mod">
          <ac:chgData name="Korinne Angela White" userId="829ad592e2f67c35" providerId="LiveId" clId="{590EFB51-09AE-4B3E-BE06-0D121D7478C4}" dt="2024-11-04T21:22:08.050" v="311" actId="15"/>
          <ac:spMkLst>
            <pc:docMk/>
            <pc:sldMk cId="4181462145" sldId="261"/>
            <ac:spMk id="3" creationId="{52D0E7E9-6E45-F1AC-489A-1DB7CFDF6C9B}"/>
          </ac:spMkLst>
        </pc:spChg>
        <pc:picChg chg="add mod">
          <ac:chgData name="Korinne Angela White" userId="829ad592e2f67c35" providerId="LiveId" clId="{590EFB51-09AE-4B3E-BE06-0D121D7478C4}" dt="2024-11-04T21:21:20.923" v="200" actId="1076"/>
          <ac:picMkLst>
            <pc:docMk/>
            <pc:sldMk cId="4181462145" sldId="261"/>
            <ac:picMk id="5" creationId="{32B35C55-2A44-5014-BEAA-BC4B7A1FAB86}"/>
          </ac:picMkLst>
        </pc:picChg>
      </pc:sldChg>
      <pc:sldChg chg="delSp modSp add mod ord modNotesTx">
        <pc:chgData name="Korinne Angela White" userId="829ad592e2f67c35" providerId="LiveId" clId="{590EFB51-09AE-4B3E-BE06-0D121D7478C4}" dt="2024-11-05T20:07:25.230" v="4532" actId="20577"/>
        <pc:sldMkLst>
          <pc:docMk/>
          <pc:sldMk cId="347928106" sldId="262"/>
        </pc:sldMkLst>
        <pc:spChg chg="mod">
          <ac:chgData name="Korinne Angela White" userId="829ad592e2f67c35" providerId="LiveId" clId="{590EFB51-09AE-4B3E-BE06-0D121D7478C4}" dt="2024-11-04T21:42:10.226" v="1920" actId="122"/>
          <ac:spMkLst>
            <pc:docMk/>
            <pc:sldMk cId="347928106" sldId="262"/>
            <ac:spMk id="2" creationId="{0D930A4E-9EAD-3670-310C-551DE0FC3E14}"/>
          </ac:spMkLst>
        </pc:spChg>
        <pc:spChg chg="del mod">
          <ac:chgData name="Korinne Angela White" userId="829ad592e2f67c35" providerId="LiveId" clId="{590EFB51-09AE-4B3E-BE06-0D121D7478C4}" dt="2024-11-04T21:42:05.801" v="1918" actId="478"/>
          <ac:spMkLst>
            <pc:docMk/>
            <pc:sldMk cId="347928106" sldId="262"/>
            <ac:spMk id="3" creationId="{7C9D43A2-795F-2EBB-5845-E23C5D3F4F52}"/>
          </ac:spMkLst>
        </pc:spChg>
        <pc:picChg chg="del">
          <ac:chgData name="Korinne Angela White" userId="829ad592e2f67c35" providerId="LiveId" clId="{590EFB51-09AE-4B3E-BE06-0D121D7478C4}" dt="2024-11-04T21:25:43.783" v="605" actId="478"/>
          <ac:picMkLst>
            <pc:docMk/>
            <pc:sldMk cId="347928106" sldId="262"/>
            <ac:picMk id="5" creationId="{52B25FF0-1E46-3220-3360-8863C65FCC5A}"/>
          </ac:picMkLst>
        </pc:picChg>
      </pc:sldChg>
      <pc:sldChg chg="add del">
        <pc:chgData name="Korinne Angela White" userId="829ad592e2f67c35" providerId="LiveId" clId="{590EFB51-09AE-4B3E-BE06-0D121D7478C4}" dt="2024-11-04T21:25:34.602" v="591" actId="2890"/>
        <pc:sldMkLst>
          <pc:docMk/>
          <pc:sldMk cId="1838047569" sldId="262"/>
        </pc:sldMkLst>
      </pc:sldChg>
      <pc:sldChg chg="modSp add mod modNotesTx">
        <pc:chgData name="Korinne Angela White" userId="829ad592e2f67c35" providerId="LiveId" clId="{590EFB51-09AE-4B3E-BE06-0D121D7478C4}" dt="2024-11-04T21:59:17.207" v="3362" actId="20577"/>
        <pc:sldMkLst>
          <pc:docMk/>
          <pc:sldMk cId="2240278008" sldId="263"/>
        </pc:sldMkLst>
        <pc:spChg chg="mod">
          <ac:chgData name="Korinne Angela White" userId="829ad592e2f67c35" providerId="LiveId" clId="{590EFB51-09AE-4B3E-BE06-0D121D7478C4}" dt="2024-11-04T21:26:32.858" v="624" actId="20577"/>
          <ac:spMkLst>
            <pc:docMk/>
            <pc:sldMk cId="2240278008" sldId="263"/>
            <ac:spMk id="2" creationId="{1FE20DC9-11BC-3515-D061-6E3833BE96D2}"/>
          </ac:spMkLst>
        </pc:spChg>
        <pc:spChg chg="mod">
          <ac:chgData name="Korinne Angela White" userId="829ad592e2f67c35" providerId="LiveId" clId="{590EFB51-09AE-4B3E-BE06-0D121D7478C4}" dt="2024-11-04T21:31:22.630" v="1366" actId="20577"/>
          <ac:spMkLst>
            <pc:docMk/>
            <pc:sldMk cId="2240278008" sldId="263"/>
            <ac:spMk id="3" creationId="{5D85F33C-364E-5CCC-18BE-484FCA2342B5}"/>
          </ac:spMkLst>
        </pc:spChg>
      </pc:sldChg>
      <pc:sldChg chg="addSp delSp modSp add mod ord setBg modNotesTx">
        <pc:chgData name="Korinne Angela White" userId="829ad592e2f67c35" providerId="LiveId" clId="{590EFB51-09AE-4B3E-BE06-0D121D7478C4}" dt="2024-11-05T20:16:17.567" v="4783" actId="14100"/>
        <pc:sldMkLst>
          <pc:docMk/>
          <pc:sldMk cId="4052800136" sldId="264"/>
        </pc:sldMkLst>
        <pc:spChg chg="mod">
          <ac:chgData name="Korinne Angela White" userId="829ad592e2f67c35" providerId="LiveId" clId="{590EFB51-09AE-4B3E-BE06-0D121D7478C4}" dt="2024-11-05T20:15:20.795" v="4774" actId="20577"/>
          <ac:spMkLst>
            <pc:docMk/>
            <pc:sldMk cId="4052800136" sldId="264"/>
            <ac:spMk id="2" creationId="{4D63A445-6A42-FA12-BFFD-A33A91148F72}"/>
          </ac:spMkLst>
        </pc:spChg>
        <pc:spChg chg="del mod">
          <ac:chgData name="Korinne Angela White" userId="829ad592e2f67c35" providerId="LiveId" clId="{590EFB51-09AE-4B3E-BE06-0D121D7478C4}" dt="2024-11-05T20:15:03.856" v="4772" actId="26606"/>
          <ac:spMkLst>
            <pc:docMk/>
            <pc:sldMk cId="4052800136" sldId="264"/>
            <ac:spMk id="3" creationId="{AB5AA277-8D78-D085-B27C-020DB934EC41}"/>
          </ac:spMkLst>
        </pc:spChg>
        <pc:spChg chg="add">
          <ac:chgData name="Korinne Angela White" userId="829ad592e2f67c35" providerId="LiveId" clId="{590EFB51-09AE-4B3E-BE06-0D121D7478C4}" dt="2024-11-05T20:15:03.856" v="4772" actId="26606"/>
          <ac:spMkLst>
            <pc:docMk/>
            <pc:sldMk cId="4052800136" sldId="264"/>
            <ac:spMk id="9" creationId="{57908DE9-5647-483E-B731-49D34A839B3F}"/>
          </ac:spMkLst>
        </pc:spChg>
        <pc:spChg chg="add">
          <ac:chgData name="Korinne Angela White" userId="829ad592e2f67c35" providerId="LiveId" clId="{590EFB51-09AE-4B3E-BE06-0D121D7478C4}" dt="2024-11-05T20:15:03.856" v="4772" actId="26606"/>
          <ac:spMkLst>
            <pc:docMk/>
            <pc:sldMk cId="4052800136" sldId="264"/>
            <ac:spMk id="11" creationId="{926962B4-5DCE-4745-A877-F7237DA68D7F}"/>
          </ac:spMkLst>
        </pc:spChg>
        <pc:spChg chg="add">
          <ac:chgData name="Korinne Angela White" userId="829ad592e2f67c35" providerId="LiveId" clId="{590EFB51-09AE-4B3E-BE06-0D121D7478C4}" dt="2024-11-05T20:15:03.856" v="4772" actId="26606"/>
          <ac:spMkLst>
            <pc:docMk/>
            <pc:sldMk cId="4052800136" sldId="264"/>
            <ac:spMk id="13" creationId="{FFC31C6D-653C-4C57-B226-ED6CE571F611}"/>
          </ac:spMkLst>
        </pc:spChg>
        <pc:grpChg chg="add">
          <ac:chgData name="Korinne Angela White" userId="829ad592e2f67c35" providerId="LiveId" clId="{590EFB51-09AE-4B3E-BE06-0D121D7478C4}" dt="2024-11-05T20:15:03.856" v="4772" actId="26606"/>
          <ac:grpSpMkLst>
            <pc:docMk/>
            <pc:sldMk cId="4052800136" sldId="264"/>
            <ac:grpSpMk id="15" creationId="{C310B041-3468-403A-926B-E3C1CF4433A2}"/>
          </ac:grpSpMkLst>
        </pc:grpChg>
        <pc:graphicFrameChg chg="add mod modGraphic">
          <ac:chgData name="Korinne Angela White" userId="829ad592e2f67c35" providerId="LiveId" clId="{590EFB51-09AE-4B3E-BE06-0D121D7478C4}" dt="2024-11-05T20:16:17.567" v="4783" actId="14100"/>
          <ac:graphicFrameMkLst>
            <pc:docMk/>
            <pc:sldMk cId="4052800136" sldId="264"/>
            <ac:graphicFrameMk id="5" creationId="{C5034C52-C339-06D1-8FC5-026D508B2113}"/>
          </ac:graphicFrameMkLst>
        </pc:graphicFrameChg>
      </pc:sldChg>
      <pc:sldChg chg="delSp modSp new del mod">
        <pc:chgData name="Korinne Angela White" userId="829ad592e2f67c35" providerId="LiveId" clId="{590EFB51-09AE-4B3E-BE06-0D121D7478C4}" dt="2024-11-04T21:38:50.248" v="1835" actId="47"/>
        <pc:sldMkLst>
          <pc:docMk/>
          <pc:sldMk cId="1385327193" sldId="265"/>
        </pc:sldMkLst>
        <pc:spChg chg="mod">
          <ac:chgData name="Korinne Angela White" userId="829ad592e2f67c35" providerId="LiveId" clId="{590EFB51-09AE-4B3E-BE06-0D121D7478C4}" dt="2024-11-04T21:38:24.730" v="1831" actId="1076"/>
          <ac:spMkLst>
            <pc:docMk/>
            <pc:sldMk cId="1385327193" sldId="265"/>
            <ac:spMk id="2" creationId="{EA03FE07-D7F1-F290-1BFB-0E7F8051D2C1}"/>
          </ac:spMkLst>
        </pc:spChg>
        <pc:spChg chg="del">
          <ac:chgData name="Korinne Angela White" userId="829ad592e2f67c35" providerId="LiveId" clId="{590EFB51-09AE-4B3E-BE06-0D121D7478C4}" dt="2024-11-04T21:38:13.296" v="1818" actId="478"/>
          <ac:spMkLst>
            <pc:docMk/>
            <pc:sldMk cId="1385327193" sldId="265"/>
            <ac:spMk id="3" creationId="{78F961BF-F300-9CA4-A188-9E7430573810}"/>
          </ac:spMkLst>
        </pc:spChg>
      </pc:sldChg>
      <pc:sldChg chg="addSp modSp add mod ord modNotesTx">
        <pc:chgData name="Korinne Angela White" userId="829ad592e2f67c35" providerId="LiveId" clId="{590EFB51-09AE-4B3E-BE06-0D121D7478C4}" dt="2024-11-04T22:00:02.904" v="3466" actId="20577"/>
        <pc:sldMkLst>
          <pc:docMk/>
          <pc:sldMk cId="1856681765" sldId="266"/>
        </pc:sldMkLst>
        <pc:spChg chg="mod">
          <ac:chgData name="Korinne Angela White" userId="829ad592e2f67c35" providerId="LiveId" clId="{590EFB51-09AE-4B3E-BE06-0D121D7478C4}" dt="2024-11-04T21:40:09.955" v="1910" actId="403"/>
          <ac:spMkLst>
            <pc:docMk/>
            <pc:sldMk cId="1856681765" sldId="266"/>
            <ac:spMk id="2" creationId="{7F668A59-5548-80AC-2199-75E84703E4AD}"/>
          </ac:spMkLst>
        </pc:spChg>
        <pc:spChg chg="mod">
          <ac:chgData name="Korinne Angela White" userId="829ad592e2f67c35" providerId="LiveId" clId="{590EFB51-09AE-4B3E-BE06-0D121D7478C4}" dt="2024-11-04T21:40:15.055" v="1913" actId="403"/>
          <ac:spMkLst>
            <pc:docMk/>
            <pc:sldMk cId="1856681765" sldId="266"/>
            <ac:spMk id="3" creationId="{181785EA-B622-B00D-25F5-44660CD1480C}"/>
          </ac:spMkLst>
        </pc:spChg>
        <pc:spChg chg="add mod">
          <ac:chgData name="Korinne Angela White" userId="829ad592e2f67c35" providerId="LiveId" clId="{590EFB51-09AE-4B3E-BE06-0D121D7478C4}" dt="2024-11-04T21:41:36.303" v="1917" actId="1076"/>
          <ac:spMkLst>
            <pc:docMk/>
            <pc:sldMk cId="1856681765" sldId="266"/>
            <ac:spMk id="4" creationId="{5B4FD789-4EA6-60B1-22DF-B18F657424D5}"/>
          </ac:spMkLst>
        </pc:spChg>
        <pc:spChg chg="add mod">
          <ac:chgData name="Korinne Angela White" userId="829ad592e2f67c35" providerId="LiveId" clId="{590EFB51-09AE-4B3E-BE06-0D121D7478C4}" dt="2024-11-04T22:00:02.904" v="3466" actId="20577"/>
          <ac:spMkLst>
            <pc:docMk/>
            <pc:sldMk cId="1856681765" sldId="266"/>
            <ac:spMk id="5" creationId="{4AFADBAC-6D69-5BF5-5B93-AB74C19AA821}"/>
          </ac:spMkLst>
        </pc:spChg>
      </pc:sldChg>
      <pc:sldChg chg="addSp delSp modSp new del mod delAnim modAnim modNotesTx">
        <pc:chgData name="Korinne Angela White" userId="829ad592e2f67c35" providerId="LiveId" clId="{590EFB51-09AE-4B3E-BE06-0D121D7478C4}" dt="2024-11-05T20:11:27.136" v="4711" actId="47"/>
        <pc:sldMkLst>
          <pc:docMk/>
          <pc:sldMk cId="76711123" sldId="267"/>
        </pc:sldMkLst>
        <pc:spChg chg="mod">
          <ac:chgData name="Korinne Angela White" userId="829ad592e2f67c35" providerId="LiveId" clId="{590EFB51-09AE-4B3E-BE06-0D121D7478C4}" dt="2024-11-05T19:03:02.886" v="3474" actId="20577"/>
          <ac:spMkLst>
            <pc:docMk/>
            <pc:sldMk cId="76711123" sldId="267"/>
            <ac:spMk id="2" creationId="{5AF1DEA7-A57C-A270-5217-8E23B27D6DBC}"/>
          </ac:spMkLst>
        </pc:spChg>
        <pc:spChg chg="del">
          <ac:chgData name="Korinne Angela White" userId="829ad592e2f67c35" providerId="LiveId" clId="{590EFB51-09AE-4B3E-BE06-0D121D7478C4}" dt="2024-11-05T19:03:05.670" v="3475" actId="22"/>
          <ac:spMkLst>
            <pc:docMk/>
            <pc:sldMk cId="76711123" sldId="267"/>
            <ac:spMk id="3" creationId="{033E2F6C-2C8F-1456-95D1-C79E5ADA92AB}"/>
          </ac:spMkLst>
        </pc:spChg>
        <pc:spChg chg="add mod">
          <ac:chgData name="Korinne Angela White" userId="829ad592e2f67c35" providerId="LiveId" clId="{590EFB51-09AE-4B3E-BE06-0D121D7478C4}" dt="2024-11-05T20:10:38.775" v="4696" actId="21"/>
          <ac:spMkLst>
            <pc:docMk/>
            <pc:sldMk cId="76711123" sldId="267"/>
            <ac:spMk id="7" creationId="{74B1792F-5034-332E-7F10-0980DFAD6D2E}"/>
          </ac:spMkLst>
        </pc:spChg>
        <pc:picChg chg="add del mod ord">
          <ac:chgData name="Korinne Angela White" userId="829ad592e2f67c35" providerId="LiveId" clId="{590EFB51-09AE-4B3E-BE06-0D121D7478C4}" dt="2024-11-05T20:10:38.775" v="4696" actId="21"/>
          <ac:picMkLst>
            <pc:docMk/>
            <pc:sldMk cId="76711123" sldId="267"/>
            <ac:picMk id="5" creationId="{4E59B95E-74AF-AB09-2194-D27AEC47CC94}"/>
          </ac:picMkLst>
        </pc:picChg>
        <pc:picChg chg="add del mod">
          <ac:chgData name="Korinne Angela White" userId="829ad592e2f67c35" providerId="LiveId" clId="{590EFB51-09AE-4B3E-BE06-0D121D7478C4}" dt="2024-11-05T19:51:31.788" v="4119" actId="478"/>
          <ac:picMkLst>
            <pc:docMk/>
            <pc:sldMk cId="76711123" sldId="267"/>
            <ac:picMk id="8" creationId="{C607DCB8-C668-8A56-1D32-D6395628782F}"/>
          </ac:picMkLst>
        </pc:picChg>
      </pc:sldChg>
      <pc:sldChg chg="addSp delSp modSp add mod modNotesTx">
        <pc:chgData name="Korinne Angela White" userId="829ad592e2f67c35" providerId="LiveId" clId="{590EFB51-09AE-4B3E-BE06-0D121D7478C4}" dt="2024-11-05T19:33:46.697" v="3989" actId="20577"/>
        <pc:sldMkLst>
          <pc:docMk/>
          <pc:sldMk cId="45372991" sldId="268"/>
        </pc:sldMkLst>
        <pc:spChg chg="add del mod">
          <ac:chgData name="Korinne Angela White" userId="829ad592e2f67c35" providerId="LiveId" clId="{590EFB51-09AE-4B3E-BE06-0D121D7478C4}" dt="2024-11-05T19:11:32.114" v="3482" actId="22"/>
          <ac:spMkLst>
            <pc:docMk/>
            <pc:sldMk cId="45372991" sldId="268"/>
            <ac:spMk id="4" creationId="{6F1A002D-86E0-C5D8-D89C-265C81ED51DC}"/>
          </ac:spMkLst>
        </pc:spChg>
        <pc:spChg chg="add del mod">
          <ac:chgData name="Korinne Angela White" userId="829ad592e2f67c35" providerId="LiveId" clId="{590EFB51-09AE-4B3E-BE06-0D121D7478C4}" dt="2024-11-05T19:30:14.314" v="3898" actId="478"/>
          <ac:spMkLst>
            <pc:docMk/>
            <pc:sldMk cId="45372991" sldId="268"/>
            <ac:spMk id="12" creationId="{3D8EC756-155D-79B9-0F8A-45F8DAE3E160}"/>
          </ac:spMkLst>
        </pc:spChg>
        <pc:picChg chg="del">
          <ac:chgData name="Korinne Angela White" userId="829ad592e2f67c35" providerId="LiveId" clId="{590EFB51-09AE-4B3E-BE06-0D121D7478C4}" dt="2024-11-05T19:03:33.035" v="3481" actId="478"/>
          <ac:picMkLst>
            <pc:docMk/>
            <pc:sldMk cId="45372991" sldId="268"/>
            <ac:picMk id="5" creationId="{0DDDCFA1-7398-2972-8005-F54B73270112}"/>
          </ac:picMkLst>
        </pc:picChg>
        <pc:picChg chg="add del mod ord">
          <ac:chgData name="Korinne Angela White" userId="829ad592e2f67c35" providerId="LiveId" clId="{590EFB51-09AE-4B3E-BE06-0D121D7478C4}" dt="2024-11-05T19:30:09.694" v="3896" actId="478"/>
          <ac:picMkLst>
            <pc:docMk/>
            <pc:sldMk cId="45372991" sldId="268"/>
            <ac:picMk id="7" creationId="{13EF2BEB-E92E-3DC5-F2B8-C3963C2C2B53}"/>
          </ac:picMkLst>
        </pc:picChg>
        <pc:picChg chg="add del mod">
          <ac:chgData name="Korinne Angela White" userId="829ad592e2f67c35" providerId="LiveId" clId="{590EFB51-09AE-4B3E-BE06-0D121D7478C4}" dt="2024-11-05T19:20:55.095" v="3510" actId="21"/>
          <ac:picMkLst>
            <pc:docMk/>
            <pc:sldMk cId="45372991" sldId="268"/>
            <ac:picMk id="8" creationId="{C607DCB8-C668-8A56-1D32-D6395628782F}"/>
          </ac:picMkLst>
        </pc:picChg>
        <pc:picChg chg="add mod">
          <ac:chgData name="Korinne Angela White" userId="829ad592e2f67c35" providerId="LiveId" clId="{590EFB51-09AE-4B3E-BE06-0D121D7478C4}" dt="2024-11-05T19:30:23.367" v="3901" actId="1076"/>
          <ac:picMkLst>
            <pc:docMk/>
            <pc:sldMk cId="45372991" sldId="268"/>
            <ac:picMk id="10" creationId="{E8307728-28D7-3251-1231-869936FFC27E}"/>
          </ac:picMkLst>
        </pc:picChg>
      </pc:sldChg>
      <pc:sldChg chg="addSp delSp modSp add del mod delAnim modAnim modNotesTx">
        <pc:chgData name="Korinne Angela White" userId="829ad592e2f67c35" providerId="LiveId" clId="{590EFB51-09AE-4B3E-BE06-0D121D7478C4}" dt="2024-11-05T20:12:01.121" v="4715" actId="2696"/>
        <pc:sldMkLst>
          <pc:docMk/>
          <pc:sldMk cId="902549739" sldId="269"/>
        </pc:sldMkLst>
        <pc:spChg chg="add del mod">
          <ac:chgData name="Korinne Angela White" userId="829ad592e2f67c35" providerId="LiveId" clId="{590EFB51-09AE-4B3E-BE06-0D121D7478C4}" dt="2024-11-05T19:51:28.620" v="4118" actId="478"/>
          <ac:spMkLst>
            <pc:docMk/>
            <pc:sldMk cId="902549739" sldId="269"/>
            <ac:spMk id="4" creationId="{E97E6710-56DC-3502-8ADF-6B26E5864D09}"/>
          </ac:spMkLst>
        </pc:spChg>
        <pc:picChg chg="del">
          <ac:chgData name="Korinne Angela White" userId="829ad592e2f67c35" providerId="LiveId" clId="{590EFB51-09AE-4B3E-BE06-0D121D7478C4}" dt="2024-11-05T19:51:19.699" v="4115" actId="478"/>
          <ac:picMkLst>
            <pc:docMk/>
            <pc:sldMk cId="902549739" sldId="269"/>
            <ac:picMk id="5" creationId="{0B0186CF-4F9C-BE44-DD97-A748CC93D8E0}"/>
          </ac:picMkLst>
        </pc:picChg>
        <pc:picChg chg="mod">
          <ac:chgData name="Korinne Angela White" userId="829ad592e2f67c35" providerId="LiveId" clId="{590EFB51-09AE-4B3E-BE06-0D121D7478C4}" dt="2024-11-05T19:51:26.377" v="4117" actId="1076"/>
          <ac:picMkLst>
            <pc:docMk/>
            <pc:sldMk cId="902549739" sldId="269"/>
            <ac:picMk id="8" creationId="{E521C589-05CB-731A-566F-8048E9D1F99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2462D-B988-46A4-BD44-BC9AB97D9D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8AA201-DAB7-43CA-88E3-9C4FF96E5DF2}">
      <dgm:prSet custT="1"/>
      <dgm:spPr/>
      <dgm:t>
        <a:bodyPr/>
        <a:lstStyle/>
        <a:p>
          <a:r>
            <a:rPr lang="en-CA" sz="2000" dirty="0"/>
            <a:t>Deeper Customer Segmentation Analysis</a:t>
          </a:r>
          <a:endParaRPr lang="en-US" sz="2000" dirty="0"/>
        </a:p>
      </dgm:t>
    </dgm:pt>
    <dgm:pt modelId="{819D68AC-C206-4114-A969-3E64BA72E6A4}" type="parTrans" cxnId="{6A7307FF-A36F-48AA-8BB8-841F0224C1A2}">
      <dgm:prSet/>
      <dgm:spPr/>
      <dgm:t>
        <a:bodyPr/>
        <a:lstStyle/>
        <a:p>
          <a:endParaRPr lang="en-US"/>
        </a:p>
      </dgm:t>
    </dgm:pt>
    <dgm:pt modelId="{32E6ED16-52AE-4AFB-B640-966D84C3FE73}" type="sibTrans" cxnId="{6A7307FF-A36F-48AA-8BB8-841F0224C1A2}">
      <dgm:prSet/>
      <dgm:spPr/>
      <dgm:t>
        <a:bodyPr/>
        <a:lstStyle/>
        <a:p>
          <a:endParaRPr lang="en-US"/>
        </a:p>
      </dgm:t>
    </dgm:pt>
    <dgm:pt modelId="{416D6CAC-5E5A-4794-9C22-91D348525B5C}">
      <dgm:prSet/>
      <dgm:spPr/>
      <dgm:t>
        <a:bodyPr/>
        <a:lstStyle/>
        <a:p>
          <a:r>
            <a:rPr lang="en-CA"/>
            <a:t>Create customer personas and target marketing campaigns tailored to different segments</a:t>
          </a:r>
          <a:endParaRPr lang="en-US"/>
        </a:p>
      </dgm:t>
    </dgm:pt>
    <dgm:pt modelId="{F95B895E-B216-4639-81AB-8DFFD462A2D7}" type="parTrans" cxnId="{AA01EB64-5832-4050-9944-9B3FEF81D5EA}">
      <dgm:prSet/>
      <dgm:spPr/>
      <dgm:t>
        <a:bodyPr/>
        <a:lstStyle/>
        <a:p>
          <a:endParaRPr lang="en-US"/>
        </a:p>
      </dgm:t>
    </dgm:pt>
    <dgm:pt modelId="{9A9C21C1-C81E-4461-BFCA-B91E37C4A6D1}" type="sibTrans" cxnId="{AA01EB64-5832-4050-9944-9B3FEF81D5EA}">
      <dgm:prSet/>
      <dgm:spPr/>
      <dgm:t>
        <a:bodyPr/>
        <a:lstStyle/>
        <a:p>
          <a:endParaRPr lang="en-US"/>
        </a:p>
      </dgm:t>
    </dgm:pt>
    <dgm:pt modelId="{FA857120-E741-4F0F-B648-5BFFEF28C55C}">
      <dgm:prSet custT="1"/>
      <dgm:spPr/>
      <dgm:t>
        <a:bodyPr/>
        <a:lstStyle/>
        <a:p>
          <a:r>
            <a:rPr lang="en-CA" sz="2000" dirty="0"/>
            <a:t>Location-based Consumer Behavior Analysis</a:t>
          </a:r>
          <a:endParaRPr lang="en-US" sz="2000" dirty="0"/>
        </a:p>
      </dgm:t>
    </dgm:pt>
    <dgm:pt modelId="{87E98726-44E4-4CB6-B416-5AFECC324D7A}" type="parTrans" cxnId="{E896B882-CF11-4AB0-91E1-E31EC1A7567D}">
      <dgm:prSet/>
      <dgm:spPr/>
      <dgm:t>
        <a:bodyPr/>
        <a:lstStyle/>
        <a:p>
          <a:endParaRPr lang="en-US"/>
        </a:p>
      </dgm:t>
    </dgm:pt>
    <dgm:pt modelId="{7B093291-5992-4D77-96E1-043904289D91}" type="sibTrans" cxnId="{E896B882-CF11-4AB0-91E1-E31EC1A7567D}">
      <dgm:prSet/>
      <dgm:spPr/>
      <dgm:t>
        <a:bodyPr/>
        <a:lstStyle/>
        <a:p>
          <a:endParaRPr lang="en-US"/>
        </a:p>
      </dgm:t>
    </dgm:pt>
    <dgm:pt modelId="{4028A2DC-FEF8-42F1-94C0-3BCF571A2E19}">
      <dgm:prSet/>
      <dgm:spPr/>
      <dgm:t>
        <a:bodyPr/>
        <a:lstStyle/>
        <a:p>
          <a:r>
            <a:rPr lang="en-CA" dirty="0"/>
            <a:t>Develop location-specific strategies and adapt the user experience and marketing messages to fit better in that market</a:t>
          </a:r>
          <a:endParaRPr lang="en-US" dirty="0"/>
        </a:p>
      </dgm:t>
    </dgm:pt>
    <dgm:pt modelId="{B119DA39-3E1E-4BF5-B3CA-8961528D396E}" type="parTrans" cxnId="{CDC07689-D8E7-462E-AA2F-5DA637C9C764}">
      <dgm:prSet/>
      <dgm:spPr/>
      <dgm:t>
        <a:bodyPr/>
        <a:lstStyle/>
        <a:p>
          <a:endParaRPr lang="en-US"/>
        </a:p>
      </dgm:t>
    </dgm:pt>
    <dgm:pt modelId="{24EFF5F0-9699-452A-B15E-9AFF06459730}" type="sibTrans" cxnId="{CDC07689-D8E7-462E-AA2F-5DA637C9C764}">
      <dgm:prSet/>
      <dgm:spPr/>
      <dgm:t>
        <a:bodyPr/>
        <a:lstStyle/>
        <a:p>
          <a:endParaRPr lang="en-US"/>
        </a:p>
      </dgm:t>
    </dgm:pt>
    <dgm:pt modelId="{0BD5B15F-B2AF-498C-9356-ACDCA487D11C}">
      <dgm:prSet custT="1"/>
      <dgm:spPr/>
      <dgm:t>
        <a:bodyPr/>
        <a:lstStyle/>
        <a:p>
          <a:r>
            <a:rPr lang="en-CA" sz="2000" dirty="0"/>
            <a:t>Analyzing Referral Sources and Influences</a:t>
          </a:r>
          <a:endParaRPr lang="en-US" sz="2000" dirty="0"/>
        </a:p>
      </dgm:t>
    </dgm:pt>
    <dgm:pt modelId="{CF495E41-2DEB-4E6D-A8E2-AF5F5C6ECD3F}" type="parTrans" cxnId="{958776E1-00F7-4DFF-B362-981BA91310D8}">
      <dgm:prSet/>
      <dgm:spPr/>
      <dgm:t>
        <a:bodyPr/>
        <a:lstStyle/>
        <a:p>
          <a:endParaRPr lang="en-US"/>
        </a:p>
      </dgm:t>
    </dgm:pt>
    <dgm:pt modelId="{588C9F9D-6B3E-4A0C-BA58-1A27D2174F38}" type="sibTrans" cxnId="{958776E1-00F7-4DFF-B362-981BA91310D8}">
      <dgm:prSet/>
      <dgm:spPr/>
      <dgm:t>
        <a:bodyPr/>
        <a:lstStyle/>
        <a:p>
          <a:endParaRPr lang="en-US"/>
        </a:p>
      </dgm:t>
    </dgm:pt>
    <dgm:pt modelId="{624AE226-8570-4B29-A3E4-9B4B310644C7}">
      <dgm:prSet/>
      <dgm:spPr/>
      <dgm:t>
        <a:bodyPr/>
        <a:lstStyle/>
        <a:p>
          <a:r>
            <a:rPr lang="en-CA"/>
            <a:t>Identifying where to spend more or less in marketing</a:t>
          </a:r>
          <a:endParaRPr lang="en-US"/>
        </a:p>
      </dgm:t>
    </dgm:pt>
    <dgm:pt modelId="{E4B6776F-2E7E-4F87-92D8-47680CCE4586}" type="parTrans" cxnId="{3FFDD60D-426F-413D-9E54-A1C7DCBEE033}">
      <dgm:prSet/>
      <dgm:spPr/>
      <dgm:t>
        <a:bodyPr/>
        <a:lstStyle/>
        <a:p>
          <a:endParaRPr lang="en-US"/>
        </a:p>
      </dgm:t>
    </dgm:pt>
    <dgm:pt modelId="{439F91A4-A7D0-42DC-AAA3-396C154F7C46}" type="sibTrans" cxnId="{3FFDD60D-426F-413D-9E54-A1C7DCBEE033}">
      <dgm:prSet/>
      <dgm:spPr/>
      <dgm:t>
        <a:bodyPr/>
        <a:lstStyle/>
        <a:p>
          <a:endParaRPr lang="en-US"/>
        </a:p>
      </dgm:t>
    </dgm:pt>
    <dgm:pt modelId="{F000025E-F500-4117-8768-357B197055F9}">
      <dgm:prSet custT="1"/>
      <dgm:spPr/>
      <dgm:t>
        <a:bodyPr/>
        <a:lstStyle/>
        <a:p>
          <a:r>
            <a:rPr lang="en-CA" sz="2000" dirty="0"/>
            <a:t>Conversion Rate Analysis</a:t>
          </a:r>
          <a:endParaRPr lang="en-US" sz="2000" dirty="0"/>
        </a:p>
      </dgm:t>
    </dgm:pt>
    <dgm:pt modelId="{EA7B7AD7-9E2C-4212-A274-9325E55B6C96}" type="parTrans" cxnId="{71C91790-C8CC-477B-A138-CA514FEC1C21}">
      <dgm:prSet/>
      <dgm:spPr/>
      <dgm:t>
        <a:bodyPr/>
        <a:lstStyle/>
        <a:p>
          <a:endParaRPr lang="en-US"/>
        </a:p>
      </dgm:t>
    </dgm:pt>
    <dgm:pt modelId="{CFC1B237-B00A-4F06-B738-170F7ED10B18}" type="sibTrans" cxnId="{71C91790-C8CC-477B-A138-CA514FEC1C21}">
      <dgm:prSet/>
      <dgm:spPr/>
      <dgm:t>
        <a:bodyPr/>
        <a:lstStyle/>
        <a:p>
          <a:endParaRPr lang="en-US"/>
        </a:p>
      </dgm:t>
    </dgm:pt>
    <dgm:pt modelId="{0A8B63C3-83F9-4F93-89B5-15D412A65CE6}">
      <dgm:prSet/>
      <dgm:spPr/>
      <dgm:t>
        <a:bodyPr/>
        <a:lstStyle/>
        <a:p>
          <a:r>
            <a:rPr lang="en-CA"/>
            <a:t>Here is where we identify how long (time) an average visitor spends on the site, and how much (revenue) they are buying</a:t>
          </a:r>
          <a:endParaRPr lang="en-US"/>
        </a:p>
      </dgm:t>
    </dgm:pt>
    <dgm:pt modelId="{10A3F543-E3E0-4E1E-8BF8-AE91EC32F85E}" type="parTrans" cxnId="{EE5955E2-916F-4707-A973-860C5DB9ED98}">
      <dgm:prSet/>
      <dgm:spPr/>
      <dgm:t>
        <a:bodyPr/>
        <a:lstStyle/>
        <a:p>
          <a:endParaRPr lang="en-US"/>
        </a:p>
      </dgm:t>
    </dgm:pt>
    <dgm:pt modelId="{A104E59D-4376-4F5F-8EDF-D5E0460B0DDD}" type="sibTrans" cxnId="{EE5955E2-916F-4707-A973-860C5DB9ED98}">
      <dgm:prSet/>
      <dgm:spPr/>
      <dgm:t>
        <a:bodyPr/>
        <a:lstStyle/>
        <a:p>
          <a:endParaRPr lang="en-US"/>
        </a:p>
      </dgm:t>
    </dgm:pt>
    <dgm:pt modelId="{9526FBCB-D171-4782-B55A-03C71CFC87B0}" type="pres">
      <dgm:prSet presAssocID="{7952462D-B988-46A4-BD44-BC9AB97D9DBD}" presName="root" presStyleCnt="0">
        <dgm:presLayoutVars>
          <dgm:dir/>
          <dgm:resizeHandles val="exact"/>
        </dgm:presLayoutVars>
      </dgm:prSet>
      <dgm:spPr/>
    </dgm:pt>
    <dgm:pt modelId="{3D2A62F4-BAB6-4388-A836-BF77C5AAD32B}" type="pres">
      <dgm:prSet presAssocID="{7D8AA201-DAB7-43CA-88E3-9C4FF96E5DF2}" presName="compNode" presStyleCnt="0"/>
      <dgm:spPr/>
    </dgm:pt>
    <dgm:pt modelId="{80B59AE6-DFAE-4B11-9E31-03D9F250EC3A}" type="pres">
      <dgm:prSet presAssocID="{7D8AA201-DAB7-43CA-88E3-9C4FF96E5DF2}" presName="bgRect" presStyleLbl="bgShp" presStyleIdx="0" presStyleCnt="4"/>
      <dgm:spPr/>
    </dgm:pt>
    <dgm:pt modelId="{440BF25E-2118-450B-B4D3-F357358633B0}" type="pres">
      <dgm:prSet presAssocID="{7D8AA201-DAB7-43CA-88E3-9C4FF96E5D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016C38ED-A510-4772-98BF-B09EDB3D12D0}" type="pres">
      <dgm:prSet presAssocID="{7D8AA201-DAB7-43CA-88E3-9C4FF96E5DF2}" presName="spaceRect" presStyleCnt="0"/>
      <dgm:spPr/>
    </dgm:pt>
    <dgm:pt modelId="{81AA04BE-0B4F-419C-A3B4-EBD81CC5C245}" type="pres">
      <dgm:prSet presAssocID="{7D8AA201-DAB7-43CA-88E3-9C4FF96E5DF2}" presName="parTx" presStyleLbl="revTx" presStyleIdx="0" presStyleCnt="8">
        <dgm:presLayoutVars>
          <dgm:chMax val="0"/>
          <dgm:chPref val="0"/>
        </dgm:presLayoutVars>
      </dgm:prSet>
      <dgm:spPr/>
    </dgm:pt>
    <dgm:pt modelId="{12A5824C-770F-4EE7-8BEC-D0269EA1D677}" type="pres">
      <dgm:prSet presAssocID="{7D8AA201-DAB7-43CA-88E3-9C4FF96E5DF2}" presName="desTx" presStyleLbl="revTx" presStyleIdx="1" presStyleCnt="8">
        <dgm:presLayoutVars/>
      </dgm:prSet>
      <dgm:spPr/>
    </dgm:pt>
    <dgm:pt modelId="{4DC1A7D0-EE09-470B-BBBD-1EA310E0C74E}" type="pres">
      <dgm:prSet presAssocID="{32E6ED16-52AE-4AFB-B640-966D84C3FE73}" presName="sibTrans" presStyleCnt="0"/>
      <dgm:spPr/>
    </dgm:pt>
    <dgm:pt modelId="{B4A0A89D-76CA-483A-9C79-D0506F96E85A}" type="pres">
      <dgm:prSet presAssocID="{FA857120-E741-4F0F-B648-5BFFEF28C55C}" presName="compNode" presStyleCnt="0"/>
      <dgm:spPr/>
    </dgm:pt>
    <dgm:pt modelId="{C9596961-43C4-4D56-8CE5-8E58408FDDE0}" type="pres">
      <dgm:prSet presAssocID="{FA857120-E741-4F0F-B648-5BFFEF28C55C}" presName="bgRect" presStyleLbl="bgShp" presStyleIdx="1" presStyleCnt="4"/>
      <dgm:spPr/>
    </dgm:pt>
    <dgm:pt modelId="{261C30E7-7AB1-4D81-9E26-769B4CECB1C8}" type="pres">
      <dgm:prSet presAssocID="{FA857120-E741-4F0F-B648-5BFFEF28C5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6DBE484-2494-463D-9E3E-A83129BE1F27}" type="pres">
      <dgm:prSet presAssocID="{FA857120-E741-4F0F-B648-5BFFEF28C55C}" presName="spaceRect" presStyleCnt="0"/>
      <dgm:spPr/>
    </dgm:pt>
    <dgm:pt modelId="{537DCC65-8389-4D9D-BF54-E7CFE54374EE}" type="pres">
      <dgm:prSet presAssocID="{FA857120-E741-4F0F-B648-5BFFEF28C55C}" presName="parTx" presStyleLbl="revTx" presStyleIdx="2" presStyleCnt="8">
        <dgm:presLayoutVars>
          <dgm:chMax val="0"/>
          <dgm:chPref val="0"/>
        </dgm:presLayoutVars>
      </dgm:prSet>
      <dgm:spPr/>
    </dgm:pt>
    <dgm:pt modelId="{6DEB90FC-C463-4F3B-A4C8-5BDF6983375D}" type="pres">
      <dgm:prSet presAssocID="{FA857120-E741-4F0F-B648-5BFFEF28C55C}" presName="desTx" presStyleLbl="revTx" presStyleIdx="3" presStyleCnt="8">
        <dgm:presLayoutVars/>
      </dgm:prSet>
      <dgm:spPr/>
    </dgm:pt>
    <dgm:pt modelId="{65E0E05C-879C-4C48-B707-6BFFA5A5D3F8}" type="pres">
      <dgm:prSet presAssocID="{7B093291-5992-4D77-96E1-043904289D91}" presName="sibTrans" presStyleCnt="0"/>
      <dgm:spPr/>
    </dgm:pt>
    <dgm:pt modelId="{2EF15CD2-E390-43D9-BEB8-BD9C8821EA58}" type="pres">
      <dgm:prSet presAssocID="{0BD5B15F-B2AF-498C-9356-ACDCA487D11C}" presName="compNode" presStyleCnt="0"/>
      <dgm:spPr/>
    </dgm:pt>
    <dgm:pt modelId="{36535520-A7C6-4EC3-8DAE-FBBD91EBFCAD}" type="pres">
      <dgm:prSet presAssocID="{0BD5B15F-B2AF-498C-9356-ACDCA487D11C}" presName="bgRect" presStyleLbl="bgShp" presStyleIdx="2" presStyleCnt="4"/>
      <dgm:spPr/>
    </dgm:pt>
    <dgm:pt modelId="{37E85584-AE25-420D-B6A7-668D54FEA271}" type="pres">
      <dgm:prSet presAssocID="{0BD5B15F-B2AF-498C-9356-ACDCA487D1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68B974B-335B-453C-A0C3-9D4192F017D2}" type="pres">
      <dgm:prSet presAssocID="{0BD5B15F-B2AF-498C-9356-ACDCA487D11C}" presName="spaceRect" presStyleCnt="0"/>
      <dgm:spPr/>
    </dgm:pt>
    <dgm:pt modelId="{0CD018F5-4565-4A7B-A55C-47D59E814719}" type="pres">
      <dgm:prSet presAssocID="{0BD5B15F-B2AF-498C-9356-ACDCA487D11C}" presName="parTx" presStyleLbl="revTx" presStyleIdx="4" presStyleCnt="8">
        <dgm:presLayoutVars>
          <dgm:chMax val="0"/>
          <dgm:chPref val="0"/>
        </dgm:presLayoutVars>
      </dgm:prSet>
      <dgm:spPr/>
    </dgm:pt>
    <dgm:pt modelId="{AEFBEC99-864A-4A88-9115-D95389E5DDA7}" type="pres">
      <dgm:prSet presAssocID="{0BD5B15F-B2AF-498C-9356-ACDCA487D11C}" presName="desTx" presStyleLbl="revTx" presStyleIdx="5" presStyleCnt="8">
        <dgm:presLayoutVars/>
      </dgm:prSet>
      <dgm:spPr/>
    </dgm:pt>
    <dgm:pt modelId="{8EA74A41-1374-4E0D-86EA-0611EC5CFDE2}" type="pres">
      <dgm:prSet presAssocID="{588C9F9D-6B3E-4A0C-BA58-1A27D2174F38}" presName="sibTrans" presStyleCnt="0"/>
      <dgm:spPr/>
    </dgm:pt>
    <dgm:pt modelId="{9D88C741-AC5B-40EC-AA82-305B1A471141}" type="pres">
      <dgm:prSet presAssocID="{F000025E-F500-4117-8768-357B197055F9}" presName="compNode" presStyleCnt="0"/>
      <dgm:spPr/>
    </dgm:pt>
    <dgm:pt modelId="{26162647-6B22-4A07-BCD5-659443D964D0}" type="pres">
      <dgm:prSet presAssocID="{F000025E-F500-4117-8768-357B197055F9}" presName="bgRect" presStyleLbl="bgShp" presStyleIdx="3" presStyleCnt="4"/>
      <dgm:spPr/>
    </dgm:pt>
    <dgm:pt modelId="{7BD23C28-14E4-4F4B-998C-C24FACF82047}" type="pres">
      <dgm:prSet presAssocID="{F000025E-F500-4117-8768-357B197055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BC3CB78-96A7-435B-B9B1-8EC950979A2E}" type="pres">
      <dgm:prSet presAssocID="{F000025E-F500-4117-8768-357B197055F9}" presName="spaceRect" presStyleCnt="0"/>
      <dgm:spPr/>
    </dgm:pt>
    <dgm:pt modelId="{D1CC4D61-83CC-4E6F-96FC-E4107AE840A6}" type="pres">
      <dgm:prSet presAssocID="{F000025E-F500-4117-8768-357B197055F9}" presName="parTx" presStyleLbl="revTx" presStyleIdx="6" presStyleCnt="8">
        <dgm:presLayoutVars>
          <dgm:chMax val="0"/>
          <dgm:chPref val="0"/>
        </dgm:presLayoutVars>
      </dgm:prSet>
      <dgm:spPr/>
    </dgm:pt>
    <dgm:pt modelId="{E1F38409-4560-488D-9272-36B329D366B6}" type="pres">
      <dgm:prSet presAssocID="{F000025E-F500-4117-8768-357B197055F9}" presName="desTx" presStyleLbl="revTx" presStyleIdx="7" presStyleCnt="8">
        <dgm:presLayoutVars/>
      </dgm:prSet>
      <dgm:spPr/>
    </dgm:pt>
  </dgm:ptLst>
  <dgm:cxnLst>
    <dgm:cxn modelId="{2105040C-CC07-430E-8794-FAB9359F2A24}" type="presOf" srcId="{7952462D-B988-46A4-BD44-BC9AB97D9DBD}" destId="{9526FBCB-D171-4782-B55A-03C71CFC87B0}" srcOrd="0" destOrd="0" presId="urn:microsoft.com/office/officeart/2018/2/layout/IconVerticalSolidList"/>
    <dgm:cxn modelId="{3FFDD60D-426F-413D-9E54-A1C7DCBEE033}" srcId="{0BD5B15F-B2AF-498C-9356-ACDCA487D11C}" destId="{624AE226-8570-4B29-A3E4-9B4B310644C7}" srcOrd="0" destOrd="0" parTransId="{E4B6776F-2E7E-4F87-92D8-47680CCE4586}" sibTransId="{439F91A4-A7D0-42DC-AAA3-396C154F7C46}"/>
    <dgm:cxn modelId="{EDD98A20-2F25-44F2-BBD3-47E58081F2BA}" type="presOf" srcId="{FA857120-E741-4F0F-B648-5BFFEF28C55C}" destId="{537DCC65-8389-4D9D-BF54-E7CFE54374EE}" srcOrd="0" destOrd="0" presId="urn:microsoft.com/office/officeart/2018/2/layout/IconVerticalSolidList"/>
    <dgm:cxn modelId="{AA01EB64-5832-4050-9944-9B3FEF81D5EA}" srcId="{7D8AA201-DAB7-43CA-88E3-9C4FF96E5DF2}" destId="{416D6CAC-5E5A-4794-9C22-91D348525B5C}" srcOrd="0" destOrd="0" parTransId="{F95B895E-B216-4639-81AB-8DFFD462A2D7}" sibTransId="{9A9C21C1-C81E-4461-BFCA-B91E37C4A6D1}"/>
    <dgm:cxn modelId="{999A2669-A0EB-45D1-A02E-A6114EA5F69C}" type="presOf" srcId="{7D8AA201-DAB7-43CA-88E3-9C4FF96E5DF2}" destId="{81AA04BE-0B4F-419C-A3B4-EBD81CC5C245}" srcOrd="0" destOrd="0" presId="urn:microsoft.com/office/officeart/2018/2/layout/IconVerticalSolidList"/>
    <dgm:cxn modelId="{1B6EB453-D057-47B8-B703-111B63077D9E}" type="presOf" srcId="{4028A2DC-FEF8-42F1-94C0-3BCF571A2E19}" destId="{6DEB90FC-C463-4F3B-A4C8-5BDF6983375D}" srcOrd="0" destOrd="0" presId="urn:microsoft.com/office/officeart/2018/2/layout/IconVerticalSolidList"/>
    <dgm:cxn modelId="{26BE1376-17AC-4869-8F18-8CACEED441C2}" type="presOf" srcId="{624AE226-8570-4B29-A3E4-9B4B310644C7}" destId="{AEFBEC99-864A-4A88-9115-D95389E5DDA7}" srcOrd="0" destOrd="0" presId="urn:microsoft.com/office/officeart/2018/2/layout/IconVerticalSolidList"/>
    <dgm:cxn modelId="{E896B882-CF11-4AB0-91E1-E31EC1A7567D}" srcId="{7952462D-B988-46A4-BD44-BC9AB97D9DBD}" destId="{FA857120-E741-4F0F-B648-5BFFEF28C55C}" srcOrd="1" destOrd="0" parTransId="{87E98726-44E4-4CB6-B416-5AFECC324D7A}" sibTransId="{7B093291-5992-4D77-96E1-043904289D91}"/>
    <dgm:cxn modelId="{CDC07689-D8E7-462E-AA2F-5DA637C9C764}" srcId="{FA857120-E741-4F0F-B648-5BFFEF28C55C}" destId="{4028A2DC-FEF8-42F1-94C0-3BCF571A2E19}" srcOrd="0" destOrd="0" parTransId="{B119DA39-3E1E-4BF5-B3CA-8961528D396E}" sibTransId="{24EFF5F0-9699-452A-B15E-9AFF06459730}"/>
    <dgm:cxn modelId="{BB77DE8C-54D9-4DA9-ACF4-D0A351FB66D3}" type="presOf" srcId="{0BD5B15F-B2AF-498C-9356-ACDCA487D11C}" destId="{0CD018F5-4565-4A7B-A55C-47D59E814719}" srcOrd="0" destOrd="0" presId="urn:microsoft.com/office/officeart/2018/2/layout/IconVerticalSolidList"/>
    <dgm:cxn modelId="{71C91790-C8CC-477B-A138-CA514FEC1C21}" srcId="{7952462D-B988-46A4-BD44-BC9AB97D9DBD}" destId="{F000025E-F500-4117-8768-357B197055F9}" srcOrd="3" destOrd="0" parTransId="{EA7B7AD7-9E2C-4212-A274-9325E55B6C96}" sibTransId="{CFC1B237-B00A-4F06-B738-170F7ED10B18}"/>
    <dgm:cxn modelId="{61B38A92-290E-44BB-82B0-93FB52413C54}" type="presOf" srcId="{416D6CAC-5E5A-4794-9C22-91D348525B5C}" destId="{12A5824C-770F-4EE7-8BEC-D0269EA1D677}" srcOrd="0" destOrd="0" presId="urn:microsoft.com/office/officeart/2018/2/layout/IconVerticalSolidList"/>
    <dgm:cxn modelId="{0C104BA2-A579-42A3-ADD6-DAA5B7C92B26}" type="presOf" srcId="{0A8B63C3-83F9-4F93-89B5-15D412A65CE6}" destId="{E1F38409-4560-488D-9272-36B329D366B6}" srcOrd="0" destOrd="0" presId="urn:microsoft.com/office/officeart/2018/2/layout/IconVerticalSolidList"/>
    <dgm:cxn modelId="{958776E1-00F7-4DFF-B362-981BA91310D8}" srcId="{7952462D-B988-46A4-BD44-BC9AB97D9DBD}" destId="{0BD5B15F-B2AF-498C-9356-ACDCA487D11C}" srcOrd="2" destOrd="0" parTransId="{CF495E41-2DEB-4E6D-A8E2-AF5F5C6ECD3F}" sibTransId="{588C9F9D-6B3E-4A0C-BA58-1A27D2174F38}"/>
    <dgm:cxn modelId="{52AC30E2-843E-4148-8C3D-501F5124E254}" type="presOf" srcId="{F000025E-F500-4117-8768-357B197055F9}" destId="{D1CC4D61-83CC-4E6F-96FC-E4107AE840A6}" srcOrd="0" destOrd="0" presId="urn:microsoft.com/office/officeart/2018/2/layout/IconVerticalSolidList"/>
    <dgm:cxn modelId="{EE5955E2-916F-4707-A973-860C5DB9ED98}" srcId="{F000025E-F500-4117-8768-357B197055F9}" destId="{0A8B63C3-83F9-4F93-89B5-15D412A65CE6}" srcOrd="0" destOrd="0" parTransId="{10A3F543-E3E0-4E1E-8BF8-AE91EC32F85E}" sibTransId="{A104E59D-4376-4F5F-8EDF-D5E0460B0DDD}"/>
    <dgm:cxn modelId="{6A7307FF-A36F-48AA-8BB8-841F0224C1A2}" srcId="{7952462D-B988-46A4-BD44-BC9AB97D9DBD}" destId="{7D8AA201-DAB7-43CA-88E3-9C4FF96E5DF2}" srcOrd="0" destOrd="0" parTransId="{819D68AC-C206-4114-A969-3E64BA72E6A4}" sibTransId="{32E6ED16-52AE-4AFB-B640-966D84C3FE73}"/>
    <dgm:cxn modelId="{F34F7F5B-C761-409B-808C-53E529BA0847}" type="presParOf" srcId="{9526FBCB-D171-4782-B55A-03C71CFC87B0}" destId="{3D2A62F4-BAB6-4388-A836-BF77C5AAD32B}" srcOrd="0" destOrd="0" presId="urn:microsoft.com/office/officeart/2018/2/layout/IconVerticalSolidList"/>
    <dgm:cxn modelId="{19CA036E-630B-42E1-95C1-9A84A535DEA4}" type="presParOf" srcId="{3D2A62F4-BAB6-4388-A836-BF77C5AAD32B}" destId="{80B59AE6-DFAE-4B11-9E31-03D9F250EC3A}" srcOrd="0" destOrd="0" presId="urn:microsoft.com/office/officeart/2018/2/layout/IconVerticalSolidList"/>
    <dgm:cxn modelId="{61AFD077-6B1B-4BEE-A02F-D0D72936B236}" type="presParOf" srcId="{3D2A62F4-BAB6-4388-A836-BF77C5AAD32B}" destId="{440BF25E-2118-450B-B4D3-F357358633B0}" srcOrd="1" destOrd="0" presId="urn:microsoft.com/office/officeart/2018/2/layout/IconVerticalSolidList"/>
    <dgm:cxn modelId="{FC30A271-1176-475D-9F2F-66B3FCD32541}" type="presParOf" srcId="{3D2A62F4-BAB6-4388-A836-BF77C5AAD32B}" destId="{016C38ED-A510-4772-98BF-B09EDB3D12D0}" srcOrd="2" destOrd="0" presId="urn:microsoft.com/office/officeart/2018/2/layout/IconVerticalSolidList"/>
    <dgm:cxn modelId="{7D8A6619-8E46-4E70-A013-275D5351A6AA}" type="presParOf" srcId="{3D2A62F4-BAB6-4388-A836-BF77C5AAD32B}" destId="{81AA04BE-0B4F-419C-A3B4-EBD81CC5C245}" srcOrd="3" destOrd="0" presId="urn:microsoft.com/office/officeart/2018/2/layout/IconVerticalSolidList"/>
    <dgm:cxn modelId="{50C65F72-283D-4C03-B509-1B2E648F2B24}" type="presParOf" srcId="{3D2A62F4-BAB6-4388-A836-BF77C5AAD32B}" destId="{12A5824C-770F-4EE7-8BEC-D0269EA1D677}" srcOrd="4" destOrd="0" presId="urn:microsoft.com/office/officeart/2018/2/layout/IconVerticalSolidList"/>
    <dgm:cxn modelId="{6C62608A-9D4A-4229-A36B-80CC6D1982F3}" type="presParOf" srcId="{9526FBCB-D171-4782-B55A-03C71CFC87B0}" destId="{4DC1A7D0-EE09-470B-BBBD-1EA310E0C74E}" srcOrd="1" destOrd="0" presId="urn:microsoft.com/office/officeart/2018/2/layout/IconVerticalSolidList"/>
    <dgm:cxn modelId="{6E41B7E8-7A22-4598-B8AC-051C696DCB2A}" type="presParOf" srcId="{9526FBCB-D171-4782-B55A-03C71CFC87B0}" destId="{B4A0A89D-76CA-483A-9C79-D0506F96E85A}" srcOrd="2" destOrd="0" presId="urn:microsoft.com/office/officeart/2018/2/layout/IconVerticalSolidList"/>
    <dgm:cxn modelId="{1A9781E1-69BA-41C4-9438-0CAB0E1DD44C}" type="presParOf" srcId="{B4A0A89D-76CA-483A-9C79-D0506F96E85A}" destId="{C9596961-43C4-4D56-8CE5-8E58408FDDE0}" srcOrd="0" destOrd="0" presId="urn:microsoft.com/office/officeart/2018/2/layout/IconVerticalSolidList"/>
    <dgm:cxn modelId="{1DCF05DC-D00A-4111-84C2-88C452E205A6}" type="presParOf" srcId="{B4A0A89D-76CA-483A-9C79-D0506F96E85A}" destId="{261C30E7-7AB1-4D81-9E26-769B4CECB1C8}" srcOrd="1" destOrd="0" presId="urn:microsoft.com/office/officeart/2018/2/layout/IconVerticalSolidList"/>
    <dgm:cxn modelId="{716DC14F-1420-4D07-88AF-95710D57CB03}" type="presParOf" srcId="{B4A0A89D-76CA-483A-9C79-D0506F96E85A}" destId="{46DBE484-2494-463D-9E3E-A83129BE1F27}" srcOrd="2" destOrd="0" presId="urn:microsoft.com/office/officeart/2018/2/layout/IconVerticalSolidList"/>
    <dgm:cxn modelId="{A43DA402-59CF-4967-897B-DCB81C623059}" type="presParOf" srcId="{B4A0A89D-76CA-483A-9C79-D0506F96E85A}" destId="{537DCC65-8389-4D9D-BF54-E7CFE54374EE}" srcOrd="3" destOrd="0" presId="urn:microsoft.com/office/officeart/2018/2/layout/IconVerticalSolidList"/>
    <dgm:cxn modelId="{A17CB727-3FC1-4641-84C9-C4A374EBA4E9}" type="presParOf" srcId="{B4A0A89D-76CA-483A-9C79-D0506F96E85A}" destId="{6DEB90FC-C463-4F3B-A4C8-5BDF6983375D}" srcOrd="4" destOrd="0" presId="urn:microsoft.com/office/officeart/2018/2/layout/IconVerticalSolidList"/>
    <dgm:cxn modelId="{C0F47FF5-21B0-4D0A-BA05-633BDA0155A2}" type="presParOf" srcId="{9526FBCB-D171-4782-B55A-03C71CFC87B0}" destId="{65E0E05C-879C-4C48-B707-6BFFA5A5D3F8}" srcOrd="3" destOrd="0" presId="urn:microsoft.com/office/officeart/2018/2/layout/IconVerticalSolidList"/>
    <dgm:cxn modelId="{5CD12F32-96C3-4255-8B43-38AE8C00F25E}" type="presParOf" srcId="{9526FBCB-D171-4782-B55A-03C71CFC87B0}" destId="{2EF15CD2-E390-43D9-BEB8-BD9C8821EA58}" srcOrd="4" destOrd="0" presId="urn:microsoft.com/office/officeart/2018/2/layout/IconVerticalSolidList"/>
    <dgm:cxn modelId="{964B5446-A3BE-461D-9FD5-2FAB382B42F6}" type="presParOf" srcId="{2EF15CD2-E390-43D9-BEB8-BD9C8821EA58}" destId="{36535520-A7C6-4EC3-8DAE-FBBD91EBFCAD}" srcOrd="0" destOrd="0" presId="urn:microsoft.com/office/officeart/2018/2/layout/IconVerticalSolidList"/>
    <dgm:cxn modelId="{B893FD15-C97B-418E-9F2A-D62195C30F65}" type="presParOf" srcId="{2EF15CD2-E390-43D9-BEB8-BD9C8821EA58}" destId="{37E85584-AE25-420D-B6A7-668D54FEA271}" srcOrd="1" destOrd="0" presId="urn:microsoft.com/office/officeart/2018/2/layout/IconVerticalSolidList"/>
    <dgm:cxn modelId="{C3A77D66-9222-4754-96FB-DB04333882C8}" type="presParOf" srcId="{2EF15CD2-E390-43D9-BEB8-BD9C8821EA58}" destId="{368B974B-335B-453C-A0C3-9D4192F017D2}" srcOrd="2" destOrd="0" presId="urn:microsoft.com/office/officeart/2018/2/layout/IconVerticalSolidList"/>
    <dgm:cxn modelId="{9A0EEB25-EEF5-4B64-971C-16559BB6BE28}" type="presParOf" srcId="{2EF15CD2-E390-43D9-BEB8-BD9C8821EA58}" destId="{0CD018F5-4565-4A7B-A55C-47D59E814719}" srcOrd="3" destOrd="0" presId="urn:microsoft.com/office/officeart/2018/2/layout/IconVerticalSolidList"/>
    <dgm:cxn modelId="{4E69A24D-7E67-4A82-9137-BD1B74F8B725}" type="presParOf" srcId="{2EF15CD2-E390-43D9-BEB8-BD9C8821EA58}" destId="{AEFBEC99-864A-4A88-9115-D95389E5DDA7}" srcOrd="4" destOrd="0" presId="urn:microsoft.com/office/officeart/2018/2/layout/IconVerticalSolidList"/>
    <dgm:cxn modelId="{5E22E737-A5BB-40F0-AFA2-6C8BF0051F17}" type="presParOf" srcId="{9526FBCB-D171-4782-B55A-03C71CFC87B0}" destId="{8EA74A41-1374-4E0D-86EA-0611EC5CFDE2}" srcOrd="5" destOrd="0" presId="urn:microsoft.com/office/officeart/2018/2/layout/IconVerticalSolidList"/>
    <dgm:cxn modelId="{78271140-8046-4677-AE39-FB2C428CD7C5}" type="presParOf" srcId="{9526FBCB-D171-4782-B55A-03C71CFC87B0}" destId="{9D88C741-AC5B-40EC-AA82-305B1A471141}" srcOrd="6" destOrd="0" presId="urn:microsoft.com/office/officeart/2018/2/layout/IconVerticalSolidList"/>
    <dgm:cxn modelId="{CD43BE04-8874-4209-A343-D8B3DB0D173E}" type="presParOf" srcId="{9D88C741-AC5B-40EC-AA82-305B1A471141}" destId="{26162647-6B22-4A07-BCD5-659443D964D0}" srcOrd="0" destOrd="0" presId="urn:microsoft.com/office/officeart/2018/2/layout/IconVerticalSolidList"/>
    <dgm:cxn modelId="{C86CEC14-AD7D-4CFD-BB6D-FD2179348FE1}" type="presParOf" srcId="{9D88C741-AC5B-40EC-AA82-305B1A471141}" destId="{7BD23C28-14E4-4F4B-998C-C24FACF82047}" srcOrd="1" destOrd="0" presId="urn:microsoft.com/office/officeart/2018/2/layout/IconVerticalSolidList"/>
    <dgm:cxn modelId="{7AC3C7C7-0B91-40A2-A472-FBEED15971A4}" type="presParOf" srcId="{9D88C741-AC5B-40EC-AA82-305B1A471141}" destId="{0BC3CB78-96A7-435B-B9B1-8EC950979A2E}" srcOrd="2" destOrd="0" presId="urn:microsoft.com/office/officeart/2018/2/layout/IconVerticalSolidList"/>
    <dgm:cxn modelId="{B08A4D12-95F7-427F-B687-BFF44D5689F5}" type="presParOf" srcId="{9D88C741-AC5B-40EC-AA82-305B1A471141}" destId="{D1CC4D61-83CC-4E6F-96FC-E4107AE840A6}" srcOrd="3" destOrd="0" presId="urn:microsoft.com/office/officeart/2018/2/layout/IconVerticalSolidList"/>
    <dgm:cxn modelId="{FE96AFBA-E4AC-42E6-87B6-D75363C55A61}" type="presParOf" srcId="{9D88C741-AC5B-40EC-AA82-305B1A471141}" destId="{E1F38409-4560-488D-9272-36B329D366B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59AE6-DFAE-4B11-9E31-03D9F250EC3A}">
      <dsp:nvSpPr>
        <dsp:cNvPr id="0" name=""/>
        <dsp:cNvSpPr/>
      </dsp:nvSpPr>
      <dsp:spPr>
        <a:xfrm>
          <a:off x="0" y="2140"/>
          <a:ext cx="8459110" cy="1084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BF25E-2118-450B-B4D3-F357358633B0}">
      <dsp:nvSpPr>
        <dsp:cNvPr id="0" name=""/>
        <dsp:cNvSpPr/>
      </dsp:nvSpPr>
      <dsp:spPr>
        <a:xfrm>
          <a:off x="328149" y="246218"/>
          <a:ext cx="596636" cy="59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A04BE-0B4F-419C-A3B4-EBD81CC5C245}">
      <dsp:nvSpPr>
        <dsp:cNvPr id="0" name=""/>
        <dsp:cNvSpPr/>
      </dsp:nvSpPr>
      <dsp:spPr>
        <a:xfrm>
          <a:off x="1252936" y="2140"/>
          <a:ext cx="3806599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Deeper Customer Segmentation Analysis</a:t>
          </a:r>
          <a:endParaRPr lang="en-US" sz="2000" kern="1200" dirty="0"/>
        </a:p>
      </dsp:txBody>
      <dsp:txXfrm>
        <a:off x="1252936" y="2140"/>
        <a:ext cx="3806599" cy="1084793"/>
      </dsp:txXfrm>
    </dsp:sp>
    <dsp:sp modelId="{12A5824C-770F-4EE7-8BEC-D0269EA1D677}">
      <dsp:nvSpPr>
        <dsp:cNvPr id="0" name=""/>
        <dsp:cNvSpPr/>
      </dsp:nvSpPr>
      <dsp:spPr>
        <a:xfrm>
          <a:off x="5059535" y="2140"/>
          <a:ext cx="3399574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Create customer personas and target marketing campaigns tailored to different segments</a:t>
          </a:r>
          <a:endParaRPr lang="en-US" sz="1500" kern="1200"/>
        </a:p>
      </dsp:txBody>
      <dsp:txXfrm>
        <a:off x="5059535" y="2140"/>
        <a:ext cx="3399574" cy="1084793"/>
      </dsp:txXfrm>
    </dsp:sp>
    <dsp:sp modelId="{C9596961-43C4-4D56-8CE5-8E58408FDDE0}">
      <dsp:nvSpPr>
        <dsp:cNvPr id="0" name=""/>
        <dsp:cNvSpPr/>
      </dsp:nvSpPr>
      <dsp:spPr>
        <a:xfrm>
          <a:off x="0" y="1358132"/>
          <a:ext cx="8459110" cy="10847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C30E7-7AB1-4D81-9E26-769B4CECB1C8}">
      <dsp:nvSpPr>
        <dsp:cNvPr id="0" name=""/>
        <dsp:cNvSpPr/>
      </dsp:nvSpPr>
      <dsp:spPr>
        <a:xfrm>
          <a:off x="328149" y="1602210"/>
          <a:ext cx="596636" cy="596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DCC65-8389-4D9D-BF54-E7CFE54374EE}">
      <dsp:nvSpPr>
        <dsp:cNvPr id="0" name=""/>
        <dsp:cNvSpPr/>
      </dsp:nvSpPr>
      <dsp:spPr>
        <a:xfrm>
          <a:off x="1252936" y="1358132"/>
          <a:ext cx="3806599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Location-based Consumer Behavior Analysis</a:t>
          </a:r>
          <a:endParaRPr lang="en-US" sz="2000" kern="1200" dirty="0"/>
        </a:p>
      </dsp:txBody>
      <dsp:txXfrm>
        <a:off x="1252936" y="1358132"/>
        <a:ext cx="3806599" cy="1084793"/>
      </dsp:txXfrm>
    </dsp:sp>
    <dsp:sp modelId="{6DEB90FC-C463-4F3B-A4C8-5BDF6983375D}">
      <dsp:nvSpPr>
        <dsp:cNvPr id="0" name=""/>
        <dsp:cNvSpPr/>
      </dsp:nvSpPr>
      <dsp:spPr>
        <a:xfrm>
          <a:off x="5059535" y="1358132"/>
          <a:ext cx="3399574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Develop location-specific strategies and adapt the user experience and marketing messages to fit better in that market</a:t>
          </a:r>
          <a:endParaRPr lang="en-US" sz="1500" kern="1200" dirty="0"/>
        </a:p>
      </dsp:txBody>
      <dsp:txXfrm>
        <a:off x="5059535" y="1358132"/>
        <a:ext cx="3399574" cy="1084793"/>
      </dsp:txXfrm>
    </dsp:sp>
    <dsp:sp modelId="{36535520-A7C6-4EC3-8DAE-FBBD91EBFCAD}">
      <dsp:nvSpPr>
        <dsp:cNvPr id="0" name=""/>
        <dsp:cNvSpPr/>
      </dsp:nvSpPr>
      <dsp:spPr>
        <a:xfrm>
          <a:off x="0" y="2714123"/>
          <a:ext cx="8459110" cy="10847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85584-AE25-420D-B6A7-668D54FEA271}">
      <dsp:nvSpPr>
        <dsp:cNvPr id="0" name=""/>
        <dsp:cNvSpPr/>
      </dsp:nvSpPr>
      <dsp:spPr>
        <a:xfrm>
          <a:off x="328149" y="2958202"/>
          <a:ext cx="596636" cy="59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018F5-4565-4A7B-A55C-47D59E814719}">
      <dsp:nvSpPr>
        <dsp:cNvPr id="0" name=""/>
        <dsp:cNvSpPr/>
      </dsp:nvSpPr>
      <dsp:spPr>
        <a:xfrm>
          <a:off x="1252936" y="2714123"/>
          <a:ext cx="3806599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Analyzing Referral Sources and Influences</a:t>
          </a:r>
          <a:endParaRPr lang="en-US" sz="2000" kern="1200" dirty="0"/>
        </a:p>
      </dsp:txBody>
      <dsp:txXfrm>
        <a:off x="1252936" y="2714123"/>
        <a:ext cx="3806599" cy="1084793"/>
      </dsp:txXfrm>
    </dsp:sp>
    <dsp:sp modelId="{AEFBEC99-864A-4A88-9115-D95389E5DDA7}">
      <dsp:nvSpPr>
        <dsp:cNvPr id="0" name=""/>
        <dsp:cNvSpPr/>
      </dsp:nvSpPr>
      <dsp:spPr>
        <a:xfrm>
          <a:off x="5059535" y="2714123"/>
          <a:ext cx="3399574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Identifying where to spend more or less in marketing</a:t>
          </a:r>
          <a:endParaRPr lang="en-US" sz="1500" kern="1200"/>
        </a:p>
      </dsp:txBody>
      <dsp:txXfrm>
        <a:off x="5059535" y="2714123"/>
        <a:ext cx="3399574" cy="1084793"/>
      </dsp:txXfrm>
    </dsp:sp>
    <dsp:sp modelId="{26162647-6B22-4A07-BCD5-659443D964D0}">
      <dsp:nvSpPr>
        <dsp:cNvPr id="0" name=""/>
        <dsp:cNvSpPr/>
      </dsp:nvSpPr>
      <dsp:spPr>
        <a:xfrm>
          <a:off x="0" y="4070115"/>
          <a:ext cx="8459110" cy="10847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23C28-14E4-4F4B-998C-C24FACF82047}">
      <dsp:nvSpPr>
        <dsp:cNvPr id="0" name=""/>
        <dsp:cNvSpPr/>
      </dsp:nvSpPr>
      <dsp:spPr>
        <a:xfrm>
          <a:off x="328149" y="4314193"/>
          <a:ext cx="596636" cy="596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C4D61-83CC-4E6F-96FC-E4107AE840A6}">
      <dsp:nvSpPr>
        <dsp:cNvPr id="0" name=""/>
        <dsp:cNvSpPr/>
      </dsp:nvSpPr>
      <dsp:spPr>
        <a:xfrm>
          <a:off x="1252936" y="4070115"/>
          <a:ext cx="3806599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Conversion Rate Analysis</a:t>
          </a:r>
          <a:endParaRPr lang="en-US" sz="2000" kern="1200" dirty="0"/>
        </a:p>
      </dsp:txBody>
      <dsp:txXfrm>
        <a:off x="1252936" y="4070115"/>
        <a:ext cx="3806599" cy="1084793"/>
      </dsp:txXfrm>
    </dsp:sp>
    <dsp:sp modelId="{E1F38409-4560-488D-9272-36B329D366B6}">
      <dsp:nvSpPr>
        <dsp:cNvPr id="0" name=""/>
        <dsp:cNvSpPr/>
      </dsp:nvSpPr>
      <dsp:spPr>
        <a:xfrm>
          <a:off x="5059535" y="4070115"/>
          <a:ext cx="3399574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Here is where we identify how long (time) an average visitor spends on the site, and how much (revenue) they are buying</a:t>
          </a:r>
          <a:endParaRPr lang="en-US" sz="1500" kern="1200"/>
        </a:p>
      </dsp:txBody>
      <dsp:txXfrm>
        <a:off x="5059535" y="4070115"/>
        <a:ext cx="3399574" cy="1084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996BD-F54A-4D32-B213-4A4420087C30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64A00-0329-4905-AD45-D663995D8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31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06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89C7-49B2-FCE6-254B-9D2E8BED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0B67B-88CA-AE41-686F-814BC4046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7F5A9-F8AA-590E-B35E-B9BC46801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 we had more details about the customers/visitors, we can find which products are popular among specific age groups and put site/product ads on platforms where users of this age group in specific locations are more prominent.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Here’s where we can start offering similar local products/brands in that region to expand market reach.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 marketing channels could be costing us more than it's worth to maintain, like they’re not giving us enough site traffic to justify paying the customer acquisition costs.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 we had more time data, we could do a Conversion Rate Analysis. This will tell us how long of a time window we have to encourage the customer to stay on the site and make a purchase.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CE906-06A0-D7E9-EA59-CE3C78872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584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That’s it. Do you have any questions for me or feedback?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1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significant part of the project was dedicated to understanding and addressing data quality issues, and ensuring that the UDFs I was using and the materialized views were accurate before I started on the questions. This, for me, reduced the need for extensive QA processes on the questions I was trying to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29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created a few UDFs to get an overview of each column in a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One </a:t>
            </a: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shows the total number of rows, null values and distinct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And another giving me the five number summary for each column in a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r>
              <a:rPr lang="en-CA" dirty="0"/>
              <a:t>I also created </a:t>
            </a:r>
            <a:r>
              <a:rPr lang="en-CA" dirty="0" err="1"/>
              <a:t>dividebymil</a:t>
            </a:r>
            <a:r>
              <a:rPr lang="en-CA" dirty="0"/>
              <a:t> function for price-related columns, it returns the value after it’s been divided by 1M and rounds it to 2 decimal places.</a:t>
            </a:r>
          </a:p>
          <a:p>
            <a:endParaRPr lang="en-CA" dirty="0"/>
          </a:p>
          <a:p>
            <a:r>
              <a:rPr lang="en-CA" dirty="0"/>
              <a:t>I updated the necessary tables to show a more standardized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84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The data tells us which locations generate the most transactions on our site to prioritize marketing efforts and resource allocation effectively in these key locations.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Majority of transactions and revenue are coming from cities in United States and United Kingdom.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75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 majority of the products coming from the following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54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It’s especially important in the US, because majority of site traffic and revenues are coming from there. We need 100% up time during high-traffic periods.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9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information helps in tailoring marketing strategies, offering targeted promotions, and improving customer retention.</a:t>
            </a:r>
          </a:p>
          <a:p>
            <a:endParaRPr lang="en-CA" dirty="0"/>
          </a:p>
          <a:p>
            <a:r>
              <a:rPr lang="en-CA" dirty="0"/>
              <a:t>So from this, we have 15 locations with 100% customer loyalty or repeat visits, but we’ve also identified 85 locations with a visit record but 0 repeats.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81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7A2BB-4FC3-E9ED-003F-28640B3C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58225-AAA7-8FEC-ACF3-EDA2E52C0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166C9-EF4B-856F-1211-555EA88C2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Overall, 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 data provided us with valuable insights into customer behavior, transaction trends, peak activity times, and loyalty patterns in different cities and countries. From there, we can make data-driven decisions on where to focus marketing efforts, how to allocate resources, and find ways to enhance customer engagement based on where they 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FF368-153B-1E6D-72BA-3255F00B6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21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0DB6-3ED2-99EC-D9D3-9E4C1C72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1626B-7515-DC38-1E82-9BD63A667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DDDE7-7356-6F83-C347-F4FAB7C0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disabled the authentication requirements temporarily, added a new password and put the authentication requirements back.</a:t>
            </a:r>
          </a:p>
          <a:p>
            <a:endParaRPr lang="en-CA" dirty="0"/>
          </a:p>
          <a:p>
            <a:r>
              <a:rPr lang="en-CA" dirty="0"/>
              <a:t>Calling the </a:t>
            </a:r>
            <a:r>
              <a:rPr lang="en-CA" dirty="0" err="1"/>
              <a:t>overview_of_each_column</a:t>
            </a:r>
            <a:r>
              <a:rPr lang="en-CA" dirty="0"/>
              <a:t> function on analytics table takes about a minute. It has 4.3M rows to go through, and it’s my most used table in this project. So I created a materialized view of it.</a:t>
            </a:r>
          </a:p>
          <a:p>
            <a:endParaRPr lang="en-CA" dirty="0"/>
          </a:p>
          <a:p>
            <a:r>
              <a:rPr lang="en-CA" dirty="0"/>
              <a:t>There were lots of missing data and duplicates, but I dealt with it before I delved into the questions, so I was pretty confident with the insights that I was able to get.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09848-A8DB-8613-32BF-E13E74691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6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1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40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elamw/Ang-SQL-Project/blob/main/READM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orinne-angela-w-a506ab2ab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angelamw/Ang-SQL-Project/blob/main/README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74D41-0FF0-689D-4DD3-9BD92692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743336" cy="1655762"/>
          </a:xfrm>
        </p:spPr>
        <p:txBody>
          <a:bodyPr>
            <a:normAutofit/>
          </a:bodyPr>
          <a:lstStyle/>
          <a:p>
            <a:pPr algn="l"/>
            <a:r>
              <a:rPr lang="en-CA" sz="2800" dirty="0">
                <a:latin typeface="Crimson Text" pitchFamily="2" charset="0"/>
              </a:rPr>
              <a:t>Korinne Angela White</a:t>
            </a:r>
            <a:endParaRPr lang="en-CA" sz="2800" b="1" i="0" dirty="0">
              <a:effectLst/>
              <a:latin typeface="Crimson Text" pitchFamily="2" charset="0"/>
            </a:endParaRPr>
          </a:p>
        </p:txBody>
      </p:sp>
      <p:sp>
        <p:nvSpPr>
          <p:cNvPr id="22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D17BB5-DE66-1516-93C4-70A23BCF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11063939" cy="2387600"/>
          </a:xfrm>
        </p:spPr>
        <p:txBody>
          <a:bodyPr>
            <a:normAutofit/>
          </a:bodyPr>
          <a:lstStyle/>
          <a:p>
            <a:pPr algn="l"/>
            <a:br>
              <a:rPr lang="en-CA" sz="4400" dirty="0">
                <a:latin typeface="Josefin Sans" pitchFamily="2" charset="0"/>
              </a:rPr>
            </a:br>
            <a:r>
              <a:rPr lang="en-CA" sz="4400" dirty="0">
                <a:latin typeface="Josefin Sans" pitchFamily="2" charset="0"/>
              </a:rPr>
              <a:t>Transforming &amp; Analyzing Data with SQL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8120AAD-A17C-C893-1B06-D2C58A6DC7E8}"/>
              </a:ext>
            </a:extLst>
          </p:cNvPr>
          <p:cNvSpPr txBox="1">
            <a:spLocks/>
          </p:cNvSpPr>
          <p:nvPr/>
        </p:nvSpPr>
        <p:spPr>
          <a:xfrm>
            <a:off x="777238" y="5523951"/>
            <a:ext cx="5743336" cy="51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b="1" dirty="0">
                <a:solidFill>
                  <a:schemeClr val="accent3"/>
                </a:solidFill>
                <a:latin typeface="Crimson Text" pitchFamily="2" charset="0"/>
                <a:hlinkClick r:id="rId3"/>
              </a:rPr>
              <a:t>View this repo on </a:t>
            </a:r>
            <a:r>
              <a:rPr lang="en-CA" b="1" dirty="0" err="1">
                <a:solidFill>
                  <a:schemeClr val="accent3"/>
                </a:solidFill>
                <a:latin typeface="Crimson Text" pitchFamily="2" charset="0"/>
                <a:hlinkClick r:id="rId3"/>
              </a:rPr>
              <a:t>github</a:t>
            </a:r>
            <a:endParaRPr lang="en-CA" b="1" dirty="0">
              <a:solidFill>
                <a:schemeClr val="accent3"/>
              </a:solidFill>
              <a:latin typeface="Crimson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1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314418-7489-8B22-9267-6860BCDF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3A445-6A42-FA12-BFFD-A33A9114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 dirty="0"/>
              <a:t>Future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034C52-C339-06D1-8FC5-026D508B2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158836"/>
              </p:ext>
            </p:extLst>
          </p:nvPr>
        </p:nvGraphicFramePr>
        <p:xfrm>
          <a:off x="2895601" y="952022"/>
          <a:ext cx="8459110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80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270A7-E497-8C21-CCBE-F8DCB3168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0B214F-5D77-FA77-1D42-DA9632B6B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CDADA-4E49-F5C5-7D7E-738332F2E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785EA-B622-B00D-25F5-44660CD14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743336" cy="848042"/>
          </a:xfrm>
        </p:spPr>
        <p:txBody>
          <a:bodyPr>
            <a:normAutofit/>
          </a:bodyPr>
          <a:lstStyle/>
          <a:p>
            <a:pPr algn="l"/>
            <a:r>
              <a:rPr lang="en-CA" sz="3600" dirty="0">
                <a:latin typeface="Crimson Text" pitchFamily="2" charset="0"/>
              </a:rPr>
              <a:t>Korinne Angela White</a:t>
            </a:r>
            <a:endParaRPr lang="en-CA" sz="3600" b="1" i="0" dirty="0">
              <a:effectLst/>
              <a:latin typeface="Crimson Text" pitchFamily="2" charset="0"/>
            </a:endParaRPr>
          </a:p>
        </p:txBody>
      </p:sp>
      <p:sp>
        <p:nvSpPr>
          <p:cNvPr id="22" name="Oval 1">
            <a:extLst>
              <a:ext uri="{FF2B5EF4-FFF2-40B4-BE49-F238E27FC236}">
                <a16:creationId xmlns:a16="http://schemas.microsoft.com/office/drawing/2014/main" id="{8C046DDB-9E83-B345-D558-6D97023D3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2E91582D-79EE-8061-72B4-B1CE764AB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B93D40-611D-88D5-CB2D-7E826040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82C6C57-E1DB-014E-AB12-13A5CB09D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EBC885-A740-26FE-E11E-956706EA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C66ACE-6ED2-486A-2A8A-4FD88B89F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31709F-C229-509A-AEEF-99C51EB5E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269409D-CA3D-3E63-CF86-E578ACDE1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66A5B8-87FC-5473-010A-11D24F231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4582B2-E2EF-3D1F-F654-B1C394B0A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668A59-5548-80AC-2199-75E84703E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9546975" cy="2387600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latin typeface="Josefin Sans" pitchFamily="2" charset="0"/>
              </a:rPr>
              <a:t>THANK YOU!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4FD789-4EA6-60B1-22DF-B18F657424D5}"/>
              </a:ext>
            </a:extLst>
          </p:cNvPr>
          <p:cNvSpPr txBox="1">
            <a:spLocks/>
          </p:cNvSpPr>
          <p:nvPr/>
        </p:nvSpPr>
        <p:spPr>
          <a:xfrm>
            <a:off x="754902" y="5734690"/>
            <a:ext cx="5743336" cy="51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b="1" dirty="0">
                <a:solidFill>
                  <a:schemeClr val="accent3"/>
                </a:solidFill>
                <a:latin typeface="Crimson Text" pitchFamily="2" charset="0"/>
                <a:hlinkClick r:id="rId3"/>
              </a:rPr>
              <a:t>Let’s connect on Linked In!</a:t>
            </a:r>
            <a:endParaRPr lang="en-CA" b="1" dirty="0">
              <a:solidFill>
                <a:schemeClr val="accent3"/>
              </a:solidFill>
              <a:latin typeface="Crimson Text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FADBAC-6D69-5BF5-5B93-AB74C19AA821}"/>
              </a:ext>
            </a:extLst>
          </p:cNvPr>
          <p:cNvSpPr txBox="1">
            <a:spLocks/>
          </p:cNvSpPr>
          <p:nvPr/>
        </p:nvSpPr>
        <p:spPr>
          <a:xfrm>
            <a:off x="754902" y="5223385"/>
            <a:ext cx="5743336" cy="51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b="1" dirty="0">
                <a:solidFill>
                  <a:schemeClr val="accent3"/>
                </a:solidFill>
                <a:latin typeface="Crimson Text" pitchFamily="2" charset="0"/>
                <a:hlinkClick r:id="rId4"/>
              </a:rPr>
              <a:t>View this repo </a:t>
            </a:r>
            <a:r>
              <a:rPr lang="en-CA" b="1">
                <a:solidFill>
                  <a:schemeClr val="accent3"/>
                </a:solidFill>
                <a:latin typeface="Crimson Text" pitchFamily="2" charset="0"/>
                <a:hlinkClick r:id="rId4"/>
              </a:rPr>
              <a:t>on Github</a:t>
            </a:r>
            <a:endParaRPr lang="en-CA" b="1" dirty="0">
              <a:solidFill>
                <a:schemeClr val="accent3"/>
              </a:solidFill>
              <a:latin typeface="Crimson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8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8CAD-7F32-02A6-26AB-2CAFD821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A3EC-15C7-CE30-853B-48D2A67F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The project involves a comprehensive analysis of sales and web analytics data to uncover insights about customer behavior and sales performance across various geographic locations.</a:t>
            </a:r>
          </a:p>
          <a:p>
            <a:pPr lvl="1"/>
            <a:r>
              <a:rPr lang="en-CA" sz="2800" dirty="0"/>
              <a:t>Identifying top-performing locations by transaction revenue</a:t>
            </a:r>
          </a:p>
          <a:p>
            <a:pPr lvl="1"/>
            <a:r>
              <a:rPr lang="en-CA" sz="2800" dirty="0"/>
              <a:t>Summarizing the revenue impact of each city and country</a:t>
            </a:r>
          </a:p>
          <a:p>
            <a:pPr lvl="1"/>
            <a:r>
              <a:rPr lang="en-CA" sz="2800" dirty="0"/>
              <a:t>Identifying customer purchasing behaviors by location</a:t>
            </a:r>
          </a:p>
          <a:p>
            <a:pPr lvl="1"/>
            <a:r>
              <a:rPr lang="en-CA" sz="2800" dirty="0"/>
              <a:t>Identifying loyal customer locations</a:t>
            </a:r>
          </a:p>
        </p:txBody>
      </p:sp>
    </p:spTree>
    <p:extLst>
      <p:ext uri="{BB962C8B-B14F-4D97-AF65-F5344CB8AC3E}">
        <p14:creationId xmlns:p14="http://schemas.microsoft.com/office/powerpoint/2010/main" val="241540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2E19-2F3A-DF91-3B0F-E5A8BAD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1A18-FCC4-3495-5BF5-113926E3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Exploring each table’s CSV &amp; Loading the data into the DB</a:t>
            </a:r>
          </a:p>
          <a:p>
            <a:r>
              <a:rPr lang="en-CA" sz="2800" dirty="0"/>
              <a:t>Getting general overviews of the columns in each table</a:t>
            </a:r>
          </a:p>
          <a:p>
            <a:pPr lvl="1"/>
            <a:r>
              <a:rPr lang="en-CA" sz="2800" dirty="0"/>
              <a:t>UDF: </a:t>
            </a:r>
            <a:r>
              <a:rPr lang="en-CA" sz="2800" dirty="0" err="1">
                <a:solidFill>
                  <a:schemeClr val="accent3"/>
                </a:solidFill>
              </a:rPr>
              <a:t>overview_of_each_column</a:t>
            </a:r>
            <a:r>
              <a:rPr lang="en-CA" sz="2800" dirty="0">
                <a:solidFill>
                  <a:schemeClr val="accent3"/>
                </a:solidFill>
              </a:rPr>
              <a:t>(‘</a:t>
            </a:r>
            <a:r>
              <a:rPr lang="en-CA" sz="2800" dirty="0" err="1">
                <a:solidFill>
                  <a:schemeClr val="accent3"/>
                </a:solidFill>
              </a:rPr>
              <a:t>tablename</a:t>
            </a:r>
            <a:r>
              <a:rPr lang="en-CA" sz="2800" dirty="0">
                <a:solidFill>
                  <a:schemeClr val="accent3"/>
                </a:solidFill>
              </a:rPr>
              <a:t>’)</a:t>
            </a:r>
          </a:p>
          <a:p>
            <a:pPr lvl="1"/>
            <a:r>
              <a:rPr lang="en-CA" sz="2800" dirty="0"/>
              <a:t>UDF: </a:t>
            </a:r>
            <a:r>
              <a:rPr lang="en-CA" sz="2800" dirty="0" err="1">
                <a:solidFill>
                  <a:schemeClr val="accent3"/>
                </a:solidFill>
              </a:rPr>
              <a:t>numbers_summary</a:t>
            </a:r>
            <a:r>
              <a:rPr lang="en-CA" sz="2800" dirty="0">
                <a:solidFill>
                  <a:schemeClr val="accent3"/>
                </a:solidFill>
              </a:rPr>
              <a:t>(‘</a:t>
            </a:r>
            <a:r>
              <a:rPr lang="en-CA" sz="2800" dirty="0" err="1">
                <a:solidFill>
                  <a:schemeClr val="accent3"/>
                </a:solidFill>
              </a:rPr>
              <a:t>tablename</a:t>
            </a:r>
            <a:r>
              <a:rPr lang="en-CA" sz="2800" dirty="0">
                <a:solidFill>
                  <a:schemeClr val="accent3"/>
                </a:solidFill>
              </a:rPr>
              <a:t>’)</a:t>
            </a:r>
          </a:p>
          <a:p>
            <a:r>
              <a:rPr lang="en-CA" sz="2800" dirty="0"/>
              <a:t>Created the following materialized views:</a:t>
            </a:r>
          </a:p>
          <a:p>
            <a:pPr lvl="1"/>
            <a:r>
              <a:rPr lang="en-CA" sz="2800" dirty="0" err="1">
                <a:solidFill>
                  <a:schemeClr val="accent3"/>
                </a:solidFill>
              </a:rPr>
              <a:t>unique_fullvisitorids</a:t>
            </a:r>
            <a:endParaRPr lang="en-CA" sz="2800" dirty="0">
              <a:solidFill>
                <a:schemeClr val="accent3"/>
              </a:solidFill>
            </a:endParaRPr>
          </a:p>
          <a:p>
            <a:pPr lvl="1"/>
            <a:r>
              <a:rPr lang="en-CA" sz="2800" dirty="0" err="1">
                <a:solidFill>
                  <a:schemeClr val="accent3"/>
                </a:solidFill>
              </a:rPr>
              <a:t>analytics_revenue_table</a:t>
            </a:r>
            <a:endParaRPr lang="en-CA" sz="2800" dirty="0">
              <a:solidFill>
                <a:schemeClr val="accent3"/>
              </a:solidFill>
            </a:endParaRPr>
          </a:p>
          <a:p>
            <a:r>
              <a:rPr lang="en-CA" sz="2800" dirty="0"/>
              <a:t>Cleaning processes</a:t>
            </a:r>
          </a:p>
          <a:p>
            <a:pPr lvl="1"/>
            <a:r>
              <a:rPr lang="en-CA" sz="2600" dirty="0"/>
              <a:t>UDF: </a:t>
            </a:r>
            <a:r>
              <a:rPr lang="en-CA" sz="2600" dirty="0" err="1">
                <a:solidFill>
                  <a:schemeClr val="accent3"/>
                </a:solidFill>
              </a:rPr>
              <a:t>dividebymil</a:t>
            </a:r>
            <a:r>
              <a:rPr lang="en-CA" sz="2600" dirty="0">
                <a:solidFill>
                  <a:schemeClr val="accent3"/>
                </a:solidFill>
              </a:rPr>
              <a:t>(</a:t>
            </a:r>
            <a:r>
              <a:rPr lang="en-CA" sz="2600" dirty="0" err="1">
                <a:solidFill>
                  <a:schemeClr val="accent3"/>
                </a:solidFill>
              </a:rPr>
              <a:t>columnname</a:t>
            </a:r>
            <a:r>
              <a:rPr lang="en-CA" sz="2600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CA" sz="2600" dirty="0"/>
              <a:t>Created new tables for formatted time.</a:t>
            </a:r>
          </a:p>
        </p:txBody>
      </p:sp>
    </p:spTree>
    <p:extLst>
      <p:ext uri="{BB962C8B-B14F-4D97-AF65-F5344CB8AC3E}">
        <p14:creationId xmlns:p14="http://schemas.microsoft.com/office/powerpoint/2010/main" val="8424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7E60-4701-8574-5996-88DEBAFB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753E-899A-3AB6-B2EB-DB5E525A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2711027" cy="4351338"/>
          </a:xfrm>
        </p:spPr>
        <p:txBody>
          <a:bodyPr>
            <a:normAutofit/>
          </a:bodyPr>
          <a:lstStyle/>
          <a:p>
            <a:r>
              <a:rPr lang="en-CA" sz="2800" dirty="0"/>
              <a:t>We've identified where majority of transactions are coming from per country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59B95E-74AF-AB09-2194-D27AEC47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690688"/>
            <a:ext cx="7960827" cy="40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E99EA-1570-833C-3332-114BF778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FB77-E7BE-4F13-703A-0957FD9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7728-28D7-3251-1231-869936FF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4" y="1605822"/>
            <a:ext cx="8369312" cy="44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9EBFE-ECF9-8952-EF38-F6F6CEAC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A6B-84F3-6816-DB2D-085F1B44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E7E9-6E45-F1AC-489A-1DB7CFDF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We've identified the peak site visit hours per country.</a:t>
            </a:r>
          </a:p>
          <a:p>
            <a:pPr lvl="1"/>
            <a:r>
              <a:rPr lang="en-CA" sz="3000" dirty="0"/>
              <a:t>For example, in Canada and United States:</a:t>
            </a:r>
          </a:p>
          <a:p>
            <a:endParaRPr lang="en-CA" sz="3200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32B35C55-2A44-5014-BEAA-BC4B7A1FA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1" y="3197459"/>
            <a:ext cx="10934997" cy="13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6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C43F7-D83A-5B53-3BEA-5C423F41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7661-715E-F108-623C-2A6485B9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C1F2-2DC2-05E4-D069-DEA99B75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8" y="1825625"/>
            <a:ext cx="2866282" cy="4351338"/>
          </a:xfrm>
        </p:spPr>
        <p:txBody>
          <a:bodyPr>
            <a:normAutofit/>
          </a:bodyPr>
          <a:lstStyle/>
          <a:p>
            <a:r>
              <a:rPr lang="en-CA" sz="3200" dirty="0"/>
              <a:t>We've identified the locations of our most loyal customers.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5C1309-EB0F-A2E8-10C1-5C9B3FE1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86" y="1690688"/>
            <a:ext cx="7973764" cy="438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9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DD98-BA70-77F1-9D8B-DC2A19DF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0A4E-9EAD-3670-310C-551DE0F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766218"/>
            <a:ext cx="10659110" cy="1325563"/>
          </a:xfrm>
        </p:spPr>
        <p:txBody>
          <a:bodyPr/>
          <a:lstStyle/>
          <a:p>
            <a:pPr algn="ctr"/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9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FA7E-8BE6-263A-CE59-9BEEA6B51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0DC9-11BC-3515-D061-6E3833BE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F33C-364E-5CCC-18BE-484FCA23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I forgot my </a:t>
            </a:r>
            <a:r>
              <a:rPr lang="en-CA" sz="3600" dirty="0" err="1"/>
              <a:t>psql</a:t>
            </a:r>
            <a:r>
              <a:rPr lang="en-CA" sz="3600" dirty="0"/>
              <a:t> passphrase.</a:t>
            </a:r>
          </a:p>
          <a:p>
            <a:pPr lvl="1"/>
            <a:r>
              <a:rPr lang="en-CA" sz="3200" dirty="0"/>
              <a:t>Disabled &amp; Re-enabled authentication requirements</a:t>
            </a:r>
          </a:p>
          <a:p>
            <a:r>
              <a:rPr lang="en-CA" sz="3600" dirty="0"/>
              <a:t>Inefficiencies of using UDFs repeatedly.</a:t>
            </a:r>
          </a:p>
          <a:p>
            <a:pPr lvl="1"/>
            <a:r>
              <a:rPr lang="en-CA" sz="3200" dirty="0"/>
              <a:t>Materialized view of calling the </a:t>
            </a:r>
            <a:r>
              <a:rPr lang="en-CA" sz="3200" dirty="0">
                <a:solidFill>
                  <a:schemeClr val="accent3"/>
                </a:solidFill>
              </a:rPr>
              <a:t>‘</a:t>
            </a:r>
            <a:r>
              <a:rPr lang="en-CA" sz="3200" dirty="0" err="1">
                <a:solidFill>
                  <a:schemeClr val="accent3"/>
                </a:solidFill>
              </a:rPr>
              <a:t>overview_of_each_column</a:t>
            </a:r>
            <a:r>
              <a:rPr lang="en-CA" sz="3200" dirty="0">
                <a:solidFill>
                  <a:schemeClr val="accent3"/>
                </a:solidFill>
              </a:rPr>
              <a:t>’ </a:t>
            </a:r>
            <a:r>
              <a:rPr lang="en-CA" sz="3200" dirty="0"/>
              <a:t>function on every table</a:t>
            </a:r>
          </a:p>
        </p:txBody>
      </p:sp>
    </p:spTree>
    <p:extLst>
      <p:ext uri="{BB962C8B-B14F-4D97-AF65-F5344CB8AC3E}">
        <p14:creationId xmlns:p14="http://schemas.microsoft.com/office/powerpoint/2010/main" val="224027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909</Words>
  <Application>Microsoft Office PowerPoint</Application>
  <PresentationFormat>Widescreen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Consolas</vt:lpstr>
      <vt:lpstr>Crimson Text</vt:lpstr>
      <vt:lpstr>Gill Sans Nova</vt:lpstr>
      <vt:lpstr>Josefin Sans</vt:lpstr>
      <vt:lpstr>ConfettiVTI</vt:lpstr>
      <vt:lpstr> Transforming &amp; Analyzing Data with SQL</vt:lpstr>
      <vt:lpstr>Project &amp; Goals</vt:lpstr>
      <vt:lpstr>Process</vt:lpstr>
      <vt:lpstr>Results</vt:lpstr>
      <vt:lpstr>Results</vt:lpstr>
      <vt:lpstr>Results</vt:lpstr>
      <vt:lpstr>Results</vt:lpstr>
      <vt:lpstr>Conclusion</vt:lpstr>
      <vt:lpstr>Challenges</vt:lpstr>
      <vt:lpstr>Future Goals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Korinne Angela White</dc:creator>
  <cp:lastModifiedBy>Korinne Angela White</cp:lastModifiedBy>
  <cp:revision>1</cp:revision>
  <dcterms:created xsi:type="dcterms:W3CDTF">2024-11-04T20:32:22Z</dcterms:created>
  <dcterms:modified xsi:type="dcterms:W3CDTF">2024-11-05T20:16:17Z</dcterms:modified>
</cp:coreProperties>
</file>