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3"/>
  </p:notesMasterIdLst>
  <p:sldIdLst>
    <p:sldId id="256" r:id="rId2"/>
    <p:sldId id="257" r:id="rId3"/>
    <p:sldId id="258" r:id="rId4"/>
    <p:sldId id="259" r:id="rId5"/>
    <p:sldId id="268" r:id="rId6"/>
    <p:sldId id="261" r:id="rId7"/>
    <p:sldId id="260"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EFB51-09AE-4B3E-BE06-0D121D7478C4}" v="52" dt="2024-11-05T20:16:03.393"/>
    <p1510:client id="{6BDA75C6-3033-41F6-9A3D-94D5A54CF482}" v="2" dt="2024-11-06T20:09:58.269"/>
    <p1510:client id="{D658AFBA-3C6B-419B-8770-7E451A78548D}" v="1" dt="2024-11-06T19:44:18.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rinne Angela White" userId="829ad592e2f67c35" providerId="Windows Live" clId="Web-{D658AFBA-3C6B-419B-8770-7E451A78548D}"/>
    <pc:docChg chg="modSld">
      <pc:chgData name="Korinne Angela White" userId="829ad592e2f67c35" providerId="Windows Live" clId="Web-{D658AFBA-3C6B-419B-8770-7E451A78548D}" dt="2024-11-06T19:44:18.997" v="0" actId="20577"/>
      <pc:docMkLst>
        <pc:docMk/>
      </pc:docMkLst>
      <pc:sldChg chg="modSp">
        <pc:chgData name="Korinne Angela White" userId="829ad592e2f67c35" providerId="Windows Live" clId="Web-{D658AFBA-3C6B-419B-8770-7E451A78548D}" dt="2024-11-06T19:44:18.997" v="0" actId="20577"/>
        <pc:sldMkLst>
          <pc:docMk/>
          <pc:sldMk cId="2415402509" sldId="257"/>
        </pc:sldMkLst>
        <pc:spChg chg="mod">
          <ac:chgData name="Korinne Angela White" userId="829ad592e2f67c35" providerId="Windows Live" clId="Web-{D658AFBA-3C6B-419B-8770-7E451A78548D}" dt="2024-11-06T19:44:18.997" v="0" actId="20577"/>
          <ac:spMkLst>
            <pc:docMk/>
            <pc:sldMk cId="2415402509" sldId="257"/>
            <ac:spMk id="3" creationId="{AB95A3EC-15C7-CE30-853B-48D2A67F5B1C}"/>
          </ac:spMkLst>
        </pc:spChg>
      </pc:sldChg>
    </pc:docChg>
  </pc:docChgLst>
  <pc:docChgLst>
    <pc:chgData name="Korinne Angela White" userId="829ad592e2f67c35" providerId="Windows Live" clId="Web-{6BDA75C6-3033-41F6-9A3D-94D5A54CF482}"/>
    <pc:docChg chg="modSld">
      <pc:chgData name="Korinne Angela White" userId="829ad592e2f67c35" providerId="Windows Live" clId="Web-{6BDA75C6-3033-41F6-9A3D-94D5A54CF482}" dt="2024-11-06T20:09:58.269" v="1"/>
      <pc:docMkLst>
        <pc:docMk/>
      </pc:docMkLst>
      <pc:sldChg chg="addSp delSp">
        <pc:chgData name="Korinne Angela White" userId="829ad592e2f67c35" providerId="Windows Live" clId="Web-{6BDA75C6-3033-41F6-9A3D-94D5A54CF482}" dt="2024-11-06T20:09:58.269" v="1"/>
        <pc:sldMkLst>
          <pc:docMk/>
          <pc:sldMk cId="4193313255" sldId="256"/>
        </pc:sldMkLst>
        <pc:spChg chg="add del">
          <ac:chgData name="Korinne Angela White" userId="829ad592e2f67c35" providerId="Windows Live" clId="Web-{6BDA75C6-3033-41F6-9A3D-94D5A54CF482}" dt="2024-11-06T20:09:58.269" v="1"/>
          <ac:spMkLst>
            <pc:docMk/>
            <pc:sldMk cId="4193313255" sldId="256"/>
            <ac:spMk id="8" creationId="{68120AAD-A17C-C893-1B06-D2C58A6DC7E8}"/>
          </ac:spMkLst>
        </pc:spChg>
      </pc:sldChg>
    </pc:docChg>
  </pc:docChgLst>
  <pc:docChgLst>
    <pc:chgData name="Korinne Angela White" userId="829ad592e2f67c35" providerId="LiveId" clId="{590EFB51-09AE-4B3E-BE06-0D121D7478C4}"/>
    <pc:docChg chg="undo custSel addSld delSld modSld sldOrd">
      <pc:chgData name="Korinne Angela White" userId="829ad592e2f67c35" providerId="LiveId" clId="{590EFB51-09AE-4B3E-BE06-0D121D7478C4}" dt="2024-11-06T16:25:39.190" v="5548" actId="20577"/>
      <pc:docMkLst>
        <pc:docMk/>
      </pc:docMkLst>
      <pc:sldChg chg="addSp modSp mod modNotesTx">
        <pc:chgData name="Korinne Angela White" userId="829ad592e2f67c35" providerId="LiveId" clId="{590EFB51-09AE-4B3E-BE06-0D121D7478C4}" dt="2024-11-06T16:09:57.727" v="4883" actId="20577"/>
        <pc:sldMkLst>
          <pc:docMk/>
          <pc:sldMk cId="4193313255" sldId="256"/>
        </pc:sldMkLst>
        <pc:spChg chg="mod">
          <ac:chgData name="Korinne Angela White" userId="829ad592e2f67c35" providerId="LiveId" clId="{590EFB51-09AE-4B3E-BE06-0D121D7478C4}" dt="2024-11-04T21:43:49.784" v="2001" actId="404"/>
          <ac:spMkLst>
            <pc:docMk/>
            <pc:sldMk cId="4193313255" sldId="256"/>
            <ac:spMk id="2" creationId="{32D17BB5-DE66-1516-93C4-70A23BCF8150}"/>
          </ac:spMkLst>
        </pc:spChg>
        <pc:spChg chg="mod">
          <ac:chgData name="Korinne Angela White" userId="829ad592e2f67c35" providerId="LiveId" clId="{590EFB51-09AE-4B3E-BE06-0D121D7478C4}" dt="2024-11-04T21:43:54.854" v="2002" actId="403"/>
          <ac:spMkLst>
            <pc:docMk/>
            <pc:sldMk cId="4193313255" sldId="256"/>
            <ac:spMk id="3" creationId="{CF574D41-0FF0-689D-4DD3-9BD92692CDBB}"/>
          </ac:spMkLst>
        </pc:spChg>
        <pc:spChg chg="add mod">
          <ac:chgData name="Korinne Angela White" userId="829ad592e2f67c35" providerId="LiveId" clId="{590EFB51-09AE-4B3E-BE06-0D121D7478C4}" dt="2024-11-04T21:43:38.781" v="1996" actId="1076"/>
          <ac:spMkLst>
            <pc:docMk/>
            <pc:sldMk cId="4193313255" sldId="256"/>
            <ac:spMk id="8" creationId="{68120AAD-A17C-C893-1B06-D2C58A6DC7E8}"/>
          </ac:spMkLst>
        </pc:spChg>
      </pc:sldChg>
      <pc:sldChg chg="modSp mod ord modNotesTx">
        <pc:chgData name="Korinne Angela White" userId="829ad592e2f67c35" providerId="LiveId" clId="{590EFB51-09AE-4B3E-BE06-0D121D7478C4}" dt="2024-11-06T16:10:34.305" v="4903" actId="20577"/>
        <pc:sldMkLst>
          <pc:docMk/>
          <pc:sldMk cId="2415402509" sldId="257"/>
        </pc:sldMkLst>
        <pc:spChg chg="mod">
          <ac:chgData name="Korinne Angela White" userId="829ad592e2f67c35" providerId="LiveId" clId="{590EFB51-09AE-4B3E-BE06-0D121D7478C4}" dt="2024-11-04T21:46:12.659" v="2119" actId="403"/>
          <ac:spMkLst>
            <pc:docMk/>
            <pc:sldMk cId="2415402509" sldId="257"/>
            <ac:spMk id="3" creationId="{AB95A3EC-15C7-CE30-853B-48D2A67F5B1C}"/>
          </ac:spMkLst>
        </pc:spChg>
      </pc:sldChg>
      <pc:sldChg chg="modSp mod ord modNotesTx">
        <pc:chgData name="Korinne Angela White" userId="829ad592e2f67c35" providerId="LiveId" clId="{590EFB51-09AE-4B3E-BE06-0D121D7478C4}" dt="2024-11-05T20:10:20.042" v="4695" actId="20577"/>
        <pc:sldMkLst>
          <pc:docMk/>
          <pc:sldMk cId="842490546" sldId="258"/>
        </pc:sldMkLst>
        <pc:spChg chg="mod">
          <ac:chgData name="Korinne Angela White" userId="829ad592e2f67c35" providerId="LiveId" clId="{590EFB51-09AE-4B3E-BE06-0D121D7478C4}" dt="2024-11-04T21:52:35.984" v="2672" actId="20577"/>
          <ac:spMkLst>
            <pc:docMk/>
            <pc:sldMk cId="842490546" sldId="258"/>
            <ac:spMk id="3" creationId="{0E5B1A18-FCC4-3495-5BF5-113926E3C481}"/>
          </ac:spMkLst>
        </pc:spChg>
      </pc:sldChg>
      <pc:sldChg chg="addSp delSp modSp mod ord modNotesTx">
        <pc:chgData name="Korinne Angela White" userId="829ad592e2f67c35" providerId="LiveId" clId="{590EFB51-09AE-4B3E-BE06-0D121D7478C4}" dt="2024-11-06T16:16:07.790" v="5099" actId="20577"/>
        <pc:sldMkLst>
          <pc:docMk/>
          <pc:sldMk cId="57768834" sldId="259"/>
        </pc:sldMkLst>
        <pc:spChg chg="mod">
          <ac:chgData name="Korinne Angela White" userId="829ad592e2f67c35" providerId="LiveId" clId="{590EFB51-09AE-4B3E-BE06-0D121D7478C4}" dt="2024-11-05T20:11:54.814" v="4714" actId="20577"/>
          <ac:spMkLst>
            <pc:docMk/>
            <pc:sldMk cId="57768834" sldId="259"/>
            <ac:spMk id="3" creationId="{A065753E-899A-3AB6-B2EB-DB5E525AE8F9}"/>
          </ac:spMkLst>
        </pc:spChg>
        <pc:picChg chg="add mod">
          <ac:chgData name="Korinne Angela White" userId="829ad592e2f67c35" providerId="LiveId" clId="{590EFB51-09AE-4B3E-BE06-0D121D7478C4}" dt="2024-11-05T20:11:20.274" v="4710" actId="1076"/>
          <ac:picMkLst>
            <pc:docMk/>
            <pc:sldMk cId="57768834" sldId="259"/>
            <ac:picMk id="4" creationId="{4E59B95E-74AF-AB09-2194-D27AEC47CC94}"/>
          </ac:picMkLst>
        </pc:picChg>
        <pc:picChg chg="add del mod">
          <ac:chgData name="Korinne Angela White" userId="829ad592e2f67c35" providerId="LiveId" clId="{590EFB51-09AE-4B3E-BE06-0D121D7478C4}" dt="2024-11-05T20:10:45.291" v="4697" actId="478"/>
          <ac:picMkLst>
            <pc:docMk/>
            <pc:sldMk cId="57768834" sldId="259"/>
            <ac:picMk id="5" creationId="{167AED18-5307-F861-789E-872510A25C74}"/>
          </ac:picMkLst>
        </pc:picChg>
      </pc:sldChg>
      <pc:sldChg chg="addSp delSp modSp mod setBg modNotesTx">
        <pc:chgData name="Korinne Angela White" userId="829ad592e2f67c35" providerId="LiveId" clId="{590EFB51-09AE-4B3E-BE06-0D121D7478C4}" dt="2024-11-05T20:13:39.909" v="4771" actId="14100"/>
        <pc:sldMkLst>
          <pc:docMk/>
          <pc:sldMk cId="785294676" sldId="260"/>
        </pc:sldMkLst>
        <pc:spChg chg="mod">
          <ac:chgData name="Korinne Angela White" userId="829ad592e2f67c35" providerId="LiveId" clId="{590EFB51-09AE-4B3E-BE06-0D121D7478C4}" dt="2024-11-04T21:23:18.693" v="339" actId="26606"/>
          <ac:spMkLst>
            <pc:docMk/>
            <pc:sldMk cId="785294676" sldId="260"/>
            <ac:spMk id="2" creationId="{5E5F7661-715E-F108-623C-2A6485B95CA2}"/>
          </ac:spMkLst>
        </pc:spChg>
        <pc:spChg chg="mod">
          <ac:chgData name="Korinne Angela White" userId="829ad592e2f67c35" providerId="LiveId" clId="{590EFB51-09AE-4B3E-BE06-0D121D7478C4}" dt="2024-11-05T20:13:39.909" v="4771" actId="14100"/>
          <ac:spMkLst>
            <pc:docMk/>
            <pc:sldMk cId="785294676" sldId="260"/>
            <ac:spMk id="3" creationId="{1682C1F2-2DC2-05E4-D069-DEA99B757620}"/>
          </ac:spMkLst>
        </pc:spChg>
        <pc:picChg chg="add mod ord">
          <ac:chgData name="Korinne Angela White" userId="829ad592e2f67c35" providerId="LiveId" clId="{590EFB51-09AE-4B3E-BE06-0D121D7478C4}" dt="2024-11-05T19:40:16.539" v="3991" actId="14100"/>
          <ac:picMkLst>
            <pc:docMk/>
            <pc:sldMk cId="785294676" sldId="260"/>
            <ac:picMk id="5" creationId="{495C1309-EB0F-A2E8-10C1-5C9B3FE125DE}"/>
          </ac:picMkLst>
        </pc:picChg>
      </pc:sldChg>
      <pc:sldChg chg="addSp modSp add mod ord modNotesTx">
        <pc:chgData name="Korinne Angela White" userId="829ad592e2f67c35" providerId="LiveId" clId="{590EFB51-09AE-4B3E-BE06-0D121D7478C4}" dt="2024-11-05T20:13:19.593" v="4770" actId="6549"/>
        <pc:sldMkLst>
          <pc:docMk/>
          <pc:sldMk cId="4181462145" sldId="261"/>
        </pc:sldMkLst>
        <pc:spChg chg="mod">
          <ac:chgData name="Korinne Angela White" userId="829ad592e2f67c35" providerId="LiveId" clId="{590EFB51-09AE-4B3E-BE06-0D121D7478C4}" dt="2024-11-04T21:22:08.050" v="311" actId="15"/>
          <ac:spMkLst>
            <pc:docMk/>
            <pc:sldMk cId="4181462145" sldId="261"/>
            <ac:spMk id="3" creationId="{52D0E7E9-6E45-F1AC-489A-1DB7CFDF6C9B}"/>
          </ac:spMkLst>
        </pc:spChg>
        <pc:picChg chg="add mod">
          <ac:chgData name="Korinne Angela White" userId="829ad592e2f67c35" providerId="LiveId" clId="{590EFB51-09AE-4B3E-BE06-0D121D7478C4}" dt="2024-11-04T21:21:20.923" v="200" actId="1076"/>
          <ac:picMkLst>
            <pc:docMk/>
            <pc:sldMk cId="4181462145" sldId="261"/>
            <ac:picMk id="5" creationId="{32B35C55-2A44-5014-BEAA-BC4B7A1FAB86}"/>
          </ac:picMkLst>
        </pc:picChg>
      </pc:sldChg>
      <pc:sldChg chg="delSp modSp add mod ord modNotesTx">
        <pc:chgData name="Korinne Angela White" userId="829ad592e2f67c35" providerId="LiveId" clId="{590EFB51-09AE-4B3E-BE06-0D121D7478C4}" dt="2024-11-05T20:07:25.230" v="4532" actId="20577"/>
        <pc:sldMkLst>
          <pc:docMk/>
          <pc:sldMk cId="347928106" sldId="262"/>
        </pc:sldMkLst>
        <pc:spChg chg="mod">
          <ac:chgData name="Korinne Angela White" userId="829ad592e2f67c35" providerId="LiveId" clId="{590EFB51-09AE-4B3E-BE06-0D121D7478C4}" dt="2024-11-04T21:42:10.226" v="1920" actId="122"/>
          <ac:spMkLst>
            <pc:docMk/>
            <pc:sldMk cId="347928106" sldId="262"/>
            <ac:spMk id="2" creationId="{0D930A4E-9EAD-3670-310C-551DE0FC3E14}"/>
          </ac:spMkLst>
        </pc:spChg>
      </pc:sldChg>
      <pc:sldChg chg="add del">
        <pc:chgData name="Korinne Angela White" userId="829ad592e2f67c35" providerId="LiveId" clId="{590EFB51-09AE-4B3E-BE06-0D121D7478C4}" dt="2024-11-04T21:25:34.602" v="591" actId="2890"/>
        <pc:sldMkLst>
          <pc:docMk/>
          <pc:sldMk cId="1838047569" sldId="262"/>
        </pc:sldMkLst>
      </pc:sldChg>
      <pc:sldChg chg="modSp add mod modNotesTx">
        <pc:chgData name="Korinne Angela White" userId="829ad592e2f67c35" providerId="LiveId" clId="{590EFB51-09AE-4B3E-BE06-0D121D7478C4}" dt="2024-11-04T21:59:17.207" v="3362" actId="20577"/>
        <pc:sldMkLst>
          <pc:docMk/>
          <pc:sldMk cId="2240278008" sldId="263"/>
        </pc:sldMkLst>
        <pc:spChg chg="mod">
          <ac:chgData name="Korinne Angela White" userId="829ad592e2f67c35" providerId="LiveId" clId="{590EFB51-09AE-4B3E-BE06-0D121D7478C4}" dt="2024-11-04T21:26:32.858" v="624" actId="20577"/>
          <ac:spMkLst>
            <pc:docMk/>
            <pc:sldMk cId="2240278008" sldId="263"/>
            <ac:spMk id="2" creationId="{1FE20DC9-11BC-3515-D061-6E3833BE96D2}"/>
          </ac:spMkLst>
        </pc:spChg>
        <pc:spChg chg="mod">
          <ac:chgData name="Korinne Angela White" userId="829ad592e2f67c35" providerId="LiveId" clId="{590EFB51-09AE-4B3E-BE06-0D121D7478C4}" dt="2024-11-04T21:31:22.630" v="1366" actId="20577"/>
          <ac:spMkLst>
            <pc:docMk/>
            <pc:sldMk cId="2240278008" sldId="263"/>
            <ac:spMk id="3" creationId="{5D85F33C-364E-5CCC-18BE-484FCA2342B5}"/>
          </ac:spMkLst>
        </pc:spChg>
      </pc:sldChg>
      <pc:sldChg chg="addSp delSp modSp add mod ord setBg modNotesTx">
        <pc:chgData name="Korinne Angela White" userId="829ad592e2f67c35" providerId="LiveId" clId="{590EFB51-09AE-4B3E-BE06-0D121D7478C4}" dt="2024-11-06T16:25:39.190" v="5548" actId="20577"/>
        <pc:sldMkLst>
          <pc:docMk/>
          <pc:sldMk cId="4052800136" sldId="264"/>
        </pc:sldMkLst>
        <pc:spChg chg="mod">
          <ac:chgData name="Korinne Angela White" userId="829ad592e2f67c35" providerId="LiveId" clId="{590EFB51-09AE-4B3E-BE06-0D121D7478C4}" dt="2024-11-05T20:15:20.795" v="4774" actId="20577"/>
          <ac:spMkLst>
            <pc:docMk/>
            <pc:sldMk cId="4052800136" sldId="264"/>
            <ac:spMk id="2" creationId="{4D63A445-6A42-FA12-BFFD-A33A91148F72}"/>
          </ac:spMkLst>
        </pc:spChg>
        <pc:spChg chg="del mod">
          <ac:chgData name="Korinne Angela White" userId="829ad592e2f67c35" providerId="LiveId" clId="{590EFB51-09AE-4B3E-BE06-0D121D7478C4}" dt="2024-11-05T20:15:03.856" v="4772" actId="26606"/>
          <ac:spMkLst>
            <pc:docMk/>
            <pc:sldMk cId="4052800136" sldId="264"/>
            <ac:spMk id="3" creationId="{AB5AA277-8D78-D085-B27C-020DB934EC41}"/>
          </ac:spMkLst>
        </pc:spChg>
        <pc:spChg chg="add">
          <ac:chgData name="Korinne Angela White" userId="829ad592e2f67c35" providerId="LiveId" clId="{590EFB51-09AE-4B3E-BE06-0D121D7478C4}" dt="2024-11-05T20:15:03.856" v="4772" actId="26606"/>
          <ac:spMkLst>
            <pc:docMk/>
            <pc:sldMk cId="4052800136" sldId="264"/>
            <ac:spMk id="9" creationId="{57908DE9-5647-483E-B731-49D34A839B3F}"/>
          </ac:spMkLst>
        </pc:spChg>
        <pc:spChg chg="add">
          <ac:chgData name="Korinne Angela White" userId="829ad592e2f67c35" providerId="LiveId" clId="{590EFB51-09AE-4B3E-BE06-0D121D7478C4}" dt="2024-11-05T20:15:03.856" v="4772" actId="26606"/>
          <ac:spMkLst>
            <pc:docMk/>
            <pc:sldMk cId="4052800136" sldId="264"/>
            <ac:spMk id="11" creationId="{926962B4-5DCE-4745-A877-F7237DA68D7F}"/>
          </ac:spMkLst>
        </pc:spChg>
        <pc:spChg chg="add">
          <ac:chgData name="Korinne Angela White" userId="829ad592e2f67c35" providerId="LiveId" clId="{590EFB51-09AE-4B3E-BE06-0D121D7478C4}" dt="2024-11-05T20:15:03.856" v="4772" actId="26606"/>
          <ac:spMkLst>
            <pc:docMk/>
            <pc:sldMk cId="4052800136" sldId="264"/>
            <ac:spMk id="13" creationId="{FFC31C6D-653C-4C57-B226-ED6CE571F611}"/>
          </ac:spMkLst>
        </pc:spChg>
        <pc:grpChg chg="add">
          <ac:chgData name="Korinne Angela White" userId="829ad592e2f67c35" providerId="LiveId" clId="{590EFB51-09AE-4B3E-BE06-0D121D7478C4}" dt="2024-11-05T20:15:03.856" v="4772" actId="26606"/>
          <ac:grpSpMkLst>
            <pc:docMk/>
            <pc:sldMk cId="4052800136" sldId="264"/>
            <ac:grpSpMk id="15" creationId="{C310B041-3468-403A-926B-E3C1CF4433A2}"/>
          </ac:grpSpMkLst>
        </pc:grpChg>
        <pc:graphicFrameChg chg="add mod modGraphic">
          <ac:chgData name="Korinne Angela White" userId="829ad592e2f67c35" providerId="LiveId" clId="{590EFB51-09AE-4B3E-BE06-0D121D7478C4}" dt="2024-11-05T20:16:17.567" v="4783" actId="14100"/>
          <ac:graphicFrameMkLst>
            <pc:docMk/>
            <pc:sldMk cId="4052800136" sldId="264"/>
            <ac:graphicFrameMk id="5" creationId="{C5034C52-C339-06D1-8FC5-026D508B2113}"/>
          </ac:graphicFrameMkLst>
        </pc:graphicFrameChg>
      </pc:sldChg>
      <pc:sldChg chg="delSp modSp new del mod">
        <pc:chgData name="Korinne Angela White" userId="829ad592e2f67c35" providerId="LiveId" clId="{590EFB51-09AE-4B3E-BE06-0D121D7478C4}" dt="2024-11-04T21:38:50.248" v="1835" actId="47"/>
        <pc:sldMkLst>
          <pc:docMk/>
          <pc:sldMk cId="1385327193" sldId="265"/>
        </pc:sldMkLst>
      </pc:sldChg>
      <pc:sldChg chg="addSp modSp add mod ord modNotesTx">
        <pc:chgData name="Korinne Angela White" userId="829ad592e2f67c35" providerId="LiveId" clId="{590EFB51-09AE-4B3E-BE06-0D121D7478C4}" dt="2024-11-04T22:00:02.904" v="3466" actId="20577"/>
        <pc:sldMkLst>
          <pc:docMk/>
          <pc:sldMk cId="1856681765" sldId="266"/>
        </pc:sldMkLst>
        <pc:spChg chg="mod">
          <ac:chgData name="Korinne Angela White" userId="829ad592e2f67c35" providerId="LiveId" clId="{590EFB51-09AE-4B3E-BE06-0D121D7478C4}" dt="2024-11-04T21:40:09.955" v="1910" actId="403"/>
          <ac:spMkLst>
            <pc:docMk/>
            <pc:sldMk cId="1856681765" sldId="266"/>
            <ac:spMk id="2" creationId="{7F668A59-5548-80AC-2199-75E84703E4AD}"/>
          </ac:spMkLst>
        </pc:spChg>
        <pc:spChg chg="mod">
          <ac:chgData name="Korinne Angela White" userId="829ad592e2f67c35" providerId="LiveId" clId="{590EFB51-09AE-4B3E-BE06-0D121D7478C4}" dt="2024-11-04T21:40:15.055" v="1913" actId="403"/>
          <ac:spMkLst>
            <pc:docMk/>
            <pc:sldMk cId="1856681765" sldId="266"/>
            <ac:spMk id="3" creationId="{181785EA-B622-B00D-25F5-44660CD1480C}"/>
          </ac:spMkLst>
        </pc:spChg>
        <pc:spChg chg="add mod">
          <ac:chgData name="Korinne Angela White" userId="829ad592e2f67c35" providerId="LiveId" clId="{590EFB51-09AE-4B3E-BE06-0D121D7478C4}" dt="2024-11-04T21:41:36.303" v="1917" actId="1076"/>
          <ac:spMkLst>
            <pc:docMk/>
            <pc:sldMk cId="1856681765" sldId="266"/>
            <ac:spMk id="4" creationId="{5B4FD789-4EA6-60B1-22DF-B18F657424D5}"/>
          </ac:spMkLst>
        </pc:spChg>
        <pc:spChg chg="add mod">
          <ac:chgData name="Korinne Angela White" userId="829ad592e2f67c35" providerId="LiveId" clId="{590EFB51-09AE-4B3E-BE06-0D121D7478C4}" dt="2024-11-04T22:00:02.904" v="3466" actId="20577"/>
          <ac:spMkLst>
            <pc:docMk/>
            <pc:sldMk cId="1856681765" sldId="266"/>
            <ac:spMk id="5" creationId="{4AFADBAC-6D69-5BF5-5B93-AB74C19AA821}"/>
          </ac:spMkLst>
        </pc:spChg>
      </pc:sldChg>
      <pc:sldChg chg="addSp delSp modSp new del mod delAnim modAnim modNotesTx">
        <pc:chgData name="Korinne Angela White" userId="829ad592e2f67c35" providerId="LiveId" clId="{590EFB51-09AE-4B3E-BE06-0D121D7478C4}" dt="2024-11-05T20:11:27.136" v="4711" actId="47"/>
        <pc:sldMkLst>
          <pc:docMk/>
          <pc:sldMk cId="76711123" sldId="267"/>
        </pc:sldMkLst>
        <pc:spChg chg="mod">
          <ac:chgData name="Korinne Angela White" userId="829ad592e2f67c35" providerId="LiveId" clId="{590EFB51-09AE-4B3E-BE06-0D121D7478C4}" dt="2024-11-05T19:03:02.886" v="3474" actId="20577"/>
          <ac:spMkLst>
            <pc:docMk/>
            <pc:sldMk cId="76711123" sldId="267"/>
            <ac:spMk id="2" creationId="{5AF1DEA7-A57C-A270-5217-8E23B27D6DBC}"/>
          </ac:spMkLst>
        </pc:spChg>
        <pc:spChg chg="del">
          <ac:chgData name="Korinne Angela White" userId="829ad592e2f67c35" providerId="LiveId" clId="{590EFB51-09AE-4B3E-BE06-0D121D7478C4}" dt="2024-11-05T19:03:05.670" v="3475" actId="22"/>
          <ac:spMkLst>
            <pc:docMk/>
            <pc:sldMk cId="76711123" sldId="267"/>
            <ac:spMk id="3" creationId="{033E2F6C-2C8F-1456-95D1-C79E5ADA92AB}"/>
          </ac:spMkLst>
        </pc:spChg>
        <pc:spChg chg="add mod">
          <ac:chgData name="Korinne Angela White" userId="829ad592e2f67c35" providerId="LiveId" clId="{590EFB51-09AE-4B3E-BE06-0D121D7478C4}" dt="2024-11-05T20:10:38.775" v="4696" actId="21"/>
          <ac:spMkLst>
            <pc:docMk/>
            <pc:sldMk cId="76711123" sldId="267"/>
            <ac:spMk id="7" creationId="{74B1792F-5034-332E-7F10-0980DFAD6D2E}"/>
          </ac:spMkLst>
        </pc:spChg>
        <pc:picChg chg="add del mod ord">
          <ac:chgData name="Korinne Angela White" userId="829ad592e2f67c35" providerId="LiveId" clId="{590EFB51-09AE-4B3E-BE06-0D121D7478C4}" dt="2024-11-05T20:10:38.775" v="4696" actId="21"/>
          <ac:picMkLst>
            <pc:docMk/>
            <pc:sldMk cId="76711123" sldId="267"/>
            <ac:picMk id="5" creationId="{4E59B95E-74AF-AB09-2194-D27AEC47CC94}"/>
          </ac:picMkLst>
        </pc:picChg>
        <pc:picChg chg="add del mod">
          <ac:chgData name="Korinne Angela White" userId="829ad592e2f67c35" providerId="LiveId" clId="{590EFB51-09AE-4B3E-BE06-0D121D7478C4}" dt="2024-11-05T19:51:31.788" v="4119" actId="478"/>
          <ac:picMkLst>
            <pc:docMk/>
            <pc:sldMk cId="76711123" sldId="267"/>
            <ac:picMk id="8" creationId="{C607DCB8-C668-8A56-1D32-D6395628782F}"/>
          </ac:picMkLst>
        </pc:picChg>
      </pc:sldChg>
      <pc:sldChg chg="addSp delSp modSp add mod modNotesTx">
        <pc:chgData name="Korinne Angela White" userId="829ad592e2f67c35" providerId="LiveId" clId="{590EFB51-09AE-4B3E-BE06-0D121D7478C4}" dt="2024-11-06T16:15:44.705" v="5060" actId="20577"/>
        <pc:sldMkLst>
          <pc:docMk/>
          <pc:sldMk cId="45372991" sldId="268"/>
        </pc:sldMkLst>
        <pc:spChg chg="add del mod">
          <ac:chgData name="Korinne Angela White" userId="829ad592e2f67c35" providerId="LiveId" clId="{590EFB51-09AE-4B3E-BE06-0D121D7478C4}" dt="2024-11-05T19:11:32.114" v="3482" actId="22"/>
          <ac:spMkLst>
            <pc:docMk/>
            <pc:sldMk cId="45372991" sldId="268"/>
            <ac:spMk id="4" creationId="{6F1A002D-86E0-C5D8-D89C-265C81ED51DC}"/>
          </ac:spMkLst>
        </pc:spChg>
        <pc:spChg chg="add del mod">
          <ac:chgData name="Korinne Angela White" userId="829ad592e2f67c35" providerId="LiveId" clId="{590EFB51-09AE-4B3E-BE06-0D121D7478C4}" dt="2024-11-05T19:30:14.314" v="3898" actId="478"/>
          <ac:spMkLst>
            <pc:docMk/>
            <pc:sldMk cId="45372991" sldId="268"/>
            <ac:spMk id="12" creationId="{3D8EC756-155D-79B9-0F8A-45F8DAE3E160}"/>
          </ac:spMkLst>
        </pc:spChg>
        <pc:picChg chg="del">
          <ac:chgData name="Korinne Angela White" userId="829ad592e2f67c35" providerId="LiveId" clId="{590EFB51-09AE-4B3E-BE06-0D121D7478C4}" dt="2024-11-05T19:03:33.035" v="3481" actId="478"/>
          <ac:picMkLst>
            <pc:docMk/>
            <pc:sldMk cId="45372991" sldId="268"/>
            <ac:picMk id="5" creationId="{0DDDCFA1-7398-2972-8005-F54B73270112}"/>
          </ac:picMkLst>
        </pc:picChg>
        <pc:picChg chg="add del mod ord">
          <ac:chgData name="Korinne Angela White" userId="829ad592e2f67c35" providerId="LiveId" clId="{590EFB51-09AE-4B3E-BE06-0D121D7478C4}" dt="2024-11-05T19:30:09.694" v="3896" actId="478"/>
          <ac:picMkLst>
            <pc:docMk/>
            <pc:sldMk cId="45372991" sldId="268"/>
            <ac:picMk id="7" creationId="{13EF2BEB-E92E-3DC5-F2B8-C3963C2C2B53}"/>
          </ac:picMkLst>
        </pc:picChg>
        <pc:picChg chg="add del mod">
          <ac:chgData name="Korinne Angela White" userId="829ad592e2f67c35" providerId="LiveId" clId="{590EFB51-09AE-4B3E-BE06-0D121D7478C4}" dt="2024-11-05T19:20:55.095" v="3510" actId="21"/>
          <ac:picMkLst>
            <pc:docMk/>
            <pc:sldMk cId="45372991" sldId="268"/>
            <ac:picMk id="8" creationId="{C607DCB8-C668-8A56-1D32-D6395628782F}"/>
          </ac:picMkLst>
        </pc:picChg>
        <pc:picChg chg="add mod">
          <ac:chgData name="Korinne Angela White" userId="829ad592e2f67c35" providerId="LiveId" clId="{590EFB51-09AE-4B3E-BE06-0D121D7478C4}" dt="2024-11-05T19:30:23.367" v="3901" actId="1076"/>
          <ac:picMkLst>
            <pc:docMk/>
            <pc:sldMk cId="45372991" sldId="268"/>
            <ac:picMk id="10" creationId="{E8307728-28D7-3251-1231-869936FFC27E}"/>
          </ac:picMkLst>
        </pc:picChg>
      </pc:sldChg>
      <pc:sldChg chg="addSp delSp modSp add del mod delAnim modAnim modNotesTx">
        <pc:chgData name="Korinne Angela White" userId="829ad592e2f67c35" providerId="LiveId" clId="{590EFB51-09AE-4B3E-BE06-0D121D7478C4}" dt="2024-11-05T20:12:01.121" v="4715" actId="2696"/>
        <pc:sldMkLst>
          <pc:docMk/>
          <pc:sldMk cId="902549739" sldId="269"/>
        </pc:sldMkLst>
        <pc:spChg chg="add del mod">
          <ac:chgData name="Korinne Angela White" userId="829ad592e2f67c35" providerId="LiveId" clId="{590EFB51-09AE-4B3E-BE06-0D121D7478C4}" dt="2024-11-05T19:51:28.620" v="4118" actId="478"/>
          <ac:spMkLst>
            <pc:docMk/>
            <pc:sldMk cId="902549739" sldId="269"/>
            <ac:spMk id="4" creationId="{E97E6710-56DC-3502-8ADF-6B26E5864D09}"/>
          </ac:spMkLst>
        </pc:spChg>
        <pc:picChg chg="del">
          <ac:chgData name="Korinne Angela White" userId="829ad592e2f67c35" providerId="LiveId" clId="{590EFB51-09AE-4B3E-BE06-0D121D7478C4}" dt="2024-11-05T19:51:19.699" v="4115" actId="478"/>
          <ac:picMkLst>
            <pc:docMk/>
            <pc:sldMk cId="902549739" sldId="269"/>
            <ac:picMk id="5" creationId="{0B0186CF-4F9C-BE44-DD97-A748CC93D8E0}"/>
          </ac:picMkLst>
        </pc:picChg>
        <pc:picChg chg="mod">
          <ac:chgData name="Korinne Angela White" userId="829ad592e2f67c35" providerId="LiveId" clId="{590EFB51-09AE-4B3E-BE06-0D121D7478C4}" dt="2024-11-05T19:51:26.377" v="4117" actId="1076"/>
          <ac:picMkLst>
            <pc:docMk/>
            <pc:sldMk cId="902549739" sldId="269"/>
            <ac:picMk id="8" creationId="{E521C589-05CB-731A-566F-8048E9D1F99A}"/>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952462D-B988-46A4-BD44-BC9AB97D9DB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8AA201-DAB7-43CA-88E3-9C4FF96E5DF2}">
      <dgm:prSet custT="1"/>
      <dgm:spPr/>
      <dgm:t>
        <a:bodyPr/>
        <a:lstStyle/>
        <a:p>
          <a:r>
            <a:rPr lang="en-CA" sz="2000"/>
            <a:t>Deeper Customer Segmentation Analysis</a:t>
          </a:r>
          <a:endParaRPr lang="en-US" sz="2000"/>
        </a:p>
      </dgm:t>
    </dgm:pt>
    <dgm:pt modelId="{819D68AC-C206-4114-A969-3E64BA72E6A4}" type="parTrans" cxnId="{6A7307FF-A36F-48AA-8BB8-841F0224C1A2}">
      <dgm:prSet/>
      <dgm:spPr/>
      <dgm:t>
        <a:bodyPr/>
        <a:lstStyle/>
        <a:p>
          <a:endParaRPr lang="en-US"/>
        </a:p>
      </dgm:t>
    </dgm:pt>
    <dgm:pt modelId="{32E6ED16-52AE-4AFB-B640-966D84C3FE73}" type="sibTrans" cxnId="{6A7307FF-A36F-48AA-8BB8-841F0224C1A2}">
      <dgm:prSet/>
      <dgm:spPr/>
      <dgm:t>
        <a:bodyPr/>
        <a:lstStyle/>
        <a:p>
          <a:endParaRPr lang="en-US"/>
        </a:p>
      </dgm:t>
    </dgm:pt>
    <dgm:pt modelId="{416D6CAC-5E5A-4794-9C22-91D348525B5C}">
      <dgm:prSet/>
      <dgm:spPr/>
      <dgm:t>
        <a:bodyPr/>
        <a:lstStyle/>
        <a:p>
          <a:r>
            <a:rPr lang="en-CA"/>
            <a:t>Create customer personas and target marketing campaigns tailored to different segments</a:t>
          </a:r>
          <a:endParaRPr lang="en-US"/>
        </a:p>
      </dgm:t>
    </dgm:pt>
    <dgm:pt modelId="{F95B895E-B216-4639-81AB-8DFFD462A2D7}" type="parTrans" cxnId="{AA01EB64-5832-4050-9944-9B3FEF81D5EA}">
      <dgm:prSet/>
      <dgm:spPr/>
      <dgm:t>
        <a:bodyPr/>
        <a:lstStyle/>
        <a:p>
          <a:endParaRPr lang="en-US"/>
        </a:p>
      </dgm:t>
    </dgm:pt>
    <dgm:pt modelId="{9A9C21C1-C81E-4461-BFCA-B91E37C4A6D1}" type="sibTrans" cxnId="{AA01EB64-5832-4050-9944-9B3FEF81D5EA}">
      <dgm:prSet/>
      <dgm:spPr/>
      <dgm:t>
        <a:bodyPr/>
        <a:lstStyle/>
        <a:p>
          <a:endParaRPr lang="en-US"/>
        </a:p>
      </dgm:t>
    </dgm:pt>
    <dgm:pt modelId="{FA857120-E741-4F0F-B648-5BFFEF28C55C}">
      <dgm:prSet custT="1"/>
      <dgm:spPr/>
      <dgm:t>
        <a:bodyPr/>
        <a:lstStyle/>
        <a:p>
          <a:r>
            <a:rPr lang="en-CA" sz="2000"/>
            <a:t>Location-based Consumer Behavior Analysis</a:t>
          </a:r>
          <a:endParaRPr lang="en-US" sz="2000"/>
        </a:p>
      </dgm:t>
    </dgm:pt>
    <dgm:pt modelId="{87E98726-44E4-4CB6-B416-5AFECC324D7A}" type="parTrans" cxnId="{E896B882-CF11-4AB0-91E1-E31EC1A7567D}">
      <dgm:prSet/>
      <dgm:spPr/>
      <dgm:t>
        <a:bodyPr/>
        <a:lstStyle/>
        <a:p>
          <a:endParaRPr lang="en-US"/>
        </a:p>
      </dgm:t>
    </dgm:pt>
    <dgm:pt modelId="{7B093291-5992-4D77-96E1-043904289D91}" type="sibTrans" cxnId="{E896B882-CF11-4AB0-91E1-E31EC1A7567D}">
      <dgm:prSet/>
      <dgm:spPr/>
      <dgm:t>
        <a:bodyPr/>
        <a:lstStyle/>
        <a:p>
          <a:endParaRPr lang="en-US"/>
        </a:p>
      </dgm:t>
    </dgm:pt>
    <dgm:pt modelId="{4028A2DC-FEF8-42F1-94C0-3BCF571A2E19}">
      <dgm:prSet/>
      <dgm:spPr/>
      <dgm:t>
        <a:bodyPr/>
        <a:lstStyle/>
        <a:p>
          <a:r>
            <a:rPr lang="en-CA"/>
            <a:t>Develop location-specific strategies and adapt the user experience and marketing messages to fit better in that market</a:t>
          </a:r>
          <a:endParaRPr lang="en-US"/>
        </a:p>
      </dgm:t>
    </dgm:pt>
    <dgm:pt modelId="{B119DA39-3E1E-4BF5-B3CA-8961528D396E}" type="parTrans" cxnId="{CDC07689-D8E7-462E-AA2F-5DA637C9C764}">
      <dgm:prSet/>
      <dgm:spPr/>
      <dgm:t>
        <a:bodyPr/>
        <a:lstStyle/>
        <a:p>
          <a:endParaRPr lang="en-US"/>
        </a:p>
      </dgm:t>
    </dgm:pt>
    <dgm:pt modelId="{24EFF5F0-9699-452A-B15E-9AFF06459730}" type="sibTrans" cxnId="{CDC07689-D8E7-462E-AA2F-5DA637C9C764}">
      <dgm:prSet/>
      <dgm:spPr/>
      <dgm:t>
        <a:bodyPr/>
        <a:lstStyle/>
        <a:p>
          <a:endParaRPr lang="en-US"/>
        </a:p>
      </dgm:t>
    </dgm:pt>
    <dgm:pt modelId="{0BD5B15F-B2AF-498C-9356-ACDCA487D11C}">
      <dgm:prSet custT="1"/>
      <dgm:spPr/>
      <dgm:t>
        <a:bodyPr/>
        <a:lstStyle/>
        <a:p>
          <a:r>
            <a:rPr lang="en-CA" sz="2000"/>
            <a:t>Analyzing Referral Sources and Influences</a:t>
          </a:r>
          <a:endParaRPr lang="en-US" sz="2000"/>
        </a:p>
      </dgm:t>
    </dgm:pt>
    <dgm:pt modelId="{CF495E41-2DEB-4E6D-A8E2-AF5F5C6ECD3F}" type="parTrans" cxnId="{958776E1-00F7-4DFF-B362-981BA91310D8}">
      <dgm:prSet/>
      <dgm:spPr/>
      <dgm:t>
        <a:bodyPr/>
        <a:lstStyle/>
        <a:p>
          <a:endParaRPr lang="en-US"/>
        </a:p>
      </dgm:t>
    </dgm:pt>
    <dgm:pt modelId="{588C9F9D-6B3E-4A0C-BA58-1A27D2174F38}" type="sibTrans" cxnId="{958776E1-00F7-4DFF-B362-981BA91310D8}">
      <dgm:prSet/>
      <dgm:spPr/>
      <dgm:t>
        <a:bodyPr/>
        <a:lstStyle/>
        <a:p>
          <a:endParaRPr lang="en-US"/>
        </a:p>
      </dgm:t>
    </dgm:pt>
    <dgm:pt modelId="{624AE226-8570-4B29-A3E4-9B4B310644C7}">
      <dgm:prSet/>
      <dgm:spPr/>
      <dgm:t>
        <a:bodyPr/>
        <a:lstStyle/>
        <a:p>
          <a:r>
            <a:rPr lang="en-CA"/>
            <a:t>Identifying where to spend more or less in marketing</a:t>
          </a:r>
          <a:endParaRPr lang="en-US"/>
        </a:p>
      </dgm:t>
    </dgm:pt>
    <dgm:pt modelId="{E4B6776F-2E7E-4F87-92D8-47680CCE4586}" type="parTrans" cxnId="{3FFDD60D-426F-413D-9E54-A1C7DCBEE033}">
      <dgm:prSet/>
      <dgm:spPr/>
      <dgm:t>
        <a:bodyPr/>
        <a:lstStyle/>
        <a:p>
          <a:endParaRPr lang="en-US"/>
        </a:p>
      </dgm:t>
    </dgm:pt>
    <dgm:pt modelId="{439F91A4-A7D0-42DC-AAA3-396C154F7C46}" type="sibTrans" cxnId="{3FFDD60D-426F-413D-9E54-A1C7DCBEE033}">
      <dgm:prSet/>
      <dgm:spPr/>
      <dgm:t>
        <a:bodyPr/>
        <a:lstStyle/>
        <a:p>
          <a:endParaRPr lang="en-US"/>
        </a:p>
      </dgm:t>
    </dgm:pt>
    <dgm:pt modelId="{F000025E-F500-4117-8768-357B197055F9}">
      <dgm:prSet custT="1"/>
      <dgm:spPr/>
      <dgm:t>
        <a:bodyPr/>
        <a:lstStyle/>
        <a:p>
          <a:r>
            <a:rPr lang="en-CA" sz="2000"/>
            <a:t>Conversion Rate Analysis</a:t>
          </a:r>
          <a:endParaRPr lang="en-US" sz="2000"/>
        </a:p>
      </dgm:t>
    </dgm:pt>
    <dgm:pt modelId="{EA7B7AD7-9E2C-4212-A274-9325E55B6C96}" type="parTrans" cxnId="{71C91790-C8CC-477B-A138-CA514FEC1C21}">
      <dgm:prSet/>
      <dgm:spPr/>
      <dgm:t>
        <a:bodyPr/>
        <a:lstStyle/>
        <a:p>
          <a:endParaRPr lang="en-US"/>
        </a:p>
      </dgm:t>
    </dgm:pt>
    <dgm:pt modelId="{CFC1B237-B00A-4F06-B738-170F7ED10B18}" type="sibTrans" cxnId="{71C91790-C8CC-477B-A138-CA514FEC1C21}">
      <dgm:prSet/>
      <dgm:spPr/>
      <dgm:t>
        <a:bodyPr/>
        <a:lstStyle/>
        <a:p>
          <a:endParaRPr lang="en-US"/>
        </a:p>
      </dgm:t>
    </dgm:pt>
    <dgm:pt modelId="{0A8B63C3-83F9-4F93-89B5-15D412A65CE6}">
      <dgm:prSet/>
      <dgm:spPr/>
      <dgm:t>
        <a:bodyPr/>
        <a:lstStyle/>
        <a:p>
          <a:r>
            <a:rPr lang="en-CA"/>
            <a:t>Here is where we identify how long (time) an average visitor spends on the site, and how much (revenue) they are buying</a:t>
          </a:r>
          <a:endParaRPr lang="en-US"/>
        </a:p>
      </dgm:t>
    </dgm:pt>
    <dgm:pt modelId="{10A3F543-E3E0-4E1E-8BF8-AE91EC32F85E}" type="parTrans" cxnId="{EE5955E2-916F-4707-A973-860C5DB9ED98}">
      <dgm:prSet/>
      <dgm:spPr/>
      <dgm:t>
        <a:bodyPr/>
        <a:lstStyle/>
        <a:p>
          <a:endParaRPr lang="en-US"/>
        </a:p>
      </dgm:t>
    </dgm:pt>
    <dgm:pt modelId="{A104E59D-4376-4F5F-8EDF-D5E0460B0DDD}" type="sibTrans" cxnId="{EE5955E2-916F-4707-A973-860C5DB9ED98}">
      <dgm:prSet/>
      <dgm:spPr/>
      <dgm:t>
        <a:bodyPr/>
        <a:lstStyle/>
        <a:p>
          <a:endParaRPr lang="en-US"/>
        </a:p>
      </dgm:t>
    </dgm:pt>
    <dgm:pt modelId="{9526FBCB-D171-4782-B55A-03C71CFC87B0}" type="pres">
      <dgm:prSet presAssocID="{7952462D-B988-46A4-BD44-BC9AB97D9DBD}" presName="root" presStyleCnt="0">
        <dgm:presLayoutVars>
          <dgm:dir/>
          <dgm:resizeHandles val="exact"/>
        </dgm:presLayoutVars>
      </dgm:prSet>
      <dgm:spPr/>
    </dgm:pt>
    <dgm:pt modelId="{3D2A62F4-BAB6-4388-A836-BF77C5AAD32B}" type="pres">
      <dgm:prSet presAssocID="{7D8AA201-DAB7-43CA-88E3-9C4FF96E5DF2}" presName="compNode" presStyleCnt="0"/>
      <dgm:spPr/>
    </dgm:pt>
    <dgm:pt modelId="{80B59AE6-DFAE-4B11-9E31-03D9F250EC3A}" type="pres">
      <dgm:prSet presAssocID="{7D8AA201-DAB7-43CA-88E3-9C4FF96E5DF2}" presName="bgRect" presStyleLbl="bgShp" presStyleIdx="0" presStyleCnt="4"/>
      <dgm:spPr/>
    </dgm:pt>
    <dgm:pt modelId="{440BF25E-2118-450B-B4D3-F357358633B0}" type="pres">
      <dgm:prSet presAssocID="{7D8AA201-DAB7-43CA-88E3-9C4FF96E5D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016C38ED-A510-4772-98BF-B09EDB3D12D0}" type="pres">
      <dgm:prSet presAssocID="{7D8AA201-DAB7-43CA-88E3-9C4FF96E5DF2}" presName="spaceRect" presStyleCnt="0"/>
      <dgm:spPr/>
    </dgm:pt>
    <dgm:pt modelId="{81AA04BE-0B4F-419C-A3B4-EBD81CC5C245}" type="pres">
      <dgm:prSet presAssocID="{7D8AA201-DAB7-43CA-88E3-9C4FF96E5DF2}" presName="parTx" presStyleLbl="revTx" presStyleIdx="0" presStyleCnt="8">
        <dgm:presLayoutVars>
          <dgm:chMax val="0"/>
          <dgm:chPref val="0"/>
        </dgm:presLayoutVars>
      </dgm:prSet>
      <dgm:spPr/>
    </dgm:pt>
    <dgm:pt modelId="{12A5824C-770F-4EE7-8BEC-D0269EA1D677}" type="pres">
      <dgm:prSet presAssocID="{7D8AA201-DAB7-43CA-88E3-9C4FF96E5DF2}" presName="desTx" presStyleLbl="revTx" presStyleIdx="1" presStyleCnt="8">
        <dgm:presLayoutVars/>
      </dgm:prSet>
      <dgm:spPr/>
    </dgm:pt>
    <dgm:pt modelId="{4DC1A7D0-EE09-470B-BBBD-1EA310E0C74E}" type="pres">
      <dgm:prSet presAssocID="{32E6ED16-52AE-4AFB-B640-966D84C3FE73}" presName="sibTrans" presStyleCnt="0"/>
      <dgm:spPr/>
    </dgm:pt>
    <dgm:pt modelId="{B4A0A89D-76CA-483A-9C79-D0506F96E85A}" type="pres">
      <dgm:prSet presAssocID="{FA857120-E741-4F0F-B648-5BFFEF28C55C}" presName="compNode" presStyleCnt="0"/>
      <dgm:spPr/>
    </dgm:pt>
    <dgm:pt modelId="{C9596961-43C4-4D56-8CE5-8E58408FDDE0}" type="pres">
      <dgm:prSet presAssocID="{FA857120-E741-4F0F-B648-5BFFEF28C55C}" presName="bgRect" presStyleLbl="bgShp" presStyleIdx="1" presStyleCnt="4"/>
      <dgm:spPr/>
    </dgm:pt>
    <dgm:pt modelId="{261C30E7-7AB1-4D81-9E26-769B4CECB1C8}" type="pres">
      <dgm:prSet presAssocID="{FA857120-E741-4F0F-B648-5BFFEF28C5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46DBE484-2494-463D-9E3E-A83129BE1F27}" type="pres">
      <dgm:prSet presAssocID="{FA857120-E741-4F0F-B648-5BFFEF28C55C}" presName="spaceRect" presStyleCnt="0"/>
      <dgm:spPr/>
    </dgm:pt>
    <dgm:pt modelId="{537DCC65-8389-4D9D-BF54-E7CFE54374EE}" type="pres">
      <dgm:prSet presAssocID="{FA857120-E741-4F0F-B648-5BFFEF28C55C}" presName="parTx" presStyleLbl="revTx" presStyleIdx="2" presStyleCnt="8">
        <dgm:presLayoutVars>
          <dgm:chMax val="0"/>
          <dgm:chPref val="0"/>
        </dgm:presLayoutVars>
      </dgm:prSet>
      <dgm:spPr/>
    </dgm:pt>
    <dgm:pt modelId="{6DEB90FC-C463-4F3B-A4C8-5BDF6983375D}" type="pres">
      <dgm:prSet presAssocID="{FA857120-E741-4F0F-B648-5BFFEF28C55C}" presName="desTx" presStyleLbl="revTx" presStyleIdx="3" presStyleCnt="8">
        <dgm:presLayoutVars/>
      </dgm:prSet>
      <dgm:spPr/>
    </dgm:pt>
    <dgm:pt modelId="{65E0E05C-879C-4C48-B707-6BFFA5A5D3F8}" type="pres">
      <dgm:prSet presAssocID="{7B093291-5992-4D77-96E1-043904289D91}" presName="sibTrans" presStyleCnt="0"/>
      <dgm:spPr/>
    </dgm:pt>
    <dgm:pt modelId="{2EF15CD2-E390-43D9-BEB8-BD9C8821EA58}" type="pres">
      <dgm:prSet presAssocID="{0BD5B15F-B2AF-498C-9356-ACDCA487D11C}" presName="compNode" presStyleCnt="0"/>
      <dgm:spPr/>
    </dgm:pt>
    <dgm:pt modelId="{36535520-A7C6-4EC3-8DAE-FBBD91EBFCAD}" type="pres">
      <dgm:prSet presAssocID="{0BD5B15F-B2AF-498C-9356-ACDCA487D11C}" presName="bgRect" presStyleLbl="bgShp" presStyleIdx="2" presStyleCnt="4"/>
      <dgm:spPr/>
    </dgm:pt>
    <dgm:pt modelId="{37E85584-AE25-420D-B6A7-668D54FEA271}" type="pres">
      <dgm:prSet presAssocID="{0BD5B15F-B2AF-498C-9356-ACDCA487D1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368B974B-335B-453C-A0C3-9D4192F017D2}" type="pres">
      <dgm:prSet presAssocID="{0BD5B15F-B2AF-498C-9356-ACDCA487D11C}" presName="spaceRect" presStyleCnt="0"/>
      <dgm:spPr/>
    </dgm:pt>
    <dgm:pt modelId="{0CD018F5-4565-4A7B-A55C-47D59E814719}" type="pres">
      <dgm:prSet presAssocID="{0BD5B15F-B2AF-498C-9356-ACDCA487D11C}" presName="parTx" presStyleLbl="revTx" presStyleIdx="4" presStyleCnt="8">
        <dgm:presLayoutVars>
          <dgm:chMax val="0"/>
          <dgm:chPref val="0"/>
        </dgm:presLayoutVars>
      </dgm:prSet>
      <dgm:spPr/>
    </dgm:pt>
    <dgm:pt modelId="{AEFBEC99-864A-4A88-9115-D95389E5DDA7}" type="pres">
      <dgm:prSet presAssocID="{0BD5B15F-B2AF-498C-9356-ACDCA487D11C}" presName="desTx" presStyleLbl="revTx" presStyleIdx="5" presStyleCnt="8">
        <dgm:presLayoutVars/>
      </dgm:prSet>
      <dgm:spPr/>
    </dgm:pt>
    <dgm:pt modelId="{8EA74A41-1374-4E0D-86EA-0611EC5CFDE2}" type="pres">
      <dgm:prSet presAssocID="{588C9F9D-6B3E-4A0C-BA58-1A27D2174F38}" presName="sibTrans" presStyleCnt="0"/>
      <dgm:spPr/>
    </dgm:pt>
    <dgm:pt modelId="{9D88C741-AC5B-40EC-AA82-305B1A471141}" type="pres">
      <dgm:prSet presAssocID="{F000025E-F500-4117-8768-357B197055F9}" presName="compNode" presStyleCnt="0"/>
      <dgm:spPr/>
    </dgm:pt>
    <dgm:pt modelId="{26162647-6B22-4A07-BCD5-659443D964D0}" type="pres">
      <dgm:prSet presAssocID="{F000025E-F500-4117-8768-357B197055F9}" presName="bgRect" presStyleLbl="bgShp" presStyleIdx="3" presStyleCnt="4"/>
      <dgm:spPr/>
    </dgm:pt>
    <dgm:pt modelId="{7BD23C28-14E4-4F4B-998C-C24FACF82047}" type="pres">
      <dgm:prSet presAssocID="{F000025E-F500-4117-8768-357B197055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0BC3CB78-96A7-435B-B9B1-8EC950979A2E}" type="pres">
      <dgm:prSet presAssocID="{F000025E-F500-4117-8768-357B197055F9}" presName="spaceRect" presStyleCnt="0"/>
      <dgm:spPr/>
    </dgm:pt>
    <dgm:pt modelId="{D1CC4D61-83CC-4E6F-96FC-E4107AE840A6}" type="pres">
      <dgm:prSet presAssocID="{F000025E-F500-4117-8768-357B197055F9}" presName="parTx" presStyleLbl="revTx" presStyleIdx="6" presStyleCnt="8">
        <dgm:presLayoutVars>
          <dgm:chMax val="0"/>
          <dgm:chPref val="0"/>
        </dgm:presLayoutVars>
      </dgm:prSet>
      <dgm:spPr/>
    </dgm:pt>
    <dgm:pt modelId="{E1F38409-4560-488D-9272-36B329D366B6}" type="pres">
      <dgm:prSet presAssocID="{F000025E-F500-4117-8768-357B197055F9}" presName="desTx" presStyleLbl="revTx" presStyleIdx="7" presStyleCnt="8">
        <dgm:presLayoutVars/>
      </dgm:prSet>
      <dgm:spPr/>
    </dgm:pt>
  </dgm:ptLst>
  <dgm:cxnLst>
    <dgm:cxn modelId="{2105040C-CC07-430E-8794-FAB9359F2A24}" type="presOf" srcId="{7952462D-B988-46A4-BD44-BC9AB97D9DBD}" destId="{9526FBCB-D171-4782-B55A-03C71CFC87B0}" srcOrd="0" destOrd="0" presId="urn:microsoft.com/office/officeart/2018/2/layout/IconVerticalSolidList"/>
    <dgm:cxn modelId="{3FFDD60D-426F-413D-9E54-A1C7DCBEE033}" srcId="{0BD5B15F-B2AF-498C-9356-ACDCA487D11C}" destId="{624AE226-8570-4B29-A3E4-9B4B310644C7}" srcOrd="0" destOrd="0" parTransId="{E4B6776F-2E7E-4F87-92D8-47680CCE4586}" sibTransId="{439F91A4-A7D0-42DC-AAA3-396C154F7C46}"/>
    <dgm:cxn modelId="{EDD98A20-2F25-44F2-BBD3-47E58081F2BA}" type="presOf" srcId="{FA857120-E741-4F0F-B648-5BFFEF28C55C}" destId="{537DCC65-8389-4D9D-BF54-E7CFE54374EE}" srcOrd="0" destOrd="0" presId="urn:microsoft.com/office/officeart/2018/2/layout/IconVerticalSolidList"/>
    <dgm:cxn modelId="{AA01EB64-5832-4050-9944-9B3FEF81D5EA}" srcId="{7D8AA201-DAB7-43CA-88E3-9C4FF96E5DF2}" destId="{416D6CAC-5E5A-4794-9C22-91D348525B5C}" srcOrd="0" destOrd="0" parTransId="{F95B895E-B216-4639-81AB-8DFFD462A2D7}" sibTransId="{9A9C21C1-C81E-4461-BFCA-B91E37C4A6D1}"/>
    <dgm:cxn modelId="{999A2669-A0EB-45D1-A02E-A6114EA5F69C}" type="presOf" srcId="{7D8AA201-DAB7-43CA-88E3-9C4FF96E5DF2}" destId="{81AA04BE-0B4F-419C-A3B4-EBD81CC5C245}" srcOrd="0" destOrd="0" presId="urn:microsoft.com/office/officeart/2018/2/layout/IconVerticalSolidList"/>
    <dgm:cxn modelId="{1B6EB453-D057-47B8-B703-111B63077D9E}" type="presOf" srcId="{4028A2DC-FEF8-42F1-94C0-3BCF571A2E19}" destId="{6DEB90FC-C463-4F3B-A4C8-5BDF6983375D}" srcOrd="0" destOrd="0" presId="urn:microsoft.com/office/officeart/2018/2/layout/IconVerticalSolidList"/>
    <dgm:cxn modelId="{26BE1376-17AC-4869-8F18-8CACEED441C2}" type="presOf" srcId="{624AE226-8570-4B29-A3E4-9B4B310644C7}" destId="{AEFBEC99-864A-4A88-9115-D95389E5DDA7}" srcOrd="0" destOrd="0" presId="urn:microsoft.com/office/officeart/2018/2/layout/IconVerticalSolidList"/>
    <dgm:cxn modelId="{E896B882-CF11-4AB0-91E1-E31EC1A7567D}" srcId="{7952462D-B988-46A4-BD44-BC9AB97D9DBD}" destId="{FA857120-E741-4F0F-B648-5BFFEF28C55C}" srcOrd="1" destOrd="0" parTransId="{87E98726-44E4-4CB6-B416-5AFECC324D7A}" sibTransId="{7B093291-5992-4D77-96E1-043904289D91}"/>
    <dgm:cxn modelId="{CDC07689-D8E7-462E-AA2F-5DA637C9C764}" srcId="{FA857120-E741-4F0F-B648-5BFFEF28C55C}" destId="{4028A2DC-FEF8-42F1-94C0-3BCF571A2E19}" srcOrd="0" destOrd="0" parTransId="{B119DA39-3E1E-4BF5-B3CA-8961528D396E}" sibTransId="{24EFF5F0-9699-452A-B15E-9AFF06459730}"/>
    <dgm:cxn modelId="{BB77DE8C-54D9-4DA9-ACF4-D0A351FB66D3}" type="presOf" srcId="{0BD5B15F-B2AF-498C-9356-ACDCA487D11C}" destId="{0CD018F5-4565-4A7B-A55C-47D59E814719}" srcOrd="0" destOrd="0" presId="urn:microsoft.com/office/officeart/2018/2/layout/IconVerticalSolidList"/>
    <dgm:cxn modelId="{71C91790-C8CC-477B-A138-CA514FEC1C21}" srcId="{7952462D-B988-46A4-BD44-BC9AB97D9DBD}" destId="{F000025E-F500-4117-8768-357B197055F9}" srcOrd="3" destOrd="0" parTransId="{EA7B7AD7-9E2C-4212-A274-9325E55B6C96}" sibTransId="{CFC1B237-B00A-4F06-B738-170F7ED10B18}"/>
    <dgm:cxn modelId="{61B38A92-290E-44BB-82B0-93FB52413C54}" type="presOf" srcId="{416D6CAC-5E5A-4794-9C22-91D348525B5C}" destId="{12A5824C-770F-4EE7-8BEC-D0269EA1D677}" srcOrd="0" destOrd="0" presId="urn:microsoft.com/office/officeart/2018/2/layout/IconVerticalSolidList"/>
    <dgm:cxn modelId="{0C104BA2-A579-42A3-ADD6-DAA5B7C92B26}" type="presOf" srcId="{0A8B63C3-83F9-4F93-89B5-15D412A65CE6}" destId="{E1F38409-4560-488D-9272-36B329D366B6}" srcOrd="0" destOrd="0" presId="urn:microsoft.com/office/officeart/2018/2/layout/IconVerticalSolidList"/>
    <dgm:cxn modelId="{958776E1-00F7-4DFF-B362-981BA91310D8}" srcId="{7952462D-B988-46A4-BD44-BC9AB97D9DBD}" destId="{0BD5B15F-B2AF-498C-9356-ACDCA487D11C}" srcOrd="2" destOrd="0" parTransId="{CF495E41-2DEB-4E6D-A8E2-AF5F5C6ECD3F}" sibTransId="{588C9F9D-6B3E-4A0C-BA58-1A27D2174F38}"/>
    <dgm:cxn modelId="{52AC30E2-843E-4148-8C3D-501F5124E254}" type="presOf" srcId="{F000025E-F500-4117-8768-357B197055F9}" destId="{D1CC4D61-83CC-4E6F-96FC-E4107AE840A6}" srcOrd="0" destOrd="0" presId="urn:microsoft.com/office/officeart/2018/2/layout/IconVerticalSolidList"/>
    <dgm:cxn modelId="{EE5955E2-916F-4707-A973-860C5DB9ED98}" srcId="{F000025E-F500-4117-8768-357B197055F9}" destId="{0A8B63C3-83F9-4F93-89B5-15D412A65CE6}" srcOrd="0" destOrd="0" parTransId="{10A3F543-E3E0-4E1E-8BF8-AE91EC32F85E}" sibTransId="{A104E59D-4376-4F5F-8EDF-D5E0460B0DDD}"/>
    <dgm:cxn modelId="{6A7307FF-A36F-48AA-8BB8-841F0224C1A2}" srcId="{7952462D-B988-46A4-BD44-BC9AB97D9DBD}" destId="{7D8AA201-DAB7-43CA-88E3-9C4FF96E5DF2}" srcOrd="0" destOrd="0" parTransId="{819D68AC-C206-4114-A969-3E64BA72E6A4}" sibTransId="{32E6ED16-52AE-4AFB-B640-966D84C3FE73}"/>
    <dgm:cxn modelId="{F34F7F5B-C761-409B-808C-53E529BA0847}" type="presParOf" srcId="{9526FBCB-D171-4782-B55A-03C71CFC87B0}" destId="{3D2A62F4-BAB6-4388-A836-BF77C5AAD32B}" srcOrd="0" destOrd="0" presId="urn:microsoft.com/office/officeart/2018/2/layout/IconVerticalSolidList"/>
    <dgm:cxn modelId="{19CA036E-630B-42E1-95C1-9A84A535DEA4}" type="presParOf" srcId="{3D2A62F4-BAB6-4388-A836-BF77C5AAD32B}" destId="{80B59AE6-DFAE-4B11-9E31-03D9F250EC3A}" srcOrd="0" destOrd="0" presId="urn:microsoft.com/office/officeart/2018/2/layout/IconVerticalSolidList"/>
    <dgm:cxn modelId="{61AFD077-6B1B-4BEE-A02F-D0D72936B236}" type="presParOf" srcId="{3D2A62F4-BAB6-4388-A836-BF77C5AAD32B}" destId="{440BF25E-2118-450B-B4D3-F357358633B0}" srcOrd="1" destOrd="0" presId="urn:microsoft.com/office/officeart/2018/2/layout/IconVerticalSolidList"/>
    <dgm:cxn modelId="{FC30A271-1176-475D-9F2F-66B3FCD32541}" type="presParOf" srcId="{3D2A62F4-BAB6-4388-A836-BF77C5AAD32B}" destId="{016C38ED-A510-4772-98BF-B09EDB3D12D0}" srcOrd="2" destOrd="0" presId="urn:microsoft.com/office/officeart/2018/2/layout/IconVerticalSolidList"/>
    <dgm:cxn modelId="{7D8A6619-8E46-4E70-A013-275D5351A6AA}" type="presParOf" srcId="{3D2A62F4-BAB6-4388-A836-BF77C5AAD32B}" destId="{81AA04BE-0B4F-419C-A3B4-EBD81CC5C245}" srcOrd="3" destOrd="0" presId="urn:microsoft.com/office/officeart/2018/2/layout/IconVerticalSolidList"/>
    <dgm:cxn modelId="{50C65F72-283D-4C03-B509-1B2E648F2B24}" type="presParOf" srcId="{3D2A62F4-BAB6-4388-A836-BF77C5AAD32B}" destId="{12A5824C-770F-4EE7-8BEC-D0269EA1D677}" srcOrd="4" destOrd="0" presId="urn:microsoft.com/office/officeart/2018/2/layout/IconVerticalSolidList"/>
    <dgm:cxn modelId="{6C62608A-9D4A-4229-A36B-80CC6D1982F3}" type="presParOf" srcId="{9526FBCB-D171-4782-B55A-03C71CFC87B0}" destId="{4DC1A7D0-EE09-470B-BBBD-1EA310E0C74E}" srcOrd="1" destOrd="0" presId="urn:microsoft.com/office/officeart/2018/2/layout/IconVerticalSolidList"/>
    <dgm:cxn modelId="{6E41B7E8-7A22-4598-B8AC-051C696DCB2A}" type="presParOf" srcId="{9526FBCB-D171-4782-B55A-03C71CFC87B0}" destId="{B4A0A89D-76CA-483A-9C79-D0506F96E85A}" srcOrd="2" destOrd="0" presId="urn:microsoft.com/office/officeart/2018/2/layout/IconVerticalSolidList"/>
    <dgm:cxn modelId="{1A9781E1-69BA-41C4-9438-0CAB0E1DD44C}" type="presParOf" srcId="{B4A0A89D-76CA-483A-9C79-D0506F96E85A}" destId="{C9596961-43C4-4D56-8CE5-8E58408FDDE0}" srcOrd="0" destOrd="0" presId="urn:microsoft.com/office/officeart/2018/2/layout/IconVerticalSolidList"/>
    <dgm:cxn modelId="{1DCF05DC-D00A-4111-84C2-88C452E205A6}" type="presParOf" srcId="{B4A0A89D-76CA-483A-9C79-D0506F96E85A}" destId="{261C30E7-7AB1-4D81-9E26-769B4CECB1C8}" srcOrd="1" destOrd="0" presId="urn:microsoft.com/office/officeart/2018/2/layout/IconVerticalSolidList"/>
    <dgm:cxn modelId="{716DC14F-1420-4D07-88AF-95710D57CB03}" type="presParOf" srcId="{B4A0A89D-76CA-483A-9C79-D0506F96E85A}" destId="{46DBE484-2494-463D-9E3E-A83129BE1F27}" srcOrd="2" destOrd="0" presId="urn:microsoft.com/office/officeart/2018/2/layout/IconVerticalSolidList"/>
    <dgm:cxn modelId="{A43DA402-59CF-4967-897B-DCB81C623059}" type="presParOf" srcId="{B4A0A89D-76CA-483A-9C79-D0506F96E85A}" destId="{537DCC65-8389-4D9D-BF54-E7CFE54374EE}" srcOrd="3" destOrd="0" presId="urn:microsoft.com/office/officeart/2018/2/layout/IconVerticalSolidList"/>
    <dgm:cxn modelId="{A17CB727-3FC1-4641-84C9-C4A374EBA4E9}" type="presParOf" srcId="{B4A0A89D-76CA-483A-9C79-D0506F96E85A}" destId="{6DEB90FC-C463-4F3B-A4C8-5BDF6983375D}" srcOrd="4" destOrd="0" presId="urn:microsoft.com/office/officeart/2018/2/layout/IconVerticalSolidList"/>
    <dgm:cxn modelId="{C0F47FF5-21B0-4D0A-BA05-633BDA0155A2}" type="presParOf" srcId="{9526FBCB-D171-4782-B55A-03C71CFC87B0}" destId="{65E0E05C-879C-4C48-B707-6BFFA5A5D3F8}" srcOrd="3" destOrd="0" presId="urn:microsoft.com/office/officeart/2018/2/layout/IconVerticalSolidList"/>
    <dgm:cxn modelId="{5CD12F32-96C3-4255-8B43-38AE8C00F25E}" type="presParOf" srcId="{9526FBCB-D171-4782-B55A-03C71CFC87B0}" destId="{2EF15CD2-E390-43D9-BEB8-BD9C8821EA58}" srcOrd="4" destOrd="0" presId="urn:microsoft.com/office/officeart/2018/2/layout/IconVerticalSolidList"/>
    <dgm:cxn modelId="{964B5446-A3BE-461D-9FD5-2FAB382B42F6}" type="presParOf" srcId="{2EF15CD2-E390-43D9-BEB8-BD9C8821EA58}" destId="{36535520-A7C6-4EC3-8DAE-FBBD91EBFCAD}" srcOrd="0" destOrd="0" presId="urn:microsoft.com/office/officeart/2018/2/layout/IconVerticalSolidList"/>
    <dgm:cxn modelId="{B893FD15-C97B-418E-9F2A-D62195C30F65}" type="presParOf" srcId="{2EF15CD2-E390-43D9-BEB8-BD9C8821EA58}" destId="{37E85584-AE25-420D-B6A7-668D54FEA271}" srcOrd="1" destOrd="0" presId="urn:microsoft.com/office/officeart/2018/2/layout/IconVerticalSolidList"/>
    <dgm:cxn modelId="{C3A77D66-9222-4754-96FB-DB04333882C8}" type="presParOf" srcId="{2EF15CD2-E390-43D9-BEB8-BD9C8821EA58}" destId="{368B974B-335B-453C-A0C3-9D4192F017D2}" srcOrd="2" destOrd="0" presId="urn:microsoft.com/office/officeart/2018/2/layout/IconVerticalSolidList"/>
    <dgm:cxn modelId="{9A0EEB25-EEF5-4B64-971C-16559BB6BE28}" type="presParOf" srcId="{2EF15CD2-E390-43D9-BEB8-BD9C8821EA58}" destId="{0CD018F5-4565-4A7B-A55C-47D59E814719}" srcOrd="3" destOrd="0" presId="urn:microsoft.com/office/officeart/2018/2/layout/IconVerticalSolidList"/>
    <dgm:cxn modelId="{4E69A24D-7E67-4A82-9137-BD1B74F8B725}" type="presParOf" srcId="{2EF15CD2-E390-43D9-BEB8-BD9C8821EA58}" destId="{AEFBEC99-864A-4A88-9115-D95389E5DDA7}" srcOrd="4" destOrd="0" presId="urn:microsoft.com/office/officeart/2018/2/layout/IconVerticalSolidList"/>
    <dgm:cxn modelId="{5E22E737-A5BB-40F0-AFA2-6C8BF0051F17}" type="presParOf" srcId="{9526FBCB-D171-4782-B55A-03C71CFC87B0}" destId="{8EA74A41-1374-4E0D-86EA-0611EC5CFDE2}" srcOrd="5" destOrd="0" presId="urn:microsoft.com/office/officeart/2018/2/layout/IconVerticalSolidList"/>
    <dgm:cxn modelId="{78271140-8046-4677-AE39-FB2C428CD7C5}" type="presParOf" srcId="{9526FBCB-D171-4782-B55A-03C71CFC87B0}" destId="{9D88C741-AC5B-40EC-AA82-305B1A471141}" srcOrd="6" destOrd="0" presId="urn:microsoft.com/office/officeart/2018/2/layout/IconVerticalSolidList"/>
    <dgm:cxn modelId="{CD43BE04-8874-4209-A343-D8B3DB0D173E}" type="presParOf" srcId="{9D88C741-AC5B-40EC-AA82-305B1A471141}" destId="{26162647-6B22-4A07-BCD5-659443D964D0}" srcOrd="0" destOrd="0" presId="urn:microsoft.com/office/officeart/2018/2/layout/IconVerticalSolidList"/>
    <dgm:cxn modelId="{C86CEC14-AD7D-4CFD-BB6D-FD2179348FE1}" type="presParOf" srcId="{9D88C741-AC5B-40EC-AA82-305B1A471141}" destId="{7BD23C28-14E4-4F4B-998C-C24FACF82047}" srcOrd="1" destOrd="0" presId="urn:microsoft.com/office/officeart/2018/2/layout/IconVerticalSolidList"/>
    <dgm:cxn modelId="{7AC3C7C7-0B91-40A2-A472-FBEED15971A4}" type="presParOf" srcId="{9D88C741-AC5B-40EC-AA82-305B1A471141}" destId="{0BC3CB78-96A7-435B-B9B1-8EC950979A2E}" srcOrd="2" destOrd="0" presId="urn:microsoft.com/office/officeart/2018/2/layout/IconVerticalSolidList"/>
    <dgm:cxn modelId="{B08A4D12-95F7-427F-B687-BFF44D5689F5}" type="presParOf" srcId="{9D88C741-AC5B-40EC-AA82-305B1A471141}" destId="{D1CC4D61-83CC-4E6F-96FC-E4107AE840A6}" srcOrd="3" destOrd="0" presId="urn:microsoft.com/office/officeart/2018/2/layout/IconVerticalSolidList"/>
    <dgm:cxn modelId="{FE96AFBA-E4AC-42E6-87B6-D75363C55A61}" type="presParOf" srcId="{9D88C741-AC5B-40EC-AA82-305B1A471141}" destId="{E1F38409-4560-488D-9272-36B329D366B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59AE6-DFAE-4B11-9E31-03D9F250EC3A}">
      <dsp:nvSpPr>
        <dsp:cNvPr id="0" name=""/>
        <dsp:cNvSpPr/>
      </dsp:nvSpPr>
      <dsp:spPr>
        <a:xfrm>
          <a:off x="0" y="2140"/>
          <a:ext cx="8459110" cy="108479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BF25E-2118-450B-B4D3-F357358633B0}">
      <dsp:nvSpPr>
        <dsp:cNvPr id="0" name=""/>
        <dsp:cNvSpPr/>
      </dsp:nvSpPr>
      <dsp:spPr>
        <a:xfrm>
          <a:off x="328149" y="246218"/>
          <a:ext cx="596636" cy="596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AA04BE-0B4F-419C-A3B4-EBD81CC5C245}">
      <dsp:nvSpPr>
        <dsp:cNvPr id="0" name=""/>
        <dsp:cNvSpPr/>
      </dsp:nvSpPr>
      <dsp:spPr>
        <a:xfrm>
          <a:off x="1252936" y="2140"/>
          <a:ext cx="3806599"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889000">
            <a:lnSpc>
              <a:spcPct val="90000"/>
            </a:lnSpc>
            <a:spcBef>
              <a:spcPct val="0"/>
            </a:spcBef>
            <a:spcAft>
              <a:spcPct val="35000"/>
            </a:spcAft>
            <a:buNone/>
          </a:pPr>
          <a:r>
            <a:rPr lang="en-CA" sz="2000" kern="1200"/>
            <a:t>Deeper Customer Segmentation Analysis</a:t>
          </a:r>
          <a:endParaRPr lang="en-US" sz="2000" kern="1200"/>
        </a:p>
      </dsp:txBody>
      <dsp:txXfrm>
        <a:off x="1252936" y="2140"/>
        <a:ext cx="3806599" cy="1084793"/>
      </dsp:txXfrm>
    </dsp:sp>
    <dsp:sp modelId="{12A5824C-770F-4EE7-8BEC-D0269EA1D677}">
      <dsp:nvSpPr>
        <dsp:cNvPr id="0" name=""/>
        <dsp:cNvSpPr/>
      </dsp:nvSpPr>
      <dsp:spPr>
        <a:xfrm>
          <a:off x="5059535" y="2140"/>
          <a:ext cx="3399574"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666750">
            <a:lnSpc>
              <a:spcPct val="90000"/>
            </a:lnSpc>
            <a:spcBef>
              <a:spcPct val="0"/>
            </a:spcBef>
            <a:spcAft>
              <a:spcPct val="35000"/>
            </a:spcAft>
            <a:buNone/>
          </a:pPr>
          <a:r>
            <a:rPr lang="en-CA" sz="1500" kern="1200"/>
            <a:t>Create customer personas and target marketing campaigns tailored to different segments</a:t>
          </a:r>
          <a:endParaRPr lang="en-US" sz="1500" kern="1200"/>
        </a:p>
      </dsp:txBody>
      <dsp:txXfrm>
        <a:off x="5059535" y="2140"/>
        <a:ext cx="3399574" cy="1084793"/>
      </dsp:txXfrm>
    </dsp:sp>
    <dsp:sp modelId="{C9596961-43C4-4D56-8CE5-8E58408FDDE0}">
      <dsp:nvSpPr>
        <dsp:cNvPr id="0" name=""/>
        <dsp:cNvSpPr/>
      </dsp:nvSpPr>
      <dsp:spPr>
        <a:xfrm>
          <a:off x="0" y="1358132"/>
          <a:ext cx="8459110" cy="108479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C30E7-7AB1-4D81-9E26-769B4CECB1C8}">
      <dsp:nvSpPr>
        <dsp:cNvPr id="0" name=""/>
        <dsp:cNvSpPr/>
      </dsp:nvSpPr>
      <dsp:spPr>
        <a:xfrm>
          <a:off x="328149" y="1602210"/>
          <a:ext cx="596636" cy="596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7DCC65-8389-4D9D-BF54-E7CFE54374EE}">
      <dsp:nvSpPr>
        <dsp:cNvPr id="0" name=""/>
        <dsp:cNvSpPr/>
      </dsp:nvSpPr>
      <dsp:spPr>
        <a:xfrm>
          <a:off x="1252936" y="1358132"/>
          <a:ext cx="3806599"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889000">
            <a:lnSpc>
              <a:spcPct val="90000"/>
            </a:lnSpc>
            <a:spcBef>
              <a:spcPct val="0"/>
            </a:spcBef>
            <a:spcAft>
              <a:spcPct val="35000"/>
            </a:spcAft>
            <a:buNone/>
          </a:pPr>
          <a:r>
            <a:rPr lang="en-CA" sz="2000" kern="1200"/>
            <a:t>Location-based Consumer Behavior Analysis</a:t>
          </a:r>
          <a:endParaRPr lang="en-US" sz="2000" kern="1200"/>
        </a:p>
      </dsp:txBody>
      <dsp:txXfrm>
        <a:off x="1252936" y="1358132"/>
        <a:ext cx="3806599" cy="1084793"/>
      </dsp:txXfrm>
    </dsp:sp>
    <dsp:sp modelId="{6DEB90FC-C463-4F3B-A4C8-5BDF6983375D}">
      <dsp:nvSpPr>
        <dsp:cNvPr id="0" name=""/>
        <dsp:cNvSpPr/>
      </dsp:nvSpPr>
      <dsp:spPr>
        <a:xfrm>
          <a:off x="5059535" y="1358132"/>
          <a:ext cx="3399574"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666750">
            <a:lnSpc>
              <a:spcPct val="90000"/>
            </a:lnSpc>
            <a:spcBef>
              <a:spcPct val="0"/>
            </a:spcBef>
            <a:spcAft>
              <a:spcPct val="35000"/>
            </a:spcAft>
            <a:buNone/>
          </a:pPr>
          <a:r>
            <a:rPr lang="en-CA" sz="1500" kern="1200"/>
            <a:t>Develop location-specific strategies and adapt the user experience and marketing messages to fit better in that market</a:t>
          </a:r>
          <a:endParaRPr lang="en-US" sz="1500" kern="1200"/>
        </a:p>
      </dsp:txBody>
      <dsp:txXfrm>
        <a:off x="5059535" y="1358132"/>
        <a:ext cx="3399574" cy="1084793"/>
      </dsp:txXfrm>
    </dsp:sp>
    <dsp:sp modelId="{36535520-A7C6-4EC3-8DAE-FBBD91EBFCAD}">
      <dsp:nvSpPr>
        <dsp:cNvPr id="0" name=""/>
        <dsp:cNvSpPr/>
      </dsp:nvSpPr>
      <dsp:spPr>
        <a:xfrm>
          <a:off x="0" y="2714123"/>
          <a:ext cx="8459110" cy="108479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85584-AE25-420D-B6A7-668D54FEA271}">
      <dsp:nvSpPr>
        <dsp:cNvPr id="0" name=""/>
        <dsp:cNvSpPr/>
      </dsp:nvSpPr>
      <dsp:spPr>
        <a:xfrm>
          <a:off x="328149" y="2958202"/>
          <a:ext cx="596636" cy="596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D018F5-4565-4A7B-A55C-47D59E814719}">
      <dsp:nvSpPr>
        <dsp:cNvPr id="0" name=""/>
        <dsp:cNvSpPr/>
      </dsp:nvSpPr>
      <dsp:spPr>
        <a:xfrm>
          <a:off x="1252936" y="2714123"/>
          <a:ext cx="3806599"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889000">
            <a:lnSpc>
              <a:spcPct val="90000"/>
            </a:lnSpc>
            <a:spcBef>
              <a:spcPct val="0"/>
            </a:spcBef>
            <a:spcAft>
              <a:spcPct val="35000"/>
            </a:spcAft>
            <a:buNone/>
          </a:pPr>
          <a:r>
            <a:rPr lang="en-CA" sz="2000" kern="1200"/>
            <a:t>Analyzing Referral Sources and Influences</a:t>
          </a:r>
          <a:endParaRPr lang="en-US" sz="2000" kern="1200"/>
        </a:p>
      </dsp:txBody>
      <dsp:txXfrm>
        <a:off x="1252936" y="2714123"/>
        <a:ext cx="3806599" cy="1084793"/>
      </dsp:txXfrm>
    </dsp:sp>
    <dsp:sp modelId="{AEFBEC99-864A-4A88-9115-D95389E5DDA7}">
      <dsp:nvSpPr>
        <dsp:cNvPr id="0" name=""/>
        <dsp:cNvSpPr/>
      </dsp:nvSpPr>
      <dsp:spPr>
        <a:xfrm>
          <a:off x="5059535" y="2714123"/>
          <a:ext cx="3399574"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666750">
            <a:lnSpc>
              <a:spcPct val="90000"/>
            </a:lnSpc>
            <a:spcBef>
              <a:spcPct val="0"/>
            </a:spcBef>
            <a:spcAft>
              <a:spcPct val="35000"/>
            </a:spcAft>
            <a:buNone/>
          </a:pPr>
          <a:r>
            <a:rPr lang="en-CA" sz="1500" kern="1200"/>
            <a:t>Identifying where to spend more or less in marketing</a:t>
          </a:r>
          <a:endParaRPr lang="en-US" sz="1500" kern="1200"/>
        </a:p>
      </dsp:txBody>
      <dsp:txXfrm>
        <a:off x="5059535" y="2714123"/>
        <a:ext cx="3399574" cy="1084793"/>
      </dsp:txXfrm>
    </dsp:sp>
    <dsp:sp modelId="{26162647-6B22-4A07-BCD5-659443D964D0}">
      <dsp:nvSpPr>
        <dsp:cNvPr id="0" name=""/>
        <dsp:cNvSpPr/>
      </dsp:nvSpPr>
      <dsp:spPr>
        <a:xfrm>
          <a:off x="0" y="4070115"/>
          <a:ext cx="8459110" cy="108479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23C28-14E4-4F4B-998C-C24FACF82047}">
      <dsp:nvSpPr>
        <dsp:cNvPr id="0" name=""/>
        <dsp:cNvSpPr/>
      </dsp:nvSpPr>
      <dsp:spPr>
        <a:xfrm>
          <a:off x="328149" y="4314193"/>
          <a:ext cx="596636" cy="5966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CC4D61-83CC-4E6F-96FC-E4107AE840A6}">
      <dsp:nvSpPr>
        <dsp:cNvPr id="0" name=""/>
        <dsp:cNvSpPr/>
      </dsp:nvSpPr>
      <dsp:spPr>
        <a:xfrm>
          <a:off x="1252936" y="4070115"/>
          <a:ext cx="3806599"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889000">
            <a:lnSpc>
              <a:spcPct val="90000"/>
            </a:lnSpc>
            <a:spcBef>
              <a:spcPct val="0"/>
            </a:spcBef>
            <a:spcAft>
              <a:spcPct val="35000"/>
            </a:spcAft>
            <a:buNone/>
          </a:pPr>
          <a:r>
            <a:rPr lang="en-CA" sz="2000" kern="1200"/>
            <a:t>Conversion Rate Analysis</a:t>
          </a:r>
          <a:endParaRPr lang="en-US" sz="2000" kern="1200"/>
        </a:p>
      </dsp:txBody>
      <dsp:txXfrm>
        <a:off x="1252936" y="4070115"/>
        <a:ext cx="3806599" cy="1084793"/>
      </dsp:txXfrm>
    </dsp:sp>
    <dsp:sp modelId="{E1F38409-4560-488D-9272-36B329D366B6}">
      <dsp:nvSpPr>
        <dsp:cNvPr id="0" name=""/>
        <dsp:cNvSpPr/>
      </dsp:nvSpPr>
      <dsp:spPr>
        <a:xfrm>
          <a:off x="5059535" y="4070115"/>
          <a:ext cx="3399574" cy="1084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7" tIns="114807" rIns="114807" bIns="114807" numCol="1" spcCol="1270" anchor="ctr" anchorCtr="0">
          <a:noAutofit/>
        </a:bodyPr>
        <a:lstStyle/>
        <a:p>
          <a:pPr marL="0" lvl="0" indent="0" algn="l" defTabSz="666750">
            <a:lnSpc>
              <a:spcPct val="90000"/>
            </a:lnSpc>
            <a:spcBef>
              <a:spcPct val="0"/>
            </a:spcBef>
            <a:spcAft>
              <a:spcPct val="35000"/>
            </a:spcAft>
            <a:buNone/>
          </a:pPr>
          <a:r>
            <a:rPr lang="en-CA" sz="1500" kern="1200"/>
            <a:t>Here is where we identify how long (time) an average visitor spends on the site, and how much (revenue) they are buying</a:t>
          </a:r>
          <a:endParaRPr lang="en-US" sz="1500" kern="1200"/>
        </a:p>
      </dsp:txBody>
      <dsp:txXfrm>
        <a:off x="5059535" y="4070115"/>
        <a:ext cx="3399574" cy="10847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996BD-F54A-4D32-B213-4A4420087C30}" type="datetimeFigureOut">
              <a:rPr lang="en-CA" smtClean="0"/>
              <a:t>2024-11-06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64A00-0329-4905-AD45-D663995D876F}" type="slidenum">
              <a:rPr lang="en-CA" smtClean="0"/>
              <a:t>‹#›</a:t>
            </a:fld>
            <a:endParaRPr lang="en-CA"/>
          </a:p>
        </p:txBody>
      </p:sp>
    </p:spTree>
    <p:extLst>
      <p:ext uri="{BB962C8B-B14F-4D97-AF65-F5344CB8AC3E}">
        <p14:creationId xmlns:p14="http://schemas.microsoft.com/office/powerpoint/2010/main" val="131931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Good Afternoon. My name is Angela and today I will be presenting my SQL project.</a:t>
            </a:r>
          </a:p>
        </p:txBody>
      </p:sp>
      <p:sp>
        <p:nvSpPr>
          <p:cNvPr id="4" name="Slide Number Placeholder 3"/>
          <p:cNvSpPr>
            <a:spLocks noGrp="1"/>
          </p:cNvSpPr>
          <p:nvPr>
            <p:ph type="sldNum" sz="quarter" idx="5"/>
          </p:nvPr>
        </p:nvSpPr>
        <p:spPr/>
        <p:txBody>
          <a:bodyPr/>
          <a:lstStyle/>
          <a:p>
            <a:fld id="{C3E64A00-0329-4905-AD45-D663995D876F}" type="slidenum">
              <a:rPr lang="en-CA" smtClean="0"/>
              <a:t>1</a:t>
            </a:fld>
            <a:endParaRPr lang="en-CA"/>
          </a:p>
        </p:txBody>
      </p:sp>
    </p:spTree>
    <p:extLst>
      <p:ext uri="{BB962C8B-B14F-4D97-AF65-F5344CB8AC3E}">
        <p14:creationId xmlns:p14="http://schemas.microsoft.com/office/powerpoint/2010/main" val="103406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689C7-49B2-FCE6-254B-9D2E8BED0A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D0B67B-88CA-AE41-686F-814BC40467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C7F5A9-F8AA-590E-B35E-B9BC46801D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a:solidFill>
                  <a:srgbClr val="D4D4D4"/>
                </a:solidFill>
                <a:effectLst/>
                <a:latin typeface="Consolas" panose="020B0609020204030204" pitchFamily="49" charset="0"/>
              </a:rPr>
              <a:t>For customer segmentation and location-based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a:solidFill>
                  <a:srgbClr val="D4D4D4"/>
                </a:solidFill>
                <a:effectLst/>
                <a:latin typeface="Consolas" panose="020B0609020204030204" pitchFamily="49" charset="0"/>
              </a:rPr>
              <a:t>If we had more details about the site visitors, we could do a deep dive on which products are popular among specific age groups in each location, and pinpoint where else we could find more of these users and how to reach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a:solidFill>
                  <a:srgbClr val="D4D4D4"/>
                </a:solidFill>
                <a:effectLst/>
                <a:latin typeface="Consolas" panose="020B0609020204030204" pitchFamily="49" charset="0"/>
              </a:rPr>
              <a:t>For analyzing referral sources and influences…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a:solidFill>
                  <a:srgbClr val="D4D4D4"/>
                </a:solidFill>
                <a:effectLst/>
                <a:latin typeface="Consolas" panose="020B0609020204030204" pitchFamily="49" charset="0"/>
              </a:rPr>
              <a:t>Some marketing channels could be costing us more than it's worth to maintain, like they’re not giving us enough site traffic or revenue to justify paying the customer acquisition or retention costs from these channels.</a:t>
            </a:r>
          </a:p>
        </p:txBody>
      </p:sp>
      <p:sp>
        <p:nvSpPr>
          <p:cNvPr id="4" name="Slide Number Placeholder 3">
            <a:extLst>
              <a:ext uri="{FF2B5EF4-FFF2-40B4-BE49-F238E27FC236}">
                <a16:creationId xmlns:a16="http://schemas.microsoft.com/office/drawing/2014/main" id="{25ECE906-06A0-D7E9-EA59-CE3C78872584}"/>
              </a:ext>
            </a:extLst>
          </p:cNvPr>
          <p:cNvSpPr>
            <a:spLocks noGrp="1"/>
          </p:cNvSpPr>
          <p:nvPr>
            <p:ph type="sldNum" sz="quarter" idx="5"/>
          </p:nvPr>
        </p:nvSpPr>
        <p:spPr/>
        <p:txBody>
          <a:bodyPr/>
          <a:lstStyle/>
          <a:p>
            <a:fld id="{C3E64A00-0329-4905-AD45-D663995D876F}" type="slidenum">
              <a:rPr lang="en-CA" smtClean="0"/>
              <a:t>10</a:t>
            </a:fld>
            <a:endParaRPr lang="en-CA"/>
          </a:p>
        </p:txBody>
      </p:sp>
    </p:spTree>
    <p:extLst>
      <p:ext uri="{BB962C8B-B14F-4D97-AF65-F5344CB8AC3E}">
        <p14:creationId xmlns:p14="http://schemas.microsoft.com/office/powerpoint/2010/main" val="489584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That’s it. Do you have any questions for me or feedback?</a:t>
            </a:r>
          </a:p>
        </p:txBody>
      </p:sp>
      <p:sp>
        <p:nvSpPr>
          <p:cNvPr id="4" name="Slide Number Placeholder 3"/>
          <p:cNvSpPr>
            <a:spLocks noGrp="1"/>
          </p:cNvSpPr>
          <p:nvPr>
            <p:ph type="sldNum" sz="quarter" idx="5"/>
          </p:nvPr>
        </p:nvSpPr>
        <p:spPr/>
        <p:txBody>
          <a:bodyPr/>
          <a:lstStyle/>
          <a:p>
            <a:fld id="{C3E64A00-0329-4905-AD45-D663995D876F}" type="slidenum">
              <a:rPr lang="en-CA" smtClean="0"/>
              <a:t>11</a:t>
            </a:fld>
            <a:endParaRPr lang="en-CA"/>
          </a:p>
        </p:txBody>
      </p:sp>
    </p:spTree>
    <p:extLst>
      <p:ext uri="{BB962C8B-B14F-4D97-AF65-F5344CB8AC3E}">
        <p14:creationId xmlns:p14="http://schemas.microsoft.com/office/powerpoint/2010/main" val="219812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a:solidFill>
                  <a:srgbClr val="D4D4D4"/>
                </a:solidFill>
                <a:effectLst/>
                <a:latin typeface="Consolas" panose="020B0609020204030204" pitchFamily="49" charset="0"/>
              </a:rPr>
              <a:t>A significant part of the project was dedicated to understanding and addressing data quality issues, and ensuring that the User Defined Functions I was using and the materialized views were accurate before I started on the questions. This, for me, reduced the need for extensive QA processes on the questions I was trying to answer.</a:t>
            </a:r>
          </a:p>
        </p:txBody>
      </p:sp>
      <p:sp>
        <p:nvSpPr>
          <p:cNvPr id="4" name="Slide Number Placeholder 3"/>
          <p:cNvSpPr>
            <a:spLocks noGrp="1"/>
          </p:cNvSpPr>
          <p:nvPr>
            <p:ph type="sldNum" sz="quarter" idx="5"/>
          </p:nvPr>
        </p:nvSpPr>
        <p:spPr/>
        <p:txBody>
          <a:bodyPr/>
          <a:lstStyle/>
          <a:p>
            <a:fld id="{C3E64A00-0329-4905-AD45-D663995D876F}" type="slidenum">
              <a:rPr lang="en-CA" smtClean="0"/>
              <a:t>2</a:t>
            </a:fld>
            <a:endParaRPr lang="en-CA"/>
          </a:p>
        </p:txBody>
      </p:sp>
    </p:spTree>
    <p:extLst>
      <p:ext uri="{BB962C8B-B14F-4D97-AF65-F5344CB8AC3E}">
        <p14:creationId xmlns:p14="http://schemas.microsoft.com/office/powerpoint/2010/main" val="691294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 created a few UDFs to get an overview of each column in a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One </a:t>
            </a:r>
            <a:r>
              <a:rPr lang="en-CA" b="0" i="0">
                <a:solidFill>
                  <a:srgbClr val="D4D4D4"/>
                </a:solidFill>
                <a:effectLst/>
                <a:latin typeface="-apple-system"/>
              </a:rPr>
              <a:t>shows the total number of rows, null values and distinct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a:solidFill>
                  <a:srgbClr val="D4D4D4"/>
                </a:solidFill>
                <a:effectLst/>
                <a:latin typeface="-apple-system"/>
              </a:rPr>
              <a:t>And another giving me the five number summary for each column in a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p>
          <a:p>
            <a:r>
              <a:rPr lang="en-CA"/>
              <a:t>I also created </a:t>
            </a:r>
            <a:r>
              <a:rPr lang="en-CA" err="1"/>
              <a:t>dividebymil</a:t>
            </a:r>
            <a:r>
              <a:rPr lang="en-CA"/>
              <a:t> function for price-related columns, it returns the value after it’s been divided by 1M and rounds it to 2 decimal places.</a:t>
            </a:r>
          </a:p>
          <a:p>
            <a:endParaRPr lang="en-CA"/>
          </a:p>
          <a:p>
            <a:r>
              <a:rPr lang="en-CA"/>
              <a:t>I updated the necessary tables to show a more standardized time.</a:t>
            </a:r>
          </a:p>
        </p:txBody>
      </p:sp>
      <p:sp>
        <p:nvSpPr>
          <p:cNvPr id="4" name="Slide Number Placeholder 3"/>
          <p:cNvSpPr>
            <a:spLocks noGrp="1"/>
          </p:cNvSpPr>
          <p:nvPr>
            <p:ph type="sldNum" sz="quarter" idx="5"/>
          </p:nvPr>
        </p:nvSpPr>
        <p:spPr/>
        <p:txBody>
          <a:bodyPr/>
          <a:lstStyle/>
          <a:p>
            <a:fld id="{C3E64A00-0329-4905-AD45-D663995D876F}" type="slidenum">
              <a:rPr lang="en-CA" smtClean="0"/>
              <a:t>3</a:t>
            </a:fld>
            <a:endParaRPr lang="en-CA"/>
          </a:p>
        </p:txBody>
      </p:sp>
    </p:spTree>
    <p:extLst>
      <p:ext uri="{BB962C8B-B14F-4D97-AF65-F5344CB8AC3E}">
        <p14:creationId xmlns:p14="http://schemas.microsoft.com/office/powerpoint/2010/main" val="2002842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i="0">
                <a:solidFill>
                  <a:srgbClr val="D4D4D4"/>
                </a:solidFill>
                <a:effectLst/>
                <a:latin typeface="-apple-system"/>
              </a:rPr>
              <a:t>Going over the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i="0">
              <a:solidFill>
                <a:srgbClr val="D4D4D4"/>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a:solidFill>
                  <a:srgbClr val="D4D4D4"/>
                </a:solidFill>
                <a:effectLst/>
                <a:latin typeface="-apple-system"/>
              </a:rPr>
              <a:t>The data tells us which locations generate the most transactions on our site to prioritize marketing efforts and resource allocation effectively in these key locations.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i="0">
              <a:solidFill>
                <a:srgbClr val="D4D4D4"/>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a:solidFill>
                  <a:srgbClr val="D4D4D4"/>
                </a:solidFill>
                <a:effectLst/>
                <a:latin typeface="Consolas" panose="020B0609020204030204" pitchFamily="49" charset="0"/>
              </a:rPr>
              <a:t>We can see here that on average, majority of the orders are coming from United States.</a:t>
            </a:r>
          </a:p>
        </p:txBody>
      </p:sp>
      <p:sp>
        <p:nvSpPr>
          <p:cNvPr id="4" name="Slide Number Placeholder 3"/>
          <p:cNvSpPr>
            <a:spLocks noGrp="1"/>
          </p:cNvSpPr>
          <p:nvPr>
            <p:ph type="sldNum" sz="quarter" idx="5"/>
          </p:nvPr>
        </p:nvSpPr>
        <p:spPr/>
        <p:txBody>
          <a:bodyPr/>
          <a:lstStyle/>
          <a:p>
            <a:fld id="{C3E64A00-0329-4905-AD45-D663995D876F}" type="slidenum">
              <a:rPr lang="en-CA" smtClean="0"/>
              <a:t>4</a:t>
            </a:fld>
            <a:endParaRPr lang="en-CA"/>
          </a:p>
        </p:txBody>
      </p:sp>
    </p:spTree>
    <p:extLst>
      <p:ext uri="{BB962C8B-B14F-4D97-AF65-F5344CB8AC3E}">
        <p14:creationId xmlns:p14="http://schemas.microsoft.com/office/powerpoint/2010/main" val="3383754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With majority of the products coming from </a:t>
            </a:r>
            <a:r>
              <a:rPr lang="en-CA" err="1"/>
              <a:t>Youtube</a:t>
            </a:r>
            <a:r>
              <a:rPr lang="en-CA"/>
              <a:t> or Google and Men’s apparel.</a:t>
            </a:r>
          </a:p>
        </p:txBody>
      </p:sp>
      <p:sp>
        <p:nvSpPr>
          <p:cNvPr id="4" name="Slide Number Placeholder 3"/>
          <p:cNvSpPr>
            <a:spLocks noGrp="1"/>
          </p:cNvSpPr>
          <p:nvPr>
            <p:ph type="sldNum" sz="quarter" idx="5"/>
          </p:nvPr>
        </p:nvSpPr>
        <p:spPr/>
        <p:txBody>
          <a:bodyPr/>
          <a:lstStyle/>
          <a:p>
            <a:fld id="{C3E64A00-0329-4905-AD45-D663995D876F}" type="slidenum">
              <a:rPr lang="en-CA" smtClean="0"/>
              <a:t>5</a:t>
            </a:fld>
            <a:endParaRPr lang="en-CA"/>
          </a:p>
        </p:txBody>
      </p:sp>
    </p:spTree>
    <p:extLst>
      <p:ext uri="{BB962C8B-B14F-4D97-AF65-F5344CB8AC3E}">
        <p14:creationId xmlns:p14="http://schemas.microsoft.com/office/powerpoint/2010/main" val="421254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a:solidFill>
                  <a:srgbClr val="D4D4D4"/>
                </a:solidFill>
                <a:effectLst/>
                <a:latin typeface="-apple-system"/>
              </a:rPr>
              <a:t>It’s especially important in the US, because majority of site traffic and revenues are coming from there. We need 100% up time during high-traffic periods.</a:t>
            </a:r>
            <a:endParaRPr lang="en-CA"/>
          </a:p>
        </p:txBody>
      </p:sp>
      <p:sp>
        <p:nvSpPr>
          <p:cNvPr id="4" name="Slide Number Placeholder 3"/>
          <p:cNvSpPr>
            <a:spLocks noGrp="1"/>
          </p:cNvSpPr>
          <p:nvPr>
            <p:ph type="sldNum" sz="quarter" idx="5"/>
          </p:nvPr>
        </p:nvSpPr>
        <p:spPr/>
        <p:txBody>
          <a:bodyPr/>
          <a:lstStyle/>
          <a:p>
            <a:fld id="{C3E64A00-0329-4905-AD45-D663995D876F}" type="slidenum">
              <a:rPr lang="en-CA" smtClean="0"/>
              <a:t>6</a:t>
            </a:fld>
            <a:endParaRPr lang="en-CA"/>
          </a:p>
        </p:txBody>
      </p:sp>
    </p:spTree>
    <p:extLst>
      <p:ext uri="{BB962C8B-B14F-4D97-AF65-F5344CB8AC3E}">
        <p14:creationId xmlns:p14="http://schemas.microsoft.com/office/powerpoint/2010/main" val="336019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a:solidFill>
                  <a:srgbClr val="D4D4D4"/>
                </a:solidFill>
                <a:effectLst/>
                <a:latin typeface="Consolas" panose="020B0609020204030204" pitchFamily="49" charset="0"/>
              </a:rPr>
              <a:t>This information helps in tailoring marketing strategies, offering targeted promotions, and improving customer retention.</a:t>
            </a:r>
          </a:p>
          <a:p>
            <a:endParaRPr lang="en-CA"/>
          </a:p>
          <a:p>
            <a:r>
              <a:rPr lang="en-CA"/>
              <a:t>So from this, we have 15 locations with 100% customer loyalty or repeat visits, but we’ve also identified 85 locations with a visit record but 0 repeats.</a:t>
            </a:r>
          </a:p>
        </p:txBody>
      </p:sp>
      <p:sp>
        <p:nvSpPr>
          <p:cNvPr id="4" name="Slide Number Placeholder 3"/>
          <p:cNvSpPr>
            <a:spLocks noGrp="1"/>
          </p:cNvSpPr>
          <p:nvPr>
            <p:ph type="sldNum" sz="quarter" idx="5"/>
          </p:nvPr>
        </p:nvSpPr>
        <p:spPr/>
        <p:txBody>
          <a:bodyPr/>
          <a:lstStyle/>
          <a:p>
            <a:fld id="{C3E64A00-0329-4905-AD45-D663995D876F}" type="slidenum">
              <a:rPr lang="en-CA" smtClean="0"/>
              <a:t>7</a:t>
            </a:fld>
            <a:endParaRPr lang="en-CA"/>
          </a:p>
        </p:txBody>
      </p:sp>
    </p:spTree>
    <p:extLst>
      <p:ext uri="{BB962C8B-B14F-4D97-AF65-F5344CB8AC3E}">
        <p14:creationId xmlns:p14="http://schemas.microsoft.com/office/powerpoint/2010/main" val="1493819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7A2BB-4FC3-E9ED-003F-28640B3C2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458225-AAA7-8FEC-ACF3-EDA2E52C0D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F166C9-EF4B-856F-1211-555EA88C27C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Overall, t</a:t>
            </a:r>
            <a:r>
              <a:rPr lang="en-CA" b="0">
                <a:solidFill>
                  <a:srgbClr val="D4D4D4"/>
                </a:solidFill>
                <a:effectLst/>
                <a:latin typeface="Consolas" panose="020B0609020204030204" pitchFamily="49" charset="0"/>
              </a:rPr>
              <a:t>he data provided us with valuable insights into customer behavior, transaction trends, peak activity times, and loyalty patterns in different cities and countries. From there, we can make data-driven decisions on where to focus marketing efforts, how to allocate resources, and find ways to enhance customer engagement based on where they are.</a:t>
            </a:r>
          </a:p>
        </p:txBody>
      </p:sp>
      <p:sp>
        <p:nvSpPr>
          <p:cNvPr id="4" name="Slide Number Placeholder 3">
            <a:extLst>
              <a:ext uri="{FF2B5EF4-FFF2-40B4-BE49-F238E27FC236}">
                <a16:creationId xmlns:a16="http://schemas.microsoft.com/office/drawing/2014/main" id="{7C1FF368-153B-1E6D-72BA-3255F00B6E2F}"/>
              </a:ext>
            </a:extLst>
          </p:cNvPr>
          <p:cNvSpPr>
            <a:spLocks noGrp="1"/>
          </p:cNvSpPr>
          <p:nvPr>
            <p:ph type="sldNum" sz="quarter" idx="5"/>
          </p:nvPr>
        </p:nvSpPr>
        <p:spPr/>
        <p:txBody>
          <a:bodyPr/>
          <a:lstStyle/>
          <a:p>
            <a:fld id="{C3E64A00-0329-4905-AD45-D663995D876F}" type="slidenum">
              <a:rPr lang="en-CA" smtClean="0"/>
              <a:t>8</a:t>
            </a:fld>
            <a:endParaRPr lang="en-CA"/>
          </a:p>
        </p:txBody>
      </p:sp>
    </p:spTree>
    <p:extLst>
      <p:ext uri="{BB962C8B-B14F-4D97-AF65-F5344CB8AC3E}">
        <p14:creationId xmlns:p14="http://schemas.microsoft.com/office/powerpoint/2010/main" val="2857217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80DB6-3ED2-99EC-D9D3-9E4C1C7265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1626B-7515-DC38-1E82-9BD63A6678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0DDDE7-7356-6F83-C347-F4FAB7C0B784}"/>
              </a:ext>
            </a:extLst>
          </p:cNvPr>
          <p:cNvSpPr>
            <a:spLocks noGrp="1"/>
          </p:cNvSpPr>
          <p:nvPr>
            <p:ph type="body" idx="1"/>
          </p:nvPr>
        </p:nvSpPr>
        <p:spPr/>
        <p:txBody>
          <a:bodyPr/>
          <a:lstStyle/>
          <a:p>
            <a:r>
              <a:rPr lang="en-CA"/>
              <a:t>I disabled the authentication requirements temporarily, added a new password and put the authentication requirements back.</a:t>
            </a:r>
          </a:p>
          <a:p>
            <a:endParaRPr lang="en-CA"/>
          </a:p>
          <a:p>
            <a:r>
              <a:rPr lang="en-CA"/>
              <a:t>Calling the </a:t>
            </a:r>
            <a:r>
              <a:rPr lang="en-CA" err="1"/>
              <a:t>overview_of_each_column</a:t>
            </a:r>
            <a:r>
              <a:rPr lang="en-CA"/>
              <a:t> function on analytics table takes about a minute. It has 4.3M rows to go through, and it’s my most used table in this project. So I created a materialized view of it.</a:t>
            </a:r>
          </a:p>
          <a:p>
            <a:endParaRPr lang="en-CA"/>
          </a:p>
          <a:p>
            <a:r>
              <a:rPr lang="en-CA"/>
              <a:t>There were lots of missing data and duplicates, but I dealt with it before I delved into the questions, so I was pretty confident with the insights that I was able to get.</a:t>
            </a:r>
          </a:p>
        </p:txBody>
      </p:sp>
      <p:sp>
        <p:nvSpPr>
          <p:cNvPr id="4" name="Slide Number Placeholder 3">
            <a:extLst>
              <a:ext uri="{FF2B5EF4-FFF2-40B4-BE49-F238E27FC236}">
                <a16:creationId xmlns:a16="http://schemas.microsoft.com/office/drawing/2014/main" id="{FFB09848-A8DB-8613-32BF-E13E74691E27}"/>
              </a:ext>
            </a:extLst>
          </p:cNvPr>
          <p:cNvSpPr>
            <a:spLocks noGrp="1"/>
          </p:cNvSpPr>
          <p:nvPr>
            <p:ph type="sldNum" sz="quarter" idx="5"/>
          </p:nvPr>
        </p:nvSpPr>
        <p:spPr/>
        <p:txBody>
          <a:bodyPr/>
          <a:lstStyle/>
          <a:p>
            <a:fld id="{C3E64A00-0329-4905-AD45-D663995D876F}" type="slidenum">
              <a:rPr lang="en-CA" smtClean="0"/>
              <a:t>9</a:t>
            </a:fld>
            <a:endParaRPr lang="en-CA"/>
          </a:p>
        </p:txBody>
      </p:sp>
    </p:spTree>
    <p:extLst>
      <p:ext uri="{BB962C8B-B14F-4D97-AF65-F5344CB8AC3E}">
        <p14:creationId xmlns:p14="http://schemas.microsoft.com/office/powerpoint/2010/main" val="39336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11/6/2024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5273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11/6/2024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1633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11/6/2024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5593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11/6/2024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4408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11/6/2024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9385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11/6/2024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3022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11/6/2024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4291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11/6/2024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0028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11/6/2024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0135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11/6/2024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35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11/6/2024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8542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11/6/2024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140121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62"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angelamw/Ang-SQL-Project/blob/main/README.m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korinne-angela-w-a506ab2ab/"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github.com/kangelamw/Ang-SQL-Project/blob/main/README.m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767E3F-5FD8-43EF-92CC-71463D47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326BAA-9686-4D37-B702-A459A43F9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 name="Subtitle 2">
            <a:extLst>
              <a:ext uri="{FF2B5EF4-FFF2-40B4-BE49-F238E27FC236}">
                <a16:creationId xmlns:a16="http://schemas.microsoft.com/office/drawing/2014/main" id="{CF574D41-0FF0-689D-4DD3-9BD92692CDBB}"/>
              </a:ext>
            </a:extLst>
          </p:cNvPr>
          <p:cNvSpPr>
            <a:spLocks noGrp="1"/>
          </p:cNvSpPr>
          <p:nvPr>
            <p:ph type="subTitle" idx="1"/>
          </p:nvPr>
        </p:nvSpPr>
        <p:spPr>
          <a:xfrm>
            <a:off x="777239" y="3602038"/>
            <a:ext cx="5743336" cy="1655762"/>
          </a:xfrm>
        </p:spPr>
        <p:txBody>
          <a:bodyPr>
            <a:normAutofit/>
          </a:bodyPr>
          <a:lstStyle/>
          <a:p>
            <a:pPr algn="l"/>
            <a:r>
              <a:rPr lang="en-CA" sz="2800">
                <a:latin typeface="Crimson Text" pitchFamily="2" charset="0"/>
              </a:rPr>
              <a:t>Korinne Angela White</a:t>
            </a:r>
            <a:endParaRPr lang="en-CA" sz="2800" b="1" i="0">
              <a:effectLst/>
              <a:latin typeface="Crimson Text" pitchFamily="2" charset="0"/>
            </a:endParaRPr>
          </a:p>
        </p:txBody>
      </p:sp>
      <p:sp>
        <p:nvSpPr>
          <p:cNvPr id="22" name="Oval 1">
            <a:extLst>
              <a:ext uri="{FF2B5EF4-FFF2-40B4-BE49-F238E27FC236}">
                <a16:creationId xmlns:a16="http://schemas.microsoft.com/office/drawing/2014/main" id="{AB330529-CB1E-4112-8F01-435C2E299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decorative circles">
            <a:extLst>
              <a:ext uri="{FF2B5EF4-FFF2-40B4-BE49-F238E27FC236}">
                <a16:creationId xmlns:a16="http://schemas.microsoft.com/office/drawing/2014/main" id="{A6BAEEFE-5A15-4E44-B100-CFD7F5D6D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25" name="Oval 24">
              <a:extLst>
                <a:ext uri="{FF2B5EF4-FFF2-40B4-BE49-F238E27FC236}">
                  <a16:creationId xmlns:a16="http://schemas.microsoft.com/office/drawing/2014/main" id="{9F653A2A-2CD3-4B8D-B1DB-0B410110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B14CA02-0561-4C97-8FF3-95C5A5679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D1DCF05-9A46-4ED2-9213-6762C697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2DFB0F-9C5B-42B4-A4C5-1C4308E5E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9002102-7C3F-4562-B6C9-B6662E8A2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8ABC509-D5C1-4B54-88A3-76D47A1A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9564177-4282-4F98-81F4-F758FF774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B760430-7B8B-4E35-A89B-197E3299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2D17BB5-DE66-1516-93C4-70A23BCF8150}"/>
              </a:ext>
            </a:extLst>
          </p:cNvPr>
          <p:cNvSpPr>
            <a:spLocks noGrp="1"/>
          </p:cNvSpPr>
          <p:nvPr>
            <p:ph type="ctrTitle"/>
          </p:nvPr>
        </p:nvSpPr>
        <p:spPr>
          <a:xfrm>
            <a:off x="777238" y="1122363"/>
            <a:ext cx="11063939" cy="2387600"/>
          </a:xfrm>
        </p:spPr>
        <p:txBody>
          <a:bodyPr>
            <a:normAutofit/>
          </a:bodyPr>
          <a:lstStyle/>
          <a:p>
            <a:pPr algn="l"/>
            <a:br>
              <a:rPr lang="en-CA" sz="4400">
                <a:latin typeface="Josefin Sans" pitchFamily="2" charset="0"/>
              </a:rPr>
            </a:br>
            <a:r>
              <a:rPr lang="en-CA" sz="4400">
                <a:latin typeface="Josefin Sans" pitchFamily="2" charset="0"/>
              </a:rPr>
              <a:t>Transforming &amp; Analyzing Data with SQL</a:t>
            </a:r>
          </a:p>
        </p:txBody>
      </p:sp>
      <p:sp>
        <p:nvSpPr>
          <p:cNvPr id="8" name="Subtitle 2">
            <a:extLst>
              <a:ext uri="{FF2B5EF4-FFF2-40B4-BE49-F238E27FC236}">
                <a16:creationId xmlns:a16="http://schemas.microsoft.com/office/drawing/2014/main" id="{68120AAD-A17C-C893-1B06-D2C58A6DC7E8}"/>
              </a:ext>
            </a:extLst>
          </p:cNvPr>
          <p:cNvSpPr txBox="1">
            <a:spLocks/>
          </p:cNvSpPr>
          <p:nvPr/>
        </p:nvSpPr>
        <p:spPr>
          <a:xfrm>
            <a:off x="777238" y="5523951"/>
            <a:ext cx="5743336" cy="5105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tx2">
                  <a:lumMod val="75000"/>
                  <a:lumOff val="25000"/>
                </a:schemeClr>
              </a:buClr>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b="1">
                <a:solidFill>
                  <a:schemeClr val="accent3"/>
                </a:solidFill>
                <a:latin typeface="Crimson Text" pitchFamily="2" charset="0"/>
                <a:hlinkClick r:id="rId3"/>
              </a:rPr>
              <a:t>View this repo on </a:t>
            </a:r>
            <a:r>
              <a:rPr lang="en-CA" b="1" err="1">
                <a:solidFill>
                  <a:schemeClr val="accent3"/>
                </a:solidFill>
                <a:latin typeface="Crimson Text" pitchFamily="2" charset="0"/>
                <a:hlinkClick r:id="rId3"/>
              </a:rPr>
              <a:t>github</a:t>
            </a:r>
            <a:endParaRPr lang="en-CA" b="1">
              <a:solidFill>
                <a:schemeClr val="accent3"/>
              </a:solidFill>
              <a:latin typeface="Crimson Text" pitchFamily="2" charset="0"/>
            </a:endParaRPr>
          </a:p>
        </p:txBody>
      </p:sp>
    </p:spTree>
    <p:extLst>
      <p:ext uri="{BB962C8B-B14F-4D97-AF65-F5344CB8AC3E}">
        <p14:creationId xmlns:p14="http://schemas.microsoft.com/office/powerpoint/2010/main" val="419331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314418-7489-8B22-9267-6860BCDFB7F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D63A445-6A42-FA12-BFFD-A33A91148F72}"/>
              </a:ext>
            </a:extLst>
          </p:cNvPr>
          <p:cNvSpPr>
            <a:spLocks noGrp="1"/>
          </p:cNvSpPr>
          <p:nvPr>
            <p:ph type="title"/>
          </p:nvPr>
        </p:nvSpPr>
        <p:spPr>
          <a:xfrm>
            <a:off x="770878" y="952022"/>
            <a:ext cx="2862591" cy="5157049"/>
          </a:xfrm>
        </p:spPr>
        <p:txBody>
          <a:bodyPr anchor="ctr">
            <a:normAutofit/>
          </a:bodyPr>
          <a:lstStyle/>
          <a:p>
            <a:r>
              <a:rPr lang="en-CA" sz="4400"/>
              <a:t>Future Goals</a:t>
            </a:r>
          </a:p>
        </p:txBody>
      </p:sp>
      <p:graphicFrame>
        <p:nvGraphicFramePr>
          <p:cNvPr id="5" name="Content Placeholder 2">
            <a:extLst>
              <a:ext uri="{FF2B5EF4-FFF2-40B4-BE49-F238E27FC236}">
                <a16:creationId xmlns:a16="http://schemas.microsoft.com/office/drawing/2014/main" id="{C5034C52-C339-06D1-8FC5-026D508B2113}"/>
              </a:ext>
            </a:extLst>
          </p:cNvPr>
          <p:cNvGraphicFramePr>
            <a:graphicFrameLocks noGrp="1"/>
          </p:cNvGraphicFramePr>
          <p:nvPr>
            <p:ph idx="1"/>
            <p:extLst>
              <p:ext uri="{D42A27DB-BD31-4B8C-83A1-F6EECF244321}">
                <p14:modId xmlns:p14="http://schemas.microsoft.com/office/powerpoint/2010/main" val="4136158836"/>
              </p:ext>
            </p:extLst>
          </p:nvPr>
        </p:nvGraphicFramePr>
        <p:xfrm>
          <a:off x="2895601" y="952022"/>
          <a:ext cx="8459110"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280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0270A7-E497-8C21-CCBE-F8DCB31684C2}"/>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F0B214F-5D77-FA77-1D42-DA9632B6B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2ACDADA-4E49-F5C5-7D7E-738332F2E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 name="Subtitle 2">
            <a:extLst>
              <a:ext uri="{FF2B5EF4-FFF2-40B4-BE49-F238E27FC236}">
                <a16:creationId xmlns:a16="http://schemas.microsoft.com/office/drawing/2014/main" id="{181785EA-B622-B00D-25F5-44660CD1480C}"/>
              </a:ext>
            </a:extLst>
          </p:cNvPr>
          <p:cNvSpPr>
            <a:spLocks noGrp="1"/>
          </p:cNvSpPr>
          <p:nvPr>
            <p:ph type="subTitle" idx="1"/>
          </p:nvPr>
        </p:nvSpPr>
        <p:spPr>
          <a:xfrm>
            <a:off x="777239" y="3602038"/>
            <a:ext cx="5743336" cy="848042"/>
          </a:xfrm>
        </p:spPr>
        <p:txBody>
          <a:bodyPr>
            <a:normAutofit/>
          </a:bodyPr>
          <a:lstStyle/>
          <a:p>
            <a:pPr algn="l"/>
            <a:r>
              <a:rPr lang="en-CA" sz="3600">
                <a:latin typeface="Crimson Text" pitchFamily="2" charset="0"/>
              </a:rPr>
              <a:t>Korinne Angela White</a:t>
            </a:r>
            <a:endParaRPr lang="en-CA" sz="3600" b="1" i="0">
              <a:effectLst/>
              <a:latin typeface="Crimson Text" pitchFamily="2" charset="0"/>
            </a:endParaRPr>
          </a:p>
        </p:txBody>
      </p:sp>
      <p:sp>
        <p:nvSpPr>
          <p:cNvPr id="22" name="Oval 1">
            <a:extLst>
              <a:ext uri="{FF2B5EF4-FFF2-40B4-BE49-F238E27FC236}">
                <a16:creationId xmlns:a16="http://schemas.microsoft.com/office/drawing/2014/main" id="{8C046DDB-9E83-B345-D558-6D97023D3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decorative circles">
            <a:extLst>
              <a:ext uri="{FF2B5EF4-FFF2-40B4-BE49-F238E27FC236}">
                <a16:creationId xmlns:a16="http://schemas.microsoft.com/office/drawing/2014/main" id="{2E91582D-79EE-8061-72B4-B1CE764ABD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25" name="Oval 24">
              <a:extLst>
                <a:ext uri="{FF2B5EF4-FFF2-40B4-BE49-F238E27FC236}">
                  <a16:creationId xmlns:a16="http://schemas.microsoft.com/office/drawing/2014/main" id="{E6B93D40-611D-88D5-CB2D-7E826040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82C6C57-E1DB-014E-AB12-13A5CB09D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5EBC885-A740-26FE-E11E-956706EA2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5C66ACE-6ED2-486A-2A8A-4FD88B89F2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1709F-C229-509A-AEEF-99C51EB5E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69409D-CA3D-3E63-CF86-E578ACDE1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866A5B8-87FC-5473-010A-11D24F231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34582B2-E2EF-3D1F-F654-B1C394B0A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F668A59-5548-80AC-2199-75E84703E4AD}"/>
              </a:ext>
            </a:extLst>
          </p:cNvPr>
          <p:cNvSpPr>
            <a:spLocks noGrp="1"/>
          </p:cNvSpPr>
          <p:nvPr>
            <p:ph type="ctrTitle"/>
          </p:nvPr>
        </p:nvSpPr>
        <p:spPr>
          <a:xfrm>
            <a:off x="777238" y="1122363"/>
            <a:ext cx="9546975" cy="2387600"/>
          </a:xfrm>
        </p:spPr>
        <p:txBody>
          <a:bodyPr>
            <a:normAutofit/>
          </a:bodyPr>
          <a:lstStyle/>
          <a:p>
            <a:pPr algn="l"/>
            <a:r>
              <a:rPr lang="en-CA">
                <a:latin typeface="Josefin Sans" pitchFamily="2" charset="0"/>
              </a:rPr>
              <a:t>THANK YOU!</a:t>
            </a:r>
          </a:p>
        </p:txBody>
      </p:sp>
      <p:sp>
        <p:nvSpPr>
          <p:cNvPr id="4" name="Subtitle 2">
            <a:extLst>
              <a:ext uri="{FF2B5EF4-FFF2-40B4-BE49-F238E27FC236}">
                <a16:creationId xmlns:a16="http://schemas.microsoft.com/office/drawing/2014/main" id="{5B4FD789-4EA6-60B1-22DF-B18F657424D5}"/>
              </a:ext>
            </a:extLst>
          </p:cNvPr>
          <p:cNvSpPr txBox="1">
            <a:spLocks/>
          </p:cNvSpPr>
          <p:nvPr/>
        </p:nvSpPr>
        <p:spPr>
          <a:xfrm>
            <a:off x="754902" y="5734690"/>
            <a:ext cx="5743336" cy="5105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tx2">
                  <a:lumMod val="75000"/>
                  <a:lumOff val="25000"/>
                </a:schemeClr>
              </a:buClr>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b="1">
                <a:solidFill>
                  <a:schemeClr val="accent3"/>
                </a:solidFill>
                <a:latin typeface="Crimson Text" pitchFamily="2" charset="0"/>
                <a:hlinkClick r:id="rId3"/>
              </a:rPr>
              <a:t>Let’s connect on Linked In!</a:t>
            </a:r>
            <a:endParaRPr lang="en-CA" b="1">
              <a:solidFill>
                <a:schemeClr val="accent3"/>
              </a:solidFill>
              <a:latin typeface="Crimson Text" pitchFamily="2" charset="0"/>
            </a:endParaRPr>
          </a:p>
        </p:txBody>
      </p:sp>
      <p:sp>
        <p:nvSpPr>
          <p:cNvPr id="5" name="Subtitle 2">
            <a:extLst>
              <a:ext uri="{FF2B5EF4-FFF2-40B4-BE49-F238E27FC236}">
                <a16:creationId xmlns:a16="http://schemas.microsoft.com/office/drawing/2014/main" id="{4AFADBAC-6D69-5BF5-5B93-AB74C19AA821}"/>
              </a:ext>
            </a:extLst>
          </p:cNvPr>
          <p:cNvSpPr txBox="1">
            <a:spLocks/>
          </p:cNvSpPr>
          <p:nvPr/>
        </p:nvSpPr>
        <p:spPr>
          <a:xfrm>
            <a:off x="754902" y="5223385"/>
            <a:ext cx="5743336" cy="5105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tx2">
                  <a:lumMod val="75000"/>
                  <a:lumOff val="25000"/>
                </a:schemeClr>
              </a:buClr>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b="1">
                <a:solidFill>
                  <a:schemeClr val="accent3"/>
                </a:solidFill>
                <a:latin typeface="Crimson Text" pitchFamily="2" charset="0"/>
                <a:hlinkClick r:id="rId4"/>
              </a:rPr>
              <a:t>View this repo on Github</a:t>
            </a:r>
            <a:endParaRPr lang="en-CA" b="1">
              <a:solidFill>
                <a:schemeClr val="accent3"/>
              </a:solidFill>
              <a:latin typeface="Crimson Text" pitchFamily="2" charset="0"/>
            </a:endParaRPr>
          </a:p>
        </p:txBody>
      </p:sp>
    </p:spTree>
    <p:extLst>
      <p:ext uri="{BB962C8B-B14F-4D97-AF65-F5344CB8AC3E}">
        <p14:creationId xmlns:p14="http://schemas.microsoft.com/office/powerpoint/2010/main" val="185668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8CAD-7F32-02A6-26AB-2CAFD821851A}"/>
              </a:ext>
            </a:extLst>
          </p:cNvPr>
          <p:cNvSpPr>
            <a:spLocks noGrp="1"/>
          </p:cNvSpPr>
          <p:nvPr>
            <p:ph type="title"/>
          </p:nvPr>
        </p:nvSpPr>
        <p:spPr/>
        <p:txBody>
          <a:bodyPr/>
          <a:lstStyle/>
          <a:p>
            <a:r>
              <a:rPr lang="en-CA"/>
              <a:t>Project &amp; Goals</a:t>
            </a:r>
          </a:p>
        </p:txBody>
      </p:sp>
      <p:sp>
        <p:nvSpPr>
          <p:cNvPr id="3" name="Content Placeholder 2">
            <a:extLst>
              <a:ext uri="{FF2B5EF4-FFF2-40B4-BE49-F238E27FC236}">
                <a16:creationId xmlns:a16="http://schemas.microsoft.com/office/drawing/2014/main" id="{AB95A3EC-15C7-CE30-853B-48D2A67F5B1C}"/>
              </a:ext>
            </a:extLst>
          </p:cNvPr>
          <p:cNvSpPr>
            <a:spLocks noGrp="1"/>
          </p:cNvSpPr>
          <p:nvPr>
            <p:ph idx="1"/>
          </p:nvPr>
        </p:nvSpPr>
        <p:spPr/>
        <p:txBody>
          <a:bodyPr vert="horz" lIns="91440" tIns="45720" rIns="91440" bIns="45720" rtlCol="0" anchor="t">
            <a:normAutofit/>
          </a:bodyPr>
          <a:lstStyle/>
          <a:p>
            <a:r>
              <a:rPr lang="en-CA" sz="3200"/>
              <a:t>The project involves a comprehensive analysis of sales and web analytics data to uncover insights about customer behavior and sales performance across various geographic locations.</a:t>
            </a:r>
          </a:p>
          <a:p>
            <a:pPr marL="971550" lvl="1" indent="-514350">
              <a:buAutoNum type="arabicPeriod"/>
            </a:pPr>
            <a:r>
              <a:rPr lang="en-CA" sz="2800"/>
              <a:t>Identifying top-performing locations by transaction revenue</a:t>
            </a:r>
            <a:endParaRPr lang="en-CA" sz="2800">
              <a:cs typeface="Calibri"/>
            </a:endParaRPr>
          </a:p>
          <a:p>
            <a:pPr marL="971550" lvl="1" indent="-514350">
              <a:buAutoNum type="arabicPeriod"/>
            </a:pPr>
            <a:r>
              <a:rPr lang="en-CA" sz="2800"/>
              <a:t>Summarizing the revenue impact of each city and country</a:t>
            </a:r>
            <a:endParaRPr lang="en-CA" sz="2800">
              <a:cs typeface="Calibri"/>
            </a:endParaRPr>
          </a:p>
          <a:p>
            <a:pPr marL="971550" lvl="1" indent="-514350">
              <a:buAutoNum type="arabicPeriod"/>
            </a:pPr>
            <a:r>
              <a:rPr lang="en-CA" sz="2800"/>
              <a:t>Identifying customer purchasing behaviors by location</a:t>
            </a:r>
            <a:endParaRPr lang="en-CA" sz="2800">
              <a:cs typeface="Calibri"/>
            </a:endParaRPr>
          </a:p>
          <a:p>
            <a:pPr marL="971550" lvl="1" indent="-514350">
              <a:buAutoNum type="arabicPeriod"/>
            </a:pPr>
            <a:r>
              <a:rPr lang="en-CA" sz="2800"/>
              <a:t>Identifying loyal customer locations</a:t>
            </a:r>
            <a:endParaRPr lang="en-CA" sz="2800">
              <a:cs typeface="Calibri"/>
            </a:endParaRPr>
          </a:p>
        </p:txBody>
      </p:sp>
    </p:spTree>
    <p:extLst>
      <p:ext uri="{BB962C8B-B14F-4D97-AF65-F5344CB8AC3E}">
        <p14:creationId xmlns:p14="http://schemas.microsoft.com/office/powerpoint/2010/main" val="241540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2E19-2F3A-DF91-3B0F-E5A8BADEB2ED}"/>
              </a:ext>
            </a:extLst>
          </p:cNvPr>
          <p:cNvSpPr>
            <a:spLocks noGrp="1"/>
          </p:cNvSpPr>
          <p:nvPr>
            <p:ph type="title"/>
          </p:nvPr>
        </p:nvSpPr>
        <p:spPr/>
        <p:txBody>
          <a:bodyPr/>
          <a:lstStyle/>
          <a:p>
            <a:r>
              <a:rPr lang="en-CA"/>
              <a:t>Process</a:t>
            </a:r>
          </a:p>
        </p:txBody>
      </p:sp>
      <p:sp>
        <p:nvSpPr>
          <p:cNvPr id="3" name="Content Placeholder 2">
            <a:extLst>
              <a:ext uri="{FF2B5EF4-FFF2-40B4-BE49-F238E27FC236}">
                <a16:creationId xmlns:a16="http://schemas.microsoft.com/office/drawing/2014/main" id="{0E5B1A18-FCC4-3495-5BF5-113926E3C481}"/>
              </a:ext>
            </a:extLst>
          </p:cNvPr>
          <p:cNvSpPr>
            <a:spLocks noGrp="1"/>
          </p:cNvSpPr>
          <p:nvPr>
            <p:ph idx="1"/>
          </p:nvPr>
        </p:nvSpPr>
        <p:spPr/>
        <p:txBody>
          <a:bodyPr>
            <a:normAutofit lnSpcReduction="10000"/>
          </a:bodyPr>
          <a:lstStyle/>
          <a:p>
            <a:r>
              <a:rPr lang="en-CA" sz="2800"/>
              <a:t>Exploring each table’s CSV &amp; Loading the data into the DB</a:t>
            </a:r>
          </a:p>
          <a:p>
            <a:r>
              <a:rPr lang="en-CA" sz="2800"/>
              <a:t>Getting general overviews of the columns in each table</a:t>
            </a:r>
          </a:p>
          <a:p>
            <a:pPr lvl="1"/>
            <a:r>
              <a:rPr lang="en-CA" sz="2800"/>
              <a:t>UDF: </a:t>
            </a:r>
            <a:r>
              <a:rPr lang="en-CA" sz="2800" err="1">
                <a:solidFill>
                  <a:schemeClr val="accent3"/>
                </a:solidFill>
              </a:rPr>
              <a:t>overview_of_each_column</a:t>
            </a:r>
            <a:r>
              <a:rPr lang="en-CA" sz="2800">
                <a:solidFill>
                  <a:schemeClr val="accent3"/>
                </a:solidFill>
              </a:rPr>
              <a:t>(‘</a:t>
            </a:r>
            <a:r>
              <a:rPr lang="en-CA" sz="2800" err="1">
                <a:solidFill>
                  <a:schemeClr val="accent3"/>
                </a:solidFill>
              </a:rPr>
              <a:t>tablename</a:t>
            </a:r>
            <a:r>
              <a:rPr lang="en-CA" sz="2800">
                <a:solidFill>
                  <a:schemeClr val="accent3"/>
                </a:solidFill>
              </a:rPr>
              <a:t>’)</a:t>
            </a:r>
          </a:p>
          <a:p>
            <a:pPr lvl="1"/>
            <a:r>
              <a:rPr lang="en-CA" sz="2800"/>
              <a:t>UDF: </a:t>
            </a:r>
            <a:r>
              <a:rPr lang="en-CA" sz="2800" err="1">
                <a:solidFill>
                  <a:schemeClr val="accent3"/>
                </a:solidFill>
              </a:rPr>
              <a:t>numbers_summary</a:t>
            </a:r>
            <a:r>
              <a:rPr lang="en-CA" sz="2800">
                <a:solidFill>
                  <a:schemeClr val="accent3"/>
                </a:solidFill>
              </a:rPr>
              <a:t>(‘</a:t>
            </a:r>
            <a:r>
              <a:rPr lang="en-CA" sz="2800" err="1">
                <a:solidFill>
                  <a:schemeClr val="accent3"/>
                </a:solidFill>
              </a:rPr>
              <a:t>tablename</a:t>
            </a:r>
            <a:r>
              <a:rPr lang="en-CA" sz="2800">
                <a:solidFill>
                  <a:schemeClr val="accent3"/>
                </a:solidFill>
              </a:rPr>
              <a:t>’)</a:t>
            </a:r>
          </a:p>
          <a:p>
            <a:r>
              <a:rPr lang="en-CA" sz="2800"/>
              <a:t>Created the following materialized views:</a:t>
            </a:r>
          </a:p>
          <a:p>
            <a:pPr lvl="1"/>
            <a:r>
              <a:rPr lang="en-CA" sz="2800" err="1">
                <a:solidFill>
                  <a:schemeClr val="accent3"/>
                </a:solidFill>
              </a:rPr>
              <a:t>unique_fullvisitorids</a:t>
            </a:r>
            <a:endParaRPr lang="en-CA" sz="2800">
              <a:solidFill>
                <a:schemeClr val="accent3"/>
              </a:solidFill>
            </a:endParaRPr>
          </a:p>
          <a:p>
            <a:pPr lvl="1"/>
            <a:r>
              <a:rPr lang="en-CA" sz="2800" err="1">
                <a:solidFill>
                  <a:schemeClr val="accent3"/>
                </a:solidFill>
              </a:rPr>
              <a:t>analytics_revenue_table</a:t>
            </a:r>
            <a:endParaRPr lang="en-CA" sz="2800">
              <a:solidFill>
                <a:schemeClr val="accent3"/>
              </a:solidFill>
            </a:endParaRPr>
          </a:p>
          <a:p>
            <a:r>
              <a:rPr lang="en-CA" sz="2800"/>
              <a:t>Cleaning processes</a:t>
            </a:r>
          </a:p>
          <a:p>
            <a:pPr lvl="1"/>
            <a:r>
              <a:rPr lang="en-CA" sz="2600"/>
              <a:t>UDF: </a:t>
            </a:r>
            <a:r>
              <a:rPr lang="en-CA" sz="2600" err="1">
                <a:solidFill>
                  <a:schemeClr val="accent3"/>
                </a:solidFill>
              </a:rPr>
              <a:t>dividebymil</a:t>
            </a:r>
            <a:r>
              <a:rPr lang="en-CA" sz="2600">
                <a:solidFill>
                  <a:schemeClr val="accent3"/>
                </a:solidFill>
              </a:rPr>
              <a:t>(</a:t>
            </a:r>
            <a:r>
              <a:rPr lang="en-CA" sz="2600" err="1">
                <a:solidFill>
                  <a:schemeClr val="accent3"/>
                </a:solidFill>
              </a:rPr>
              <a:t>columnname</a:t>
            </a:r>
            <a:r>
              <a:rPr lang="en-CA" sz="2600">
                <a:solidFill>
                  <a:schemeClr val="accent3"/>
                </a:solidFill>
              </a:rPr>
              <a:t>)</a:t>
            </a:r>
          </a:p>
          <a:p>
            <a:pPr lvl="1"/>
            <a:r>
              <a:rPr lang="en-CA" sz="2600"/>
              <a:t>Created new tables for formatted time.</a:t>
            </a:r>
          </a:p>
        </p:txBody>
      </p:sp>
    </p:spTree>
    <p:extLst>
      <p:ext uri="{BB962C8B-B14F-4D97-AF65-F5344CB8AC3E}">
        <p14:creationId xmlns:p14="http://schemas.microsoft.com/office/powerpoint/2010/main" val="84249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7E60-4701-8574-5996-88DEBAFB3452}"/>
              </a:ext>
            </a:extLst>
          </p:cNvPr>
          <p:cNvSpPr>
            <a:spLocks noGrp="1"/>
          </p:cNvSpPr>
          <p:nvPr>
            <p:ph type="title"/>
          </p:nvPr>
        </p:nvSpPr>
        <p:spPr/>
        <p:txBody>
          <a:bodyPr/>
          <a:lstStyle/>
          <a:p>
            <a:r>
              <a:rPr lang="en-CA"/>
              <a:t>Results</a:t>
            </a:r>
          </a:p>
        </p:txBody>
      </p:sp>
      <p:sp>
        <p:nvSpPr>
          <p:cNvPr id="3" name="Content Placeholder 2">
            <a:extLst>
              <a:ext uri="{FF2B5EF4-FFF2-40B4-BE49-F238E27FC236}">
                <a16:creationId xmlns:a16="http://schemas.microsoft.com/office/drawing/2014/main" id="{A065753E-899A-3AB6-B2EB-DB5E525AE8F9}"/>
              </a:ext>
            </a:extLst>
          </p:cNvPr>
          <p:cNvSpPr>
            <a:spLocks noGrp="1"/>
          </p:cNvSpPr>
          <p:nvPr>
            <p:ph idx="1"/>
          </p:nvPr>
        </p:nvSpPr>
        <p:spPr>
          <a:xfrm>
            <a:off x="777240" y="1825625"/>
            <a:ext cx="2711027" cy="4351338"/>
          </a:xfrm>
        </p:spPr>
        <p:txBody>
          <a:bodyPr>
            <a:normAutofit/>
          </a:bodyPr>
          <a:lstStyle/>
          <a:p>
            <a:r>
              <a:rPr lang="en-CA" sz="2800"/>
              <a:t>We've identified where majority of transactions are coming from per country</a:t>
            </a:r>
          </a:p>
          <a:p>
            <a:pPr marL="0" indent="0">
              <a:buNone/>
            </a:pPr>
            <a:endParaRPr lang="en-CA" sz="2800"/>
          </a:p>
          <a:p>
            <a:pPr marL="0" indent="0">
              <a:buNone/>
            </a:pPr>
            <a:endParaRPr lang="en-CA" sz="2800"/>
          </a:p>
        </p:txBody>
      </p:sp>
      <p:pic>
        <p:nvPicPr>
          <p:cNvPr id="4" name="Content Placeholder 4">
            <a:extLst>
              <a:ext uri="{FF2B5EF4-FFF2-40B4-BE49-F238E27FC236}">
                <a16:creationId xmlns:a16="http://schemas.microsoft.com/office/drawing/2014/main" id="{4E59B95E-74AF-AB09-2194-D27AEC47CC94}"/>
              </a:ext>
            </a:extLst>
          </p:cNvPr>
          <p:cNvPicPr>
            <a:picLocks noChangeAspect="1"/>
          </p:cNvPicPr>
          <p:nvPr/>
        </p:nvPicPr>
        <p:blipFill>
          <a:blip r:embed="rId3"/>
          <a:stretch>
            <a:fillRect/>
          </a:stretch>
        </p:blipFill>
        <p:spPr>
          <a:xfrm>
            <a:off x="3657600" y="1690688"/>
            <a:ext cx="7960827" cy="4033045"/>
          </a:xfrm>
          <a:prstGeom prst="rect">
            <a:avLst/>
          </a:prstGeom>
        </p:spPr>
      </p:pic>
    </p:spTree>
    <p:extLst>
      <p:ext uri="{BB962C8B-B14F-4D97-AF65-F5344CB8AC3E}">
        <p14:creationId xmlns:p14="http://schemas.microsoft.com/office/powerpoint/2010/main" val="5776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E99EA-1570-833C-3332-114BF7787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AFB77-E7BE-4F13-703A-0957FD9D2DBA}"/>
              </a:ext>
            </a:extLst>
          </p:cNvPr>
          <p:cNvSpPr>
            <a:spLocks noGrp="1"/>
          </p:cNvSpPr>
          <p:nvPr>
            <p:ph type="title"/>
          </p:nvPr>
        </p:nvSpPr>
        <p:spPr/>
        <p:txBody>
          <a:bodyPr/>
          <a:lstStyle/>
          <a:p>
            <a:r>
              <a:rPr lang="en-CA"/>
              <a:t>Results</a:t>
            </a:r>
          </a:p>
        </p:txBody>
      </p:sp>
      <p:pic>
        <p:nvPicPr>
          <p:cNvPr id="10" name="Picture 9">
            <a:extLst>
              <a:ext uri="{FF2B5EF4-FFF2-40B4-BE49-F238E27FC236}">
                <a16:creationId xmlns:a16="http://schemas.microsoft.com/office/drawing/2014/main" id="{E8307728-28D7-3251-1231-869936FFC27E}"/>
              </a:ext>
            </a:extLst>
          </p:cNvPr>
          <p:cNvPicPr>
            <a:picLocks noChangeAspect="1"/>
          </p:cNvPicPr>
          <p:nvPr/>
        </p:nvPicPr>
        <p:blipFill>
          <a:blip r:embed="rId3"/>
          <a:stretch>
            <a:fillRect/>
          </a:stretch>
        </p:blipFill>
        <p:spPr>
          <a:xfrm>
            <a:off x="1911344" y="1605822"/>
            <a:ext cx="8369312" cy="4476851"/>
          </a:xfrm>
          <a:prstGeom prst="rect">
            <a:avLst/>
          </a:prstGeom>
        </p:spPr>
      </p:pic>
    </p:spTree>
    <p:extLst>
      <p:ext uri="{BB962C8B-B14F-4D97-AF65-F5344CB8AC3E}">
        <p14:creationId xmlns:p14="http://schemas.microsoft.com/office/powerpoint/2010/main" val="4537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9EBFE-ECF9-8952-EF38-F6F6CEACB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104A6B-84F3-6816-DB2D-085F1B44CEA4}"/>
              </a:ext>
            </a:extLst>
          </p:cNvPr>
          <p:cNvSpPr>
            <a:spLocks noGrp="1"/>
          </p:cNvSpPr>
          <p:nvPr>
            <p:ph type="title"/>
          </p:nvPr>
        </p:nvSpPr>
        <p:spPr/>
        <p:txBody>
          <a:bodyPr/>
          <a:lstStyle/>
          <a:p>
            <a:r>
              <a:rPr lang="en-CA"/>
              <a:t>Results</a:t>
            </a:r>
          </a:p>
        </p:txBody>
      </p:sp>
      <p:sp>
        <p:nvSpPr>
          <p:cNvPr id="3" name="Content Placeholder 2">
            <a:extLst>
              <a:ext uri="{FF2B5EF4-FFF2-40B4-BE49-F238E27FC236}">
                <a16:creationId xmlns:a16="http://schemas.microsoft.com/office/drawing/2014/main" id="{52D0E7E9-6E45-F1AC-489A-1DB7CFDF6C9B}"/>
              </a:ext>
            </a:extLst>
          </p:cNvPr>
          <p:cNvSpPr>
            <a:spLocks noGrp="1"/>
          </p:cNvSpPr>
          <p:nvPr>
            <p:ph idx="1"/>
          </p:nvPr>
        </p:nvSpPr>
        <p:spPr/>
        <p:txBody>
          <a:bodyPr>
            <a:normAutofit/>
          </a:bodyPr>
          <a:lstStyle/>
          <a:p>
            <a:r>
              <a:rPr lang="en-CA" sz="3200"/>
              <a:t>We've identified the peak site visit hours per country.</a:t>
            </a:r>
          </a:p>
          <a:p>
            <a:pPr lvl="1"/>
            <a:r>
              <a:rPr lang="en-CA" sz="3000"/>
              <a:t>For example, in Canada and United States:</a:t>
            </a:r>
          </a:p>
          <a:p>
            <a:endParaRPr lang="en-CA" sz="3200"/>
          </a:p>
        </p:txBody>
      </p:sp>
      <p:pic>
        <p:nvPicPr>
          <p:cNvPr id="5" name="Picture 4" descr="A screenshot of a phone&#10;&#10;Description automatically generated">
            <a:extLst>
              <a:ext uri="{FF2B5EF4-FFF2-40B4-BE49-F238E27FC236}">
                <a16:creationId xmlns:a16="http://schemas.microsoft.com/office/drawing/2014/main" id="{32B35C55-2A44-5014-BEAA-BC4B7A1FA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01" y="3197459"/>
            <a:ext cx="10934997" cy="1363830"/>
          </a:xfrm>
          <a:prstGeom prst="rect">
            <a:avLst/>
          </a:prstGeom>
        </p:spPr>
      </p:pic>
    </p:spTree>
    <p:extLst>
      <p:ext uri="{BB962C8B-B14F-4D97-AF65-F5344CB8AC3E}">
        <p14:creationId xmlns:p14="http://schemas.microsoft.com/office/powerpoint/2010/main" val="418146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C43F7-D83A-5B53-3BEA-5C423F414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F7661-715E-F108-623C-2A6485B95CA2}"/>
              </a:ext>
            </a:extLst>
          </p:cNvPr>
          <p:cNvSpPr>
            <a:spLocks noGrp="1"/>
          </p:cNvSpPr>
          <p:nvPr>
            <p:ph type="title"/>
          </p:nvPr>
        </p:nvSpPr>
        <p:spPr/>
        <p:txBody>
          <a:bodyPr/>
          <a:lstStyle/>
          <a:p>
            <a:r>
              <a:rPr lang="en-CA"/>
              <a:t>Results</a:t>
            </a:r>
          </a:p>
        </p:txBody>
      </p:sp>
      <p:sp>
        <p:nvSpPr>
          <p:cNvPr id="3" name="Content Placeholder 2">
            <a:extLst>
              <a:ext uri="{FF2B5EF4-FFF2-40B4-BE49-F238E27FC236}">
                <a16:creationId xmlns:a16="http://schemas.microsoft.com/office/drawing/2014/main" id="{1682C1F2-2DC2-05E4-D069-DEA99B757620}"/>
              </a:ext>
            </a:extLst>
          </p:cNvPr>
          <p:cNvSpPr>
            <a:spLocks noGrp="1"/>
          </p:cNvSpPr>
          <p:nvPr>
            <p:ph idx="1"/>
          </p:nvPr>
        </p:nvSpPr>
        <p:spPr>
          <a:xfrm>
            <a:off x="491068" y="1825625"/>
            <a:ext cx="2866282" cy="4351338"/>
          </a:xfrm>
        </p:spPr>
        <p:txBody>
          <a:bodyPr>
            <a:normAutofit/>
          </a:bodyPr>
          <a:lstStyle/>
          <a:p>
            <a:r>
              <a:rPr lang="en-CA" sz="3200"/>
              <a:t>We've identified the locations of our most loyal customers.</a:t>
            </a:r>
          </a:p>
        </p:txBody>
      </p:sp>
      <p:pic>
        <p:nvPicPr>
          <p:cNvPr id="5" name="Picture 4" descr="A screenshot of a computer screen&#10;&#10;Description automatically generated">
            <a:extLst>
              <a:ext uri="{FF2B5EF4-FFF2-40B4-BE49-F238E27FC236}">
                <a16:creationId xmlns:a16="http://schemas.microsoft.com/office/drawing/2014/main" id="{495C1309-EB0F-A2E8-10C1-5C9B3FE12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686" y="1690688"/>
            <a:ext cx="7973764" cy="4386421"/>
          </a:xfrm>
          <a:prstGeom prst="rect">
            <a:avLst/>
          </a:prstGeom>
        </p:spPr>
      </p:pic>
    </p:spTree>
    <p:extLst>
      <p:ext uri="{BB962C8B-B14F-4D97-AF65-F5344CB8AC3E}">
        <p14:creationId xmlns:p14="http://schemas.microsoft.com/office/powerpoint/2010/main" val="78529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DDD98-BA70-77F1-9D8B-DC2A19DF8B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930A4E-9EAD-3670-310C-551DE0FC3E14}"/>
              </a:ext>
            </a:extLst>
          </p:cNvPr>
          <p:cNvSpPr>
            <a:spLocks noGrp="1"/>
          </p:cNvSpPr>
          <p:nvPr>
            <p:ph type="title"/>
          </p:nvPr>
        </p:nvSpPr>
        <p:spPr>
          <a:xfrm>
            <a:off x="766445" y="2766218"/>
            <a:ext cx="10659110" cy="1325563"/>
          </a:xfrm>
        </p:spPr>
        <p:txBody>
          <a:bodyPr/>
          <a:lstStyle/>
          <a:p>
            <a:pPr algn="ctr"/>
            <a:r>
              <a:rPr lang="en-CA"/>
              <a:t>Conclusion</a:t>
            </a:r>
          </a:p>
        </p:txBody>
      </p:sp>
    </p:spTree>
    <p:extLst>
      <p:ext uri="{BB962C8B-B14F-4D97-AF65-F5344CB8AC3E}">
        <p14:creationId xmlns:p14="http://schemas.microsoft.com/office/powerpoint/2010/main" val="34792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FFA7E-8BE6-263A-CE59-9BEEA6B51F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E20DC9-11BC-3515-D061-6E3833BE96D2}"/>
              </a:ext>
            </a:extLst>
          </p:cNvPr>
          <p:cNvSpPr>
            <a:spLocks noGrp="1"/>
          </p:cNvSpPr>
          <p:nvPr>
            <p:ph type="title"/>
          </p:nvPr>
        </p:nvSpPr>
        <p:spPr/>
        <p:txBody>
          <a:bodyPr/>
          <a:lstStyle/>
          <a:p>
            <a:r>
              <a:rPr lang="en-CA"/>
              <a:t>Challenges</a:t>
            </a:r>
          </a:p>
        </p:txBody>
      </p:sp>
      <p:sp>
        <p:nvSpPr>
          <p:cNvPr id="3" name="Content Placeholder 2">
            <a:extLst>
              <a:ext uri="{FF2B5EF4-FFF2-40B4-BE49-F238E27FC236}">
                <a16:creationId xmlns:a16="http://schemas.microsoft.com/office/drawing/2014/main" id="{5D85F33C-364E-5CCC-18BE-484FCA2342B5}"/>
              </a:ext>
            </a:extLst>
          </p:cNvPr>
          <p:cNvSpPr>
            <a:spLocks noGrp="1"/>
          </p:cNvSpPr>
          <p:nvPr>
            <p:ph idx="1"/>
          </p:nvPr>
        </p:nvSpPr>
        <p:spPr/>
        <p:txBody>
          <a:bodyPr>
            <a:normAutofit/>
          </a:bodyPr>
          <a:lstStyle/>
          <a:p>
            <a:r>
              <a:rPr lang="en-CA" sz="3600"/>
              <a:t>I forgot my </a:t>
            </a:r>
            <a:r>
              <a:rPr lang="en-CA" sz="3600" err="1"/>
              <a:t>psql</a:t>
            </a:r>
            <a:r>
              <a:rPr lang="en-CA" sz="3600"/>
              <a:t> passphrase.</a:t>
            </a:r>
          </a:p>
          <a:p>
            <a:pPr lvl="1"/>
            <a:r>
              <a:rPr lang="en-CA" sz="3200"/>
              <a:t>Disabled &amp; Re-enabled authentication requirements</a:t>
            </a:r>
          </a:p>
          <a:p>
            <a:r>
              <a:rPr lang="en-CA" sz="3600"/>
              <a:t>Inefficiencies of using UDFs repeatedly.</a:t>
            </a:r>
          </a:p>
          <a:p>
            <a:pPr lvl="1"/>
            <a:r>
              <a:rPr lang="en-CA" sz="3200"/>
              <a:t>Materialized view of calling the </a:t>
            </a:r>
            <a:r>
              <a:rPr lang="en-CA" sz="3200">
                <a:solidFill>
                  <a:schemeClr val="accent3"/>
                </a:solidFill>
              </a:rPr>
              <a:t>‘</a:t>
            </a:r>
            <a:r>
              <a:rPr lang="en-CA" sz="3200" err="1">
                <a:solidFill>
                  <a:schemeClr val="accent3"/>
                </a:solidFill>
              </a:rPr>
              <a:t>overview_of_each_column</a:t>
            </a:r>
            <a:r>
              <a:rPr lang="en-CA" sz="3200">
                <a:solidFill>
                  <a:schemeClr val="accent3"/>
                </a:solidFill>
              </a:rPr>
              <a:t>’ </a:t>
            </a:r>
            <a:r>
              <a:rPr lang="en-CA" sz="3200"/>
              <a:t>function on every table</a:t>
            </a:r>
          </a:p>
        </p:txBody>
      </p:sp>
    </p:spTree>
    <p:extLst>
      <p:ext uri="{BB962C8B-B14F-4D97-AF65-F5344CB8AC3E}">
        <p14:creationId xmlns:p14="http://schemas.microsoft.com/office/powerpoint/2010/main" val="2240278008"/>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ConfettiVTI</vt:lpstr>
      <vt:lpstr> Transforming &amp; Analyzing Data with SQL</vt:lpstr>
      <vt:lpstr>Project &amp; Goals</vt:lpstr>
      <vt:lpstr>Process</vt:lpstr>
      <vt:lpstr>Results</vt:lpstr>
      <vt:lpstr>Results</vt:lpstr>
      <vt:lpstr>Results</vt:lpstr>
      <vt:lpstr>Results</vt:lpstr>
      <vt:lpstr>Conclusion</vt:lpstr>
      <vt:lpstr>Challenges</vt:lpstr>
      <vt:lpstr>Future Goals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Korinne Angela White</dc:creator>
  <cp:revision>3</cp:revision>
  <dcterms:created xsi:type="dcterms:W3CDTF">2024-11-04T20:32:22Z</dcterms:created>
  <dcterms:modified xsi:type="dcterms:W3CDTF">2024-11-06T20:10:03Z</dcterms:modified>
</cp:coreProperties>
</file>