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 id="2147483661" r:id="rId2"/>
  </p:sldMasterIdLst>
  <p:notesMasterIdLst>
    <p:notesMasterId r:id="rId16"/>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Lst>
  <p:sldSz cx="12192000" cy="6858000"/>
  <p:notesSz cx="6858000" cy="9144000"/>
  <p:embeddedFontLst>
    <p:embeddedFont>
      <p:font typeface="Open Sans" panose="020B0606030504020204" pitchFamily="34" charset="0"/>
      <p:regular r:id="rId17"/>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986C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4" d="100"/>
          <a:sy n="74" d="100"/>
        </p:scale>
        <p:origin x="936"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font" Target="fonts/font2.fntdata"/><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1.fntdata"/><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font" Target="fonts/font3.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L="914400" marR="0" lvl="1"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2pPr>
            <a:lvl3pPr marL="1371600" marR="0" lvl="2"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3pPr>
            <a:lvl4pPr marL="1828800" marR="0" lvl="3"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4pPr>
            <a:lvl5pPr marL="2286000" marR="0" lvl="4"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6pPr>
            <a:lvl7pPr marL="3200400" marR="0" lvl="6"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7pPr>
            <a:lvl8pPr marL="3657600" marR="0" lvl="7"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8pPr>
            <a:lvl9pPr marL="4114800" marR="0" lvl="8"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CA"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2" name="Google Shape;112;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4" name="Google Shape;194;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6" name="Google Shape;206;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3" name="Google Shape;213;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0" name="Google Shape;220;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3" name="Google Shape;12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0" name="Google Shape;130;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7" name="Google Shape;137;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8" name="Google Shape;138;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CA"/>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6" name="Google Shape;146;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7" name="Google Shape;147;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CA"/>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5" name="Google Shape;155;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6" name="Google Shape;156;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CA"/>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3" name="Google Shape;163;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0" name="Google Shape;170;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2" name="Google Shape;182;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7"/>
        <p:cNvGrpSpPr/>
        <p:nvPr/>
      </p:nvGrpSpPr>
      <p:grpSpPr>
        <a:xfrm>
          <a:off x="0" y="0"/>
          <a:ext cx="0" cy="0"/>
          <a:chOff x="0" y="0"/>
          <a:chExt cx="0" cy="0"/>
        </a:xfrm>
      </p:grpSpPr>
      <p:sp>
        <p:nvSpPr>
          <p:cNvPr id="18" name="Google Shape;18;p2"/>
          <p:cNvSpPr/>
          <p:nvPr/>
        </p:nvSpPr>
        <p:spPr>
          <a:xfrm>
            <a:off x="3175" y="6400800"/>
            <a:ext cx="12188825" cy="457200"/>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txBox="1">
            <a:spLocks noGrp="1"/>
          </p:cNvSpPr>
          <p:nvPr>
            <p:ph type="ctrTitle"/>
          </p:nvPr>
        </p:nvSpPr>
        <p:spPr>
          <a:xfrm>
            <a:off x="1097280" y="758952"/>
            <a:ext cx="10058400" cy="356616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FEFEFE"/>
              </a:buClr>
              <a:buSzPts val="8000"/>
              <a:buFont typeface="Open Sans"/>
              <a:buNone/>
              <a:defRPr sz="8000">
                <a:solidFill>
                  <a:srgbClr val="FEFEFE"/>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 name="Google Shape;20;p2"/>
          <p:cNvSpPr txBox="1">
            <a:spLocks noGrp="1"/>
          </p:cNvSpPr>
          <p:nvPr>
            <p:ph type="subTitle" idx="1"/>
          </p:nvPr>
        </p:nvSpPr>
        <p:spPr>
          <a:xfrm>
            <a:off x="1100051" y="4645152"/>
            <a:ext cx="10058400" cy="1143000"/>
          </a:xfrm>
          <a:prstGeom prst="rect">
            <a:avLst/>
          </a:prstGeom>
          <a:noFill/>
          <a:ln>
            <a:noFill/>
          </a:ln>
        </p:spPr>
        <p:txBody>
          <a:bodyPr spcFirstLastPara="1" wrap="square" lIns="91425" tIns="45700" rIns="91425" bIns="45700" anchor="t" anchorCtr="0">
            <a:normAutofit/>
          </a:bodyPr>
          <a:lstStyle>
            <a:lvl1pPr lvl="0" algn="l">
              <a:lnSpc>
                <a:spcPct val="120000"/>
              </a:lnSpc>
              <a:spcBef>
                <a:spcPts val="1200"/>
              </a:spcBef>
              <a:spcAft>
                <a:spcPts val="0"/>
              </a:spcAft>
              <a:buSzPts val="2400"/>
              <a:buNone/>
              <a:defRPr sz="2400" cap="none">
                <a:solidFill>
                  <a:schemeClr val="lt1"/>
                </a:solidFill>
                <a:latin typeface="Open Sans"/>
                <a:ea typeface="Open Sans"/>
                <a:cs typeface="Open Sans"/>
                <a:sym typeface="Open Sans"/>
              </a:defRPr>
            </a:lvl1pPr>
            <a:lvl2pPr lvl="1" algn="ctr">
              <a:lnSpc>
                <a:spcPct val="120000"/>
              </a:lnSpc>
              <a:spcBef>
                <a:spcPts val="200"/>
              </a:spcBef>
              <a:spcAft>
                <a:spcPts val="0"/>
              </a:spcAft>
              <a:buClr>
                <a:srgbClr val="FEFEFE"/>
              </a:buClr>
              <a:buSzPts val="2400"/>
              <a:buNone/>
              <a:defRPr sz="2400"/>
            </a:lvl2pPr>
            <a:lvl3pPr lvl="2" algn="ctr">
              <a:lnSpc>
                <a:spcPct val="120000"/>
              </a:lnSpc>
              <a:spcBef>
                <a:spcPts val="400"/>
              </a:spcBef>
              <a:spcAft>
                <a:spcPts val="0"/>
              </a:spcAft>
              <a:buClr>
                <a:srgbClr val="FEFEFE"/>
              </a:buClr>
              <a:buSzPts val="2400"/>
              <a:buNone/>
              <a:defRPr sz="2400"/>
            </a:lvl3pPr>
            <a:lvl4pPr lvl="3" algn="ctr">
              <a:lnSpc>
                <a:spcPct val="120000"/>
              </a:lnSpc>
              <a:spcBef>
                <a:spcPts val="400"/>
              </a:spcBef>
              <a:spcAft>
                <a:spcPts val="0"/>
              </a:spcAft>
              <a:buClr>
                <a:srgbClr val="FEFEFE"/>
              </a:buClr>
              <a:buSzPts val="2000"/>
              <a:buNone/>
              <a:defRPr sz="2000"/>
            </a:lvl4pPr>
            <a:lvl5pPr lvl="4" algn="ctr">
              <a:lnSpc>
                <a:spcPct val="120000"/>
              </a:lnSpc>
              <a:spcBef>
                <a:spcPts val="400"/>
              </a:spcBef>
              <a:spcAft>
                <a:spcPts val="0"/>
              </a:spcAft>
              <a:buClr>
                <a:srgbClr val="FEFEFE"/>
              </a:buClr>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a:endParaRPr/>
          </a:p>
        </p:txBody>
      </p:sp>
      <p:cxnSp>
        <p:nvCxnSpPr>
          <p:cNvPr id="21" name="Google Shape;21;p2"/>
          <p:cNvCxnSpPr/>
          <p:nvPr/>
        </p:nvCxnSpPr>
        <p:spPr>
          <a:xfrm>
            <a:off x="1207658" y="4474741"/>
            <a:ext cx="9875520" cy="0"/>
          </a:xfrm>
          <a:prstGeom prst="straightConnector1">
            <a:avLst/>
          </a:prstGeom>
          <a:noFill/>
          <a:ln w="12700" cap="flat" cmpd="sng">
            <a:solidFill>
              <a:srgbClr val="FEFEFE"/>
            </a:solidFill>
            <a:prstDash val="solid"/>
            <a:round/>
            <a:headEnd type="none" w="sm" len="sm"/>
            <a:tailEnd type="none" w="sm" len="sm"/>
          </a:ln>
        </p:spPr>
      </p:cxnSp>
      <p:sp>
        <p:nvSpPr>
          <p:cNvPr id="22" name="Google Shape;22;p2"/>
          <p:cNvSpPr txBox="1">
            <a:spLocks noGrp="1"/>
          </p:cNvSpPr>
          <p:nvPr>
            <p:ph type="dt" idx="10"/>
          </p:nvPr>
        </p:nvSpPr>
        <p:spPr>
          <a:xfrm>
            <a:off x="8218426" y="6446838"/>
            <a:ext cx="258485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2"/>
          <p:cNvSpPr txBox="1">
            <a:spLocks noGrp="1"/>
          </p:cNvSpPr>
          <p:nvPr>
            <p:ph type="ftr" idx="11"/>
          </p:nvPr>
        </p:nvSpPr>
        <p:spPr>
          <a:xfrm>
            <a:off x="1097279" y="6446838"/>
            <a:ext cx="681826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2"/>
          <p:cNvSpPr txBox="1">
            <a:spLocks noGrp="1"/>
          </p:cNvSpPr>
          <p:nvPr>
            <p:ph type="sldNum" idx="12"/>
          </p:nvPr>
        </p:nvSpPr>
        <p:spPr>
          <a:xfrm>
            <a:off x="10993582" y="6446838"/>
            <a:ext cx="780010"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89"/>
        <p:cNvGrpSpPr/>
        <p:nvPr/>
      </p:nvGrpSpPr>
      <p:grpSpPr>
        <a:xfrm>
          <a:off x="0" y="0"/>
          <a:ext cx="0" cy="0"/>
          <a:chOff x="0" y="0"/>
          <a:chExt cx="0" cy="0"/>
        </a:xfrm>
      </p:grpSpPr>
      <p:sp>
        <p:nvSpPr>
          <p:cNvPr id="90" name="Google Shape;90;p12"/>
          <p:cNvSpPr/>
          <p:nvPr/>
        </p:nvSpPr>
        <p:spPr>
          <a:xfrm>
            <a:off x="0" y="4578350"/>
            <a:ext cx="12188825" cy="2279650"/>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2"/>
          <p:cNvSpPr>
            <a:spLocks noGrp="1"/>
          </p:cNvSpPr>
          <p:nvPr>
            <p:ph type="pic" idx="2"/>
          </p:nvPr>
        </p:nvSpPr>
        <p:spPr>
          <a:xfrm>
            <a:off x="15" y="0"/>
            <a:ext cx="12191985" cy="4578350"/>
          </a:xfrm>
          <a:prstGeom prst="rect">
            <a:avLst/>
          </a:prstGeom>
          <a:solidFill>
            <a:srgbClr val="D8D8D8"/>
          </a:solidFill>
          <a:ln>
            <a:noFill/>
          </a:ln>
        </p:spPr>
      </p:sp>
      <p:sp>
        <p:nvSpPr>
          <p:cNvPr id="92" name="Google Shape;92;p12"/>
          <p:cNvSpPr txBox="1">
            <a:spLocks noGrp="1"/>
          </p:cNvSpPr>
          <p:nvPr>
            <p:ph type="title"/>
          </p:nvPr>
        </p:nvSpPr>
        <p:spPr>
          <a:xfrm>
            <a:off x="1097279" y="4799362"/>
            <a:ext cx="10113645" cy="743682"/>
          </a:xfrm>
          <a:prstGeom prst="rect">
            <a:avLst/>
          </a:prstGeom>
          <a:noFill/>
          <a:ln>
            <a:noFill/>
          </a:ln>
        </p:spPr>
        <p:txBody>
          <a:bodyPr spcFirstLastPara="1" wrap="square" lIns="91425" tIns="0" rIns="91425" bIns="0" anchor="b" anchorCtr="0">
            <a:noAutofit/>
          </a:bodyPr>
          <a:lstStyle>
            <a:lvl1pPr lvl="0" algn="l">
              <a:lnSpc>
                <a:spcPct val="90000"/>
              </a:lnSpc>
              <a:spcBef>
                <a:spcPts val="0"/>
              </a:spcBef>
              <a:spcAft>
                <a:spcPts val="0"/>
              </a:spcAft>
              <a:buClr>
                <a:srgbClr val="FFFFFF"/>
              </a:buClr>
              <a:buSzPts val="3600"/>
              <a:buFont typeface="Open Sans"/>
              <a:buNone/>
              <a:defRPr sz="3600" b="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3" name="Google Shape;93;p12"/>
          <p:cNvSpPr txBox="1">
            <a:spLocks noGrp="1"/>
          </p:cNvSpPr>
          <p:nvPr>
            <p:ph type="body" idx="1"/>
          </p:nvPr>
        </p:nvSpPr>
        <p:spPr>
          <a:xfrm>
            <a:off x="1097279" y="5715000"/>
            <a:ext cx="10113264" cy="609600"/>
          </a:xfrm>
          <a:prstGeom prst="rect">
            <a:avLst/>
          </a:prstGeom>
          <a:noFill/>
          <a:ln>
            <a:noFill/>
          </a:ln>
        </p:spPr>
        <p:txBody>
          <a:bodyPr spcFirstLastPara="1" wrap="square" lIns="91425" tIns="0" rIns="91425" bIns="0" anchor="t" anchorCtr="0">
            <a:normAutofit/>
          </a:bodyPr>
          <a:lstStyle>
            <a:lvl1pPr marL="457200" lvl="0" indent="-228600" algn="l">
              <a:lnSpc>
                <a:spcPct val="120000"/>
              </a:lnSpc>
              <a:spcBef>
                <a:spcPts val="0"/>
              </a:spcBef>
              <a:spcAft>
                <a:spcPts val="0"/>
              </a:spcAft>
              <a:buSzPts val="1800"/>
              <a:buNone/>
              <a:defRPr sz="1800">
                <a:solidFill>
                  <a:srgbClr val="FFFFFF"/>
                </a:solidFill>
              </a:defRPr>
            </a:lvl1pPr>
            <a:lvl2pPr marL="914400" lvl="1" indent="-228600" algn="l">
              <a:lnSpc>
                <a:spcPct val="120000"/>
              </a:lnSpc>
              <a:spcBef>
                <a:spcPts val="600"/>
              </a:spcBef>
              <a:spcAft>
                <a:spcPts val="0"/>
              </a:spcAft>
              <a:buClr>
                <a:srgbClr val="3F3F3F"/>
              </a:buClr>
              <a:buSzPts val="1200"/>
              <a:buNone/>
              <a:defRPr sz="1200"/>
            </a:lvl2pPr>
            <a:lvl3pPr marL="1371600" lvl="2" indent="-228600" algn="l">
              <a:lnSpc>
                <a:spcPct val="120000"/>
              </a:lnSpc>
              <a:spcBef>
                <a:spcPts val="400"/>
              </a:spcBef>
              <a:spcAft>
                <a:spcPts val="0"/>
              </a:spcAft>
              <a:buClr>
                <a:srgbClr val="3F3F3F"/>
              </a:buClr>
              <a:buSzPts val="1000"/>
              <a:buNone/>
              <a:defRPr sz="1000"/>
            </a:lvl3pPr>
            <a:lvl4pPr marL="1828800" lvl="3" indent="-228600" algn="l">
              <a:lnSpc>
                <a:spcPct val="120000"/>
              </a:lnSpc>
              <a:spcBef>
                <a:spcPts val="400"/>
              </a:spcBef>
              <a:spcAft>
                <a:spcPts val="0"/>
              </a:spcAft>
              <a:buClr>
                <a:srgbClr val="3F3F3F"/>
              </a:buClr>
              <a:buSzPts val="900"/>
              <a:buNone/>
              <a:defRPr sz="900"/>
            </a:lvl4pPr>
            <a:lvl5pPr marL="2286000" lvl="4" indent="-228600" algn="l">
              <a:lnSpc>
                <a:spcPct val="120000"/>
              </a:lnSpc>
              <a:spcBef>
                <a:spcPts val="400"/>
              </a:spcBef>
              <a:spcAft>
                <a:spcPts val="0"/>
              </a:spcAft>
              <a:buClr>
                <a:srgbClr val="3F3F3F"/>
              </a:buClr>
              <a:buSzPts val="900"/>
              <a:buNone/>
              <a:defRPr sz="900"/>
            </a:lvl5pPr>
            <a:lvl6pPr marL="2743200" lvl="5" indent="-228600" algn="l">
              <a:lnSpc>
                <a:spcPct val="90000"/>
              </a:lnSpc>
              <a:spcBef>
                <a:spcPts val="400"/>
              </a:spcBef>
              <a:spcAft>
                <a:spcPts val="0"/>
              </a:spcAft>
              <a:buSzPts val="900"/>
              <a:buNone/>
              <a:defRPr sz="900"/>
            </a:lvl6pPr>
            <a:lvl7pPr marL="3200400" lvl="6" indent="-228600" algn="l">
              <a:lnSpc>
                <a:spcPct val="90000"/>
              </a:lnSpc>
              <a:spcBef>
                <a:spcPts val="400"/>
              </a:spcBef>
              <a:spcAft>
                <a:spcPts val="0"/>
              </a:spcAft>
              <a:buSzPts val="900"/>
              <a:buNone/>
              <a:defRPr sz="900"/>
            </a:lvl7pPr>
            <a:lvl8pPr marL="3657600" lvl="7" indent="-228600" algn="l">
              <a:lnSpc>
                <a:spcPct val="90000"/>
              </a:lnSpc>
              <a:spcBef>
                <a:spcPts val="400"/>
              </a:spcBef>
              <a:spcAft>
                <a:spcPts val="0"/>
              </a:spcAft>
              <a:buSzPts val="900"/>
              <a:buNone/>
              <a:defRPr sz="900"/>
            </a:lvl8pPr>
            <a:lvl9pPr marL="4114800" lvl="8" indent="-228600" algn="l">
              <a:lnSpc>
                <a:spcPct val="90000"/>
              </a:lnSpc>
              <a:spcBef>
                <a:spcPts val="400"/>
              </a:spcBef>
              <a:spcAft>
                <a:spcPts val="400"/>
              </a:spcAft>
              <a:buSzPts val="900"/>
              <a:buNone/>
              <a:defRPr sz="900"/>
            </a:lvl9pPr>
          </a:lstStyle>
          <a:p>
            <a:endParaRPr/>
          </a:p>
        </p:txBody>
      </p:sp>
      <p:sp>
        <p:nvSpPr>
          <p:cNvPr id="94" name="Google Shape;94;p12"/>
          <p:cNvSpPr txBox="1">
            <a:spLocks noGrp="1"/>
          </p:cNvSpPr>
          <p:nvPr>
            <p:ph type="dt" idx="10"/>
          </p:nvPr>
        </p:nvSpPr>
        <p:spPr>
          <a:xfrm>
            <a:off x="8218426" y="6446838"/>
            <a:ext cx="258485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5" name="Google Shape;95;p12"/>
          <p:cNvSpPr txBox="1">
            <a:spLocks noGrp="1"/>
          </p:cNvSpPr>
          <p:nvPr>
            <p:ph type="ftr" idx="11"/>
          </p:nvPr>
        </p:nvSpPr>
        <p:spPr>
          <a:xfrm>
            <a:off x="1097279" y="6446838"/>
            <a:ext cx="681826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12"/>
          <p:cNvSpPr txBox="1">
            <a:spLocks noGrp="1"/>
          </p:cNvSpPr>
          <p:nvPr>
            <p:ph type="sldNum" idx="12"/>
          </p:nvPr>
        </p:nvSpPr>
        <p:spPr>
          <a:xfrm>
            <a:off x="10993582" y="6446838"/>
            <a:ext cx="780010"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97"/>
        <p:cNvGrpSpPr/>
        <p:nvPr/>
      </p:nvGrpSpPr>
      <p:grpSpPr>
        <a:xfrm>
          <a:off x="0" y="0"/>
          <a:ext cx="0" cy="0"/>
          <a:chOff x="0" y="0"/>
          <a:chExt cx="0" cy="0"/>
        </a:xfrm>
      </p:grpSpPr>
      <p:sp>
        <p:nvSpPr>
          <p:cNvPr id="98" name="Google Shape;98;p13"/>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9" name="Google Shape;99;p13"/>
          <p:cNvSpPr txBox="1">
            <a:spLocks noGrp="1"/>
          </p:cNvSpPr>
          <p:nvPr>
            <p:ph type="body" idx="1"/>
          </p:nvPr>
        </p:nvSpPr>
        <p:spPr>
          <a:xfrm rot="5400000">
            <a:off x="4246035" y="-1040554"/>
            <a:ext cx="3760891" cy="10058400"/>
          </a:xfrm>
          <a:prstGeom prst="rect">
            <a:avLst/>
          </a:prstGeom>
          <a:noFill/>
          <a:ln>
            <a:noFill/>
          </a:ln>
        </p:spPr>
        <p:txBody>
          <a:bodyPr spcFirstLastPara="1" wrap="square" lIns="45700" tIns="0" rIns="45700" bIns="0" anchor="t" anchorCtr="0">
            <a:normAutofit/>
          </a:bodyPr>
          <a:lstStyle>
            <a:lvl1pPr marL="457200" lvl="0" indent="-342900" algn="l">
              <a:lnSpc>
                <a:spcPct val="120000"/>
              </a:lnSpc>
              <a:spcBef>
                <a:spcPts val="1200"/>
              </a:spcBef>
              <a:spcAft>
                <a:spcPts val="0"/>
              </a:spcAft>
              <a:buSzPts val="1800"/>
              <a:buChar char=" "/>
              <a:defRPr/>
            </a:lvl1pPr>
            <a:lvl2pPr marL="914400" lvl="1" indent="-342900" algn="l">
              <a:lnSpc>
                <a:spcPct val="120000"/>
              </a:lnSpc>
              <a:spcBef>
                <a:spcPts val="200"/>
              </a:spcBef>
              <a:spcAft>
                <a:spcPts val="0"/>
              </a:spcAft>
              <a:buClr>
                <a:srgbClr val="3F3F3F"/>
              </a:buClr>
              <a:buSzPts val="1800"/>
              <a:buChar char="◦"/>
              <a:defRPr/>
            </a:lvl2pPr>
            <a:lvl3pPr marL="1371600" lvl="2" indent="-342900" algn="l">
              <a:lnSpc>
                <a:spcPct val="120000"/>
              </a:lnSpc>
              <a:spcBef>
                <a:spcPts val="400"/>
              </a:spcBef>
              <a:spcAft>
                <a:spcPts val="0"/>
              </a:spcAft>
              <a:buClr>
                <a:srgbClr val="3F3F3F"/>
              </a:buClr>
              <a:buSzPts val="1800"/>
              <a:buChar char="◦"/>
              <a:defRPr/>
            </a:lvl3pPr>
            <a:lvl4pPr marL="1828800" lvl="3" indent="-342900" algn="l">
              <a:lnSpc>
                <a:spcPct val="120000"/>
              </a:lnSpc>
              <a:spcBef>
                <a:spcPts val="400"/>
              </a:spcBef>
              <a:spcAft>
                <a:spcPts val="0"/>
              </a:spcAft>
              <a:buClr>
                <a:srgbClr val="3F3F3F"/>
              </a:buClr>
              <a:buSzPts val="1800"/>
              <a:buChar char="◦"/>
              <a:defRPr/>
            </a:lvl4pPr>
            <a:lvl5pPr marL="2286000" lvl="4" indent="-342900" algn="l">
              <a:lnSpc>
                <a:spcPct val="120000"/>
              </a:lnSpc>
              <a:spcBef>
                <a:spcPts val="400"/>
              </a:spcBef>
              <a:spcAft>
                <a:spcPts val="0"/>
              </a:spcAft>
              <a:buClr>
                <a:srgbClr val="3F3F3F"/>
              </a:buClr>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100" name="Google Shape;100;p13"/>
          <p:cNvSpPr txBox="1">
            <a:spLocks noGrp="1"/>
          </p:cNvSpPr>
          <p:nvPr>
            <p:ph type="dt" idx="10"/>
          </p:nvPr>
        </p:nvSpPr>
        <p:spPr>
          <a:xfrm>
            <a:off x="8218426" y="6446838"/>
            <a:ext cx="258485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1" name="Google Shape;101;p13"/>
          <p:cNvSpPr txBox="1">
            <a:spLocks noGrp="1"/>
          </p:cNvSpPr>
          <p:nvPr>
            <p:ph type="ftr" idx="11"/>
          </p:nvPr>
        </p:nvSpPr>
        <p:spPr>
          <a:xfrm>
            <a:off x="1097279" y="6446838"/>
            <a:ext cx="681826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13"/>
          <p:cNvSpPr txBox="1">
            <a:spLocks noGrp="1"/>
          </p:cNvSpPr>
          <p:nvPr>
            <p:ph type="sldNum" idx="12"/>
          </p:nvPr>
        </p:nvSpPr>
        <p:spPr>
          <a:xfrm>
            <a:off x="10993582" y="6446838"/>
            <a:ext cx="780010"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103"/>
        <p:cNvGrpSpPr/>
        <p:nvPr/>
      </p:nvGrpSpPr>
      <p:grpSpPr>
        <a:xfrm>
          <a:off x="0" y="0"/>
          <a:ext cx="0" cy="0"/>
          <a:chOff x="0" y="0"/>
          <a:chExt cx="0" cy="0"/>
        </a:xfrm>
      </p:grpSpPr>
      <p:sp>
        <p:nvSpPr>
          <p:cNvPr id="104" name="Google Shape;104;p14"/>
          <p:cNvSpPr/>
          <p:nvPr/>
        </p:nvSpPr>
        <p:spPr>
          <a:xfrm>
            <a:off x="3175" y="6400800"/>
            <a:ext cx="12188825" cy="457200"/>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4"/>
          <p:cNvSpPr txBox="1">
            <a:spLocks noGrp="1"/>
          </p:cNvSpPr>
          <p:nvPr>
            <p:ph type="title"/>
          </p:nvPr>
        </p:nvSpPr>
        <p:spPr>
          <a:xfrm rot="5400000">
            <a:off x="7159401" y="1977801"/>
            <a:ext cx="5759898" cy="26289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6" name="Google Shape;106;p14"/>
          <p:cNvSpPr txBox="1">
            <a:spLocks noGrp="1"/>
          </p:cNvSpPr>
          <p:nvPr>
            <p:ph type="body" idx="1"/>
          </p:nvPr>
        </p:nvSpPr>
        <p:spPr>
          <a:xfrm rot="5400000">
            <a:off x="1825401" y="-574899"/>
            <a:ext cx="5759898" cy="7734300"/>
          </a:xfrm>
          <a:prstGeom prst="rect">
            <a:avLst/>
          </a:prstGeom>
          <a:noFill/>
          <a:ln>
            <a:noFill/>
          </a:ln>
        </p:spPr>
        <p:txBody>
          <a:bodyPr spcFirstLastPara="1" wrap="square" lIns="45700" tIns="0" rIns="45700" bIns="0" anchor="t" anchorCtr="0">
            <a:normAutofit/>
          </a:bodyPr>
          <a:lstStyle>
            <a:lvl1pPr marL="457200" lvl="0" indent="-342900" algn="l">
              <a:lnSpc>
                <a:spcPct val="120000"/>
              </a:lnSpc>
              <a:spcBef>
                <a:spcPts val="1200"/>
              </a:spcBef>
              <a:spcAft>
                <a:spcPts val="0"/>
              </a:spcAft>
              <a:buSzPts val="1800"/>
              <a:buChar char=" "/>
              <a:defRPr/>
            </a:lvl1pPr>
            <a:lvl2pPr marL="914400" lvl="1" indent="-342900" algn="l">
              <a:lnSpc>
                <a:spcPct val="120000"/>
              </a:lnSpc>
              <a:spcBef>
                <a:spcPts val="200"/>
              </a:spcBef>
              <a:spcAft>
                <a:spcPts val="0"/>
              </a:spcAft>
              <a:buClr>
                <a:srgbClr val="3F3F3F"/>
              </a:buClr>
              <a:buSzPts val="1800"/>
              <a:buChar char="◦"/>
              <a:defRPr/>
            </a:lvl2pPr>
            <a:lvl3pPr marL="1371600" lvl="2" indent="-342900" algn="l">
              <a:lnSpc>
                <a:spcPct val="120000"/>
              </a:lnSpc>
              <a:spcBef>
                <a:spcPts val="400"/>
              </a:spcBef>
              <a:spcAft>
                <a:spcPts val="0"/>
              </a:spcAft>
              <a:buClr>
                <a:srgbClr val="3F3F3F"/>
              </a:buClr>
              <a:buSzPts val="1800"/>
              <a:buChar char="◦"/>
              <a:defRPr/>
            </a:lvl3pPr>
            <a:lvl4pPr marL="1828800" lvl="3" indent="-342900" algn="l">
              <a:lnSpc>
                <a:spcPct val="120000"/>
              </a:lnSpc>
              <a:spcBef>
                <a:spcPts val="400"/>
              </a:spcBef>
              <a:spcAft>
                <a:spcPts val="0"/>
              </a:spcAft>
              <a:buClr>
                <a:srgbClr val="3F3F3F"/>
              </a:buClr>
              <a:buSzPts val="1800"/>
              <a:buChar char="◦"/>
              <a:defRPr/>
            </a:lvl4pPr>
            <a:lvl5pPr marL="2286000" lvl="4" indent="-342900" algn="l">
              <a:lnSpc>
                <a:spcPct val="120000"/>
              </a:lnSpc>
              <a:spcBef>
                <a:spcPts val="400"/>
              </a:spcBef>
              <a:spcAft>
                <a:spcPts val="0"/>
              </a:spcAft>
              <a:buClr>
                <a:srgbClr val="3F3F3F"/>
              </a:buClr>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107" name="Google Shape;107;p14"/>
          <p:cNvSpPr txBox="1">
            <a:spLocks noGrp="1"/>
          </p:cNvSpPr>
          <p:nvPr>
            <p:ph type="dt" idx="10"/>
          </p:nvPr>
        </p:nvSpPr>
        <p:spPr>
          <a:xfrm>
            <a:off x="8218426" y="6446838"/>
            <a:ext cx="258485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8" name="Google Shape;108;p14"/>
          <p:cNvSpPr txBox="1">
            <a:spLocks noGrp="1"/>
          </p:cNvSpPr>
          <p:nvPr>
            <p:ph type="ftr" idx="11"/>
          </p:nvPr>
        </p:nvSpPr>
        <p:spPr>
          <a:xfrm>
            <a:off x="1097279" y="6446838"/>
            <a:ext cx="681826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9" name="Google Shape;109;p14"/>
          <p:cNvSpPr txBox="1">
            <a:spLocks noGrp="1"/>
          </p:cNvSpPr>
          <p:nvPr>
            <p:ph type="sldNum" idx="12"/>
          </p:nvPr>
        </p:nvSpPr>
        <p:spPr>
          <a:xfrm>
            <a:off x="10993582" y="6446838"/>
            <a:ext cx="780010"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3"/>
        <p:cNvGrpSpPr/>
        <p:nvPr/>
      </p:nvGrpSpPr>
      <p:grpSpPr>
        <a:xfrm>
          <a:off x="0" y="0"/>
          <a:ext cx="0" cy="0"/>
          <a:chOff x="0" y="0"/>
          <a:chExt cx="0" cy="0"/>
        </a:xfrm>
      </p:grpSpPr>
      <p:sp>
        <p:nvSpPr>
          <p:cNvPr id="34" name="Google Shape;34;p4"/>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4"/>
          <p:cNvSpPr txBox="1">
            <a:spLocks noGrp="1"/>
          </p:cNvSpPr>
          <p:nvPr>
            <p:ph type="body" idx="1"/>
          </p:nvPr>
        </p:nvSpPr>
        <p:spPr>
          <a:xfrm>
            <a:off x="1097280" y="2108201"/>
            <a:ext cx="10058400" cy="3760891"/>
          </a:xfrm>
          <a:prstGeom prst="rect">
            <a:avLst/>
          </a:prstGeom>
          <a:noFill/>
          <a:ln>
            <a:noFill/>
          </a:ln>
        </p:spPr>
        <p:txBody>
          <a:bodyPr spcFirstLastPara="1" wrap="square" lIns="0" tIns="45700" rIns="0" bIns="45700" anchor="t" anchorCtr="0">
            <a:normAutofit/>
          </a:bodyPr>
          <a:lstStyle>
            <a:lvl1pPr marL="457200" lvl="0" indent="-342900" algn="l">
              <a:lnSpc>
                <a:spcPct val="120000"/>
              </a:lnSpc>
              <a:spcBef>
                <a:spcPts val="1200"/>
              </a:spcBef>
              <a:spcAft>
                <a:spcPts val="0"/>
              </a:spcAft>
              <a:buSzPts val="1800"/>
              <a:buChar char=" "/>
              <a:defRPr/>
            </a:lvl1pPr>
            <a:lvl2pPr marL="914400" lvl="1" indent="-342900" algn="l">
              <a:lnSpc>
                <a:spcPct val="120000"/>
              </a:lnSpc>
              <a:spcBef>
                <a:spcPts val="200"/>
              </a:spcBef>
              <a:spcAft>
                <a:spcPts val="0"/>
              </a:spcAft>
              <a:buClr>
                <a:srgbClr val="3F3F3F"/>
              </a:buClr>
              <a:buSzPts val="1800"/>
              <a:buChar char="◦"/>
              <a:defRPr/>
            </a:lvl2pPr>
            <a:lvl3pPr marL="1371600" lvl="2" indent="-342900" algn="l">
              <a:lnSpc>
                <a:spcPct val="120000"/>
              </a:lnSpc>
              <a:spcBef>
                <a:spcPts val="400"/>
              </a:spcBef>
              <a:spcAft>
                <a:spcPts val="0"/>
              </a:spcAft>
              <a:buClr>
                <a:srgbClr val="3F3F3F"/>
              </a:buClr>
              <a:buSzPts val="1800"/>
              <a:buChar char="◦"/>
              <a:defRPr/>
            </a:lvl3pPr>
            <a:lvl4pPr marL="1828800" lvl="3" indent="-342900" algn="l">
              <a:lnSpc>
                <a:spcPct val="120000"/>
              </a:lnSpc>
              <a:spcBef>
                <a:spcPts val="400"/>
              </a:spcBef>
              <a:spcAft>
                <a:spcPts val="0"/>
              </a:spcAft>
              <a:buClr>
                <a:srgbClr val="3F3F3F"/>
              </a:buClr>
              <a:buSzPts val="1800"/>
              <a:buChar char="◦"/>
              <a:defRPr/>
            </a:lvl4pPr>
            <a:lvl5pPr marL="2286000" lvl="4" indent="-342900" algn="l">
              <a:lnSpc>
                <a:spcPct val="120000"/>
              </a:lnSpc>
              <a:spcBef>
                <a:spcPts val="400"/>
              </a:spcBef>
              <a:spcAft>
                <a:spcPts val="0"/>
              </a:spcAft>
              <a:buClr>
                <a:srgbClr val="3F3F3F"/>
              </a:buClr>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36" name="Google Shape;36;p4"/>
          <p:cNvSpPr txBox="1">
            <a:spLocks noGrp="1"/>
          </p:cNvSpPr>
          <p:nvPr>
            <p:ph type="dt" idx="10"/>
          </p:nvPr>
        </p:nvSpPr>
        <p:spPr>
          <a:xfrm>
            <a:off x="8218426" y="6446838"/>
            <a:ext cx="258485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4"/>
          <p:cNvSpPr txBox="1">
            <a:spLocks noGrp="1"/>
          </p:cNvSpPr>
          <p:nvPr>
            <p:ph type="ftr" idx="11"/>
          </p:nvPr>
        </p:nvSpPr>
        <p:spPr>
          <a:xfrm>
            <a:off x="1097279" y="6446838"/>
            <a:ext cx="681826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4"/>
          <p:cNvSpPr txBox="1">
            <a:spLocks noGrp="1"/>
          </p:cNvSpPr>
          <p:nvPr>
            <p:ph type="sldNum" idx="12"/>
          </p:nvPr>
        </p:nvSpPr>
        <p:spPr>
          <a:xfrm>
            <a:off x="10993582" y="6446838"/>
            <a:ext cx="780010"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39"/>
        <p:cNvGrpSpPr/>
        <p:nvPr/>
      </p:nvGrpSpPr>
      <p:grpSpPr>
        <a:xfrm>
          <a:off x="0" y="0"/>
          <a:ext cx="0" cy="0"/>
          <a:chOff x="0" y="0"/>
          <a:chExt cx="0" cy="0"/>
        </a:xfrm>
      </p:grpSpPr>
      <p:sp>
        <p:nvSpPr>
          <p:cNvPr id="40" name="Google Shape;40;p5"/>
          <p:cNvSpPr/>
          <p:nvPr/>
        </p:nvSpPr>
        <p:spPr>
          <a:xfrm>
            <a:off x="3175" y="6400800"/>
            <a:ext cx="12188825" cy="457200"/>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5"/>
          <p:cNvSpPr txBox="1">
            <a:spLocks noGrp="1"/>
          </p:cNvSpPr>
          <p:nvPr>
            <p:ph type="ctrTitle"/>
          </p:nvPr>
        </p:nvSpPr>
        <p:spPr>
          <a:xfrm>
            <a:off x="1097280" y="758952"/>
            <a:ext cx="10058400" cy="356616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262626"/>
              </a:buClr>
              <a:buSzPts val="8000"/>
              <a:buFont typeface="Open Sans"/>
              <a:buNone/>
              <a:defRPr sz="80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5"/>
          <p:cNvSpPr txBox="1">
            <a:spLocks noGrp="1"/>
          </p:cNvSpPr>
          <p:nvPr>
            <p:ph type="subTitle" idx="1"/>
          </p:nvPr>
        </p:nvSpPr>
        <p:spPr>
          <a:xfrm>
            <a:off x="1100051" y="4645152"/>
            <a:ext cx="10058400" cy="1143000"/>
          </a:xfrm>
          <a:prstGeom prst="rect">
            <a:avLst/>
          </a:prstGeom>
          <a:noFill/>
          <a:ln>
            <a:noFill/>
          </a:ln>
        </p:spPr>
        <p:txBody>
          <a:bodyPr spcFirstLastPara="1" wrap="square" lIns="91425" tIns="45700" rIns="91425" bIns="45700" anchor="t" anchorCtr="0">
            <a:normAutofit/>
          </a:bodyPr>
          <a:lstStyle>
            <a:lvl1pPr lvl="0" algn="l">
              <a:lnSpc>
                <a:spcPct val="120000"/>
              </a:lnSpc>
              <a:spcBef>
                <a:spcPts val="1200"/>
              </a:spcBef>
              <a:spcAft>
                <a:spcPts val="0"/>
              </a:spcAft>
              <a:buSzPts val="2400"/>
              <a:buNone/>
              <a:defRPr sz="2400" cap="none">
                <a:solidFill>
                  <a:schemeClr val="dk1"/>
                </a:solidFill>
                <a:latin typeface="Open Sans"/>
                <a:ea typeface="Open Sans"/>
                <a:cs typeface="Open Sans"/>
                <a:sym typeface="Open Sans"/>
              </a:defRPr>
            </a:lvl1pPr>
            <a:lvl2pPr lvl="1" algn="ctr">
              <a:lnSpc>
                <a:spcPct val="120000"/>
              </a:lnSpc>
              <a:spcBef>
                <a:spcPts val="200"/>
              </a:spcBef>
              <a:spcAft>
                <a:spcPts val="0"/>
              </a:spcAft>
              <a:buClr>
                <a:srgbClr val="3F3F3F"/>
              </a:buClr>
              <a:buSzPts val="2400"/>
              <a:buNone/>
              <a:defRPr sz="2400"/>
            </a:lvl2pPr>
            <a:lvl3pPr lvl="2" algn="ctr">
              <a:lnSpc>
                <a:spcPct val="120000"/>
              </a:lnSpc>
              <a:spcBef>
                <a:spcPts val="400"/>
              </a:spcBef>
              <a:spcAft>
                <a:spcPts val="0"/>
              </a:spcAft>
              <a:buClr>
                <a:srgbClr val="3F3F3F"/>
              </a:buClr>
              <a:buSzPts val="2400"/>
              <a:buNone/>
              <a:defRPr sz="2400"/>
            </a:lvl3pPr>
            <a:lvl4pPr lvl="3" algn="ctr">
              <a:lnSpc>
                <a:spcPct val="120000"/>
              </a:lnSpc>
              <a:spcBef>
                <a:spcPts val="400"/>
              </a:spcBef>
              <a:spcAft>
                <a:spcPts val="0"/>
              </a:spcAft>
              <a:buClr>
                <a:srgbClr val="3F3F3F"/>
              </a:buClr>
              <a:buSzPts val="2000"/>
              <a:buNone/>
              <a:defRPr sz="2000"/>
            </a:lvl4pPr>
            <a:lvl5pPr lvl="4" algn="ctr">
              <a:lnSpc>
                <a:spcPct val="120000"/>
              </a:lnSpc>
              <a:spcBef>
                <a:spcPts val="400"/>
              </a:spcBef>
              <a:spcAft>
                <a:spcPts val="0"/>
              </a:spcAft>
              <a:buClr>
                <a:srgbClr val="3F3F3F"/>
              </a:buClr>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a:endParaRPr/>
          </a:p>
        </p:txBody>
      </p:sp>
      <p:cxnSp>
        <p:nvCxnSpPr>
          <p:cNvPr id="43" name="Google Shape;43;p5"/>
          <p:cNvCxnSpPr/>
          <p:nvPr/>
        </p:nvCxnSpPr>
        <p:spPr>
          <a:xfrm>
            <a:off x="1207658" y="4474741"/>
            <a:ext cx="9875520" cy="0"/>
          </a:xfrm>
          <a:prstGeom prst="straightConnector1">
            <a:avLst/>
          </a:prstGeom>
          <a:noFill/>
          <a:ln w="12700" cap="flat" cmpd="sng">
            <a:solidFill>
              <a:srgbClr val="3F3F3F"/>
            </a:solidFill>
            <a:prstDash val="solid"/>
            <a:round/>
            <a:headEnd type="none" w="sm" len="sm"/>
            <a:tailEnd type="none" w="sm" len="sm"/>
          </a:ln>
        </p:spPr>
      </p:cxnSp>
      <p:sp>
        <p:nvSpPr>
          <p:cNvPr id="44" name="Google Shape;44;p5"/>
          <p:cNvSpPr txBox="1">
            <a:spLocks noGrp="1"/>
          </p:cNvSpPr>
          <p:nvPr>
            <p:ph type="dt" idx="10"/>
          </p:nvPr>
        </p:nvSpPr>
        <p:spPr>
          <a:xfrm>
            <a:off x="8218426" y="6446838"/>
            <a:ext cx="258485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5"/>
          <p:cNvSpPr txBox="1">
            <a:spLocks noGrp="1"/>
          </p:cNvSpPr>
          <p:nvPr>
            <p:ph type="ftr" idx="11"/>
          </p:nvPr>
        </p:nvSpPr>
        <p:spPr>
          <a:xfrm>
            <a:off x="1097279" y="6446838"/>
            <a:ext cx="681826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5"/>
          <p:cNvSpPr txBox="1">
            <a:spLocks noGrp="1"/>
          </p:cNvSpPr>
          <p:nvPr>
            <p:ph type="sldNum" idx="12"/>
          </p:nvPr>
        </p:nvSpPr>
        <p:spPr>
          <a:xfrm>
            <a:off x="10993582" y="6446838"/>
            <a:ext cx="780010"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bg>
      <p:bgPr>
        <a:solidFill>
          <a:schemeClr val="lt1"/>
        </a:solidFill>
        <a:effectLst/>
      </p:bgPr>
    </p:bg>
    <p:spTree>
      <p:nvGrpSpPr>
        <p:cNvPr id="1" name="Shape 47"/>
        <p:cNvGrpSpPr/>
        <p:nvPr/>
      </p:nvGrpSpPr>
      <p:grpSpPr>
        <a:xfrm>
          <a:off x="0" y="0"/>
          <a:ext cx="0" cy="0"/>
          <a:chOff x="0" y="0"/>
          <a:chExt cx="0" cy="0"/>
        </a:xfrm>
      </p:grpSpPr>
      <p:sp>
        <p:nvSpPr>
          <p:cNvPr id="48" name="Google Shape;48;p6"/>
          <p:cNvSpPr/>
          <p:nvPr/>
        </p:nvSpPr>
        <p:spPr>
          <a:xfrm>
            <a:off x="3175" y="6400800"/>
            <a:ext cx="12188825" cy="457200"/>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6"/>
          <p:cNvSpPr txBox="1">
            <a:spLocks noGrp="1"/>
          </p:cNvSpPr>
          <p:nvPr>
            <p:ph type="title"/>
          </p:nvPr>
        </p:nvSpPr>
        <p:spPr>
          <a:xfrm>
            <a:off x="1097280" y="758952"/>
            <a:ext cx="10058400" cy="356616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262626"/>
              </a:buClr>
              <a:buSzPts val="8000"/>
              <a:buFont typeface="Open Sans"/>
              <a:buNone/>
              <a:defRPr sz="8000" b="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0" name="Google Shape;50;p6"/>
          <p:cNvSpPr txBox="1">
            <a:spLocks noGrp="1"/>
          </p:cNvSpPr>
          <p:nvPr>
            <p:ph type="body" idx="1"/>
          </p:nvPr>
        </p:nvSpPr>
        <p:spPr>
          <a:xfrm>
            <a:off x="1097280" y="4663440"/>
            <a:ext cx="10058400" cy="1143000"/>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200"/>
              </a:spcBef>
              <a:spcAft>
                <a:spcPts val="0"/>
              </a:spcAft>
              <a:buSzPts val="2400"/>
              <a:buNone/>
              <a:defRPr sz="2400" cap="none">
                <a:solidFill>
                  <a:schemeClr val="dk1"/>
                </a:solidFill>
                <a:latin typeface="Open Sans"/>
                <a:ea typeface="Open Sans"/>
                <a:cs typeface="Open Sans"/>
                <a:sym typeface="Open Sans"/>
              </a:defRPr>
            </a:lvl1pPr>
            <a:lvl2pPr marL="914400" lvl="1" indent="-228600" algn="l">
              <a:lnSpc>
                <a:spcPct val="120000"/>
              </a:lnSpc>
              <a:spcBef>
                <a:spcPts val="200"/>
              </a:spcBef>
              <a:spcAft>
                <a:spcPts val="0"/>
              </a:spcAft>
              <a:buClr>
                <a:srgbClr val="888888"/>
              </a:buClr>
              <a:buSzPts val="1800"/>
              <a:buNone/>
              <a:defRPr sz="1800">
                <a:solidFill>
                  <a:srgbClr val="888888"/>
                </a:solidFill>
              </a:defRPr>
            </a:lvl2pPr>
            <a:lvl3pPr marL="1371600" lvl="2" indent="-228600" algn="l">
              <a:lnSpc>
                <a:spcPct val="120000"/>
              </a:lnSpc>
              <a:spcBef>
                <a:spcPts val="400"/>
              </a:spcBef>
              <a:spcAft>
                <a:spcPts val="0"/>
              </a:spcAft>
              <a:buClr>
                <a:srgbClr val="888888"/>
              </a:buClr>
              <a:buSzPts val="1600"/>
              <a:buNone/>
              <a:defRPr sz="1600">
                <a:solidFill>
                  <a:srgbClr val="888888"/>
                </a:solidFill>
              </a:defRPr>
            </a:lvl3pPr>
            <a:lvl4pPr marL="1828800" lvl="3" indent="-228600" algn="l">
              <a:lnSpc>
                <a:spcPct val="120000"/>
              </a:lnSpc>
              <a:spcBef>
                <a:spcPts val="400"/>
              </a:spcBef>
              <a:spcAft>
                <a:spcPts val="0"/>
              </a:spcAft>
              <a:buClr>
                <a:srgbClr val="888888"/>
              </a:buClr>
              <a:buSzPts val="1400"/>
              <a:buNone/>
              <a:defRPr sz="1400">
                <a:solidFill>
                  <a:srgbClr val="888888"/>
                </a:solidFill>
              </a:defRPr>
            </a:lvl4pPr>
            <a:lvl5pPr marL="2286000" lvl="4" indent="-228600" algn="l">
              <a:lnSpc>
                <a:spcPct val="120000"/>
              </a:lnSpc>
              <a:spcBef>
                <a:spcPts val="400"/>
              </a:spcBef>
              <a:spcAft>
                <a:spcPts val="0"/>
              </a:spcAft>
              <a:buClr>
                <a:srgbClr val="888888"/>
              </a:buClr>
              <a:buSzPts val="1400"/>
              <a:buNone/>
              <a:defRPr sz="1400">
                <a:solidFill>
                  <a:srgbClr val="888888"/>
                </a:solidFill>
              </a:defRPr>
            </a:lvl5pPr>
            <a:lvl6pPr marL="2743200" lvl="5" indent="-228600" algn="l">
              <a:lnSpc>
                <a:spcPct val="90000"/>
              </a:lnSpc>
              <a:spcBef>
                <a:spcPts val="400"/>
              </a:spcBef>
              <a:spcAft>
                <a:spcPts val="0"/>
              </a:spcAft>
              <a:buSzPts val="1400"/>
              <a:buNone/>
              <a:defRPr sz="1400">
                <a:solidFill>
                  <a:srgbClr val="888888"/>
                </a:solidFill>
              </a:defRPr>
            </a:lvl6pPr>
            <a:lvl7pPr marL="3200400" lvl="6" indent="-228600" algn="l">
              <a:lnSpc>
                <a:spcPct val="90000"/>
              </a:lnSpc>
              <a:spcBef>
                <a:spcPts val="400"/>
              </a:spcBef>
              <a:spcAft>
                <a:spcPts val="0"/>
              </a:spcAft>
              <a:buSzPts val="1400"/>
              <a:buNone/>
              <a:defRPr sz="1400">
                <a:solidFill>
                  <a:srgbClr val="888888"/>
                </a:solidFill>
              </a:defRPr>
            </a:lvl7pPr>
            <a:lvl8pPr marL="3657600" lvl="7" indent="-228600" algn="l">
              <a:lnSpc>
                <a:spcPct val="90000"/>
              </a:lnSpc>
              <a:spcBef>
                <a:spcPts val="400"/>
              </a:spcBef>
              <a:spcAft>
                <a:spcPts val="0"/>
              </a:spcAft>
              <a:buSzPts val="1400"/>
              <a:buNone/>
              <a:defRPr sz="1400">
                <a:solidFill>
                  <a:srgbClr val="888888"/>
                </a:solidFill>
              </a:defRPr>
            </a:lvl8pPr>
            <a:lvl9pPr marL="4114800" lvl="8" indent="-228600" algn="l">
              <a:lnSpc>
                <a:spcPct val="90000"/>
              </a:lnSpc>
              <a:spcBef>
                <a:spcPts val="400"/>
              </a:spcBef>
              <a:spcAft>
                <a:spcPts val="400"/>
              </a:spcAft>
              <a:buSzPts val="1400"/>
              <a:buNone/>
              <a:defRPr sz="1400">
                <a:solidFill>
                  <a:srgbClr val="888888"/>
                </a:solidFill>
              </a:defRPr>
            </a:lvl9pPr>
          </a:lstStyle>
          <a:p>
            <a:endParaRPr/>
          </a:p>
        </p:txBody>
      </p:sp>
      <p:cxnSp>
        <p:nvCxnSpPr>
          <p:cNvPr id="51" name="Google Shape;51;p6"/>
          <p:cNvCxnSpPr/>
          <p:nvPr/>
        </p:nvCxnSpPr>
        <p:spPr>
          <a:xfrm>
            <a:off x="1207658" y="4485132"/>
            <a:ext cx="9875520" cy="0"/>
          </a:xfrm>
          <a:prstGeom prst="straightConnector1">
            <a:avLst/>
          </a:prstGeom>
          <a:noFill/>
          <a:ln w="12700" cap="flat" cmpd="sng">
            <a:solidFill>
              <a:srgbClr val="3F3F3F"/>
            </a:solidFill>
            <a:prstDash val="solid"/>
            <a:round/>
            <a:headEnd type="none" w="sm" len="sm"/>
            <a:tailEnd type="none" w="sm" len="sm"/>
          </a:ln>
        </p:spPr>
      </p:cxnSp>
      <p:sp>
        <p:nvSpPr>
          <p:cNvPr id="52" name="Google Shape;52;p6"/>
          <p:cNvSpPr txBox="1">
            <a:spLocks noGrp="1"/>
          </p:cNvSpPr>
          <p:nvPr>
            <p:ph type="dt" idx="10"/>
          </p:nvPr>
        </p:nvSpPr>
        <p:spPr>
          <a:xfrm>
            <a:off x="8218426" y="6446838"/>
            <a:ext cx="258485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6"/>
          <p:cNvSpPr txBox="1">
            <a:spLocks noGrp="1"/>
          </p:cNvSpPr>
          <p:nvPr>
            <p:ph type="ftr" idx="11"/>
          </p:nvPr>
        </p:nvSpPr>
        <p:spPr>
          <a:xfrm>
            <a:off x="1097279" y="6446838"/>
            <a:ext cx="681826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6"/>
          <p:cNvSpPr txBox="1">
            <a:spLocks noGrp="1"/>
          </p:cNvSpPr>
          <p:nvPr>
            <p:ph type="sldNum" idx="12"/>
          </p:nvPr>
        </p:nvSpPr>
        <p:spPr>
          <a:xfrm>
            <a:off x="10993582" y="6446838"/>
            <a:ext cx="780010"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55"/>
        <p:cNvGrpSpPr/>
        <p:nvPr/>
      </p:nvGrpSpPr>
      <p:grpSpPr>
        <a:xfrm>
          <a:off x="0" y="0"/>
          <a:ext cx="0" cy="0"/>
          <a:chOff x="0" y="0"/>
          <a:chExt cx="0" cy="0"/>
        </a:xfrm>
      </p:grpSpPr>
      <p:sp>
        <p:nvSpPr>
          <p:cNvPr id="56" name="Google Shape;56;p7"/>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7"/>
          <p:cNvSpPr txBox="1">
            <a:spLocks noGrp="1"/>
          </p:cNvSpPr>
          <p:nvPr>
            <p:ph type="body" idx="1"/>
          </p:nvPr>
        </p:nvSpPr>
        <p:spPr>
          <a:xfrm>
            <a:off x="1097280" y="2120900"/>
            <a:ext cx="4639736" cy="3748193"/>
          </a:xfrm>
          <a:prstGeom prst="rect">
            <a:avLst/>
          </a:prstGeom>
          <a:noFill/>
          <a:ln>
            <a:noFill/>
          </a:ln>
        </p:spPr>
        <p:txBody>
          <a:bodyPr spcFirstLastPara="1" wrap="square" lIns="0" tIns="45700" rIns="0" bIns="45700" anchor="t" anchorCtr="0">
            <a:normAutofit/>
          </a:bodyPr>
          <a:lstStyle>
            <a:lvl1pPr marL="457200" lvl="0" indent="-342900" algn="l">
              <a:lnSpc>
                <a:spcPct val="120000"/>
              </a:lnSpc>
              <a:spcBef>
                <a:spcPts val="1200"/>
              </a:spcBef>
              <a:spcAft>
                <a:spcPts val="0"/>
              </a:spcAft>
              <a:buSzPts val="1800"/>
              <a:buChar char=" "/>
              <a:defRPr/>
            </a:lvl1pPr>
            <a:lvl2pPr marL="914400" lvl="1" indent="-342900" algn="l">
              <a:lnSpc>
                <a:spcPct val="120000"/>
              </a:lnSpc>
              <a:spcBef>
                <a:spcPts val="200"/>
              </a:spcBef>
              <a:spcAft>
                <a:spcPts val="0"/>
              </a:spcAft>
              <a:buClr>
                <a:srgbClr val="3F3F3F"/>
              </a:buClr>
              <a:buSzPts val="1800"/>
              <a:buChar char="◦"/>
              <a:defRPr/>
            </a:lvl2pPr>
            <a:lvl3pPr marL="1371600" lvl="2" indent="-342900" algn="l">
              <a:lnSpc>
                <a:spcPct val="120000"/>
              </a:lnSpc>
              <a:spcBef>
                <a:spcPts val="400"/>
              </a:spcBef>
              <a:spcAft>
                <a:spcPts val="0"/>
              </a:spcAft>
              <a:buClr>
                <a:srgbClr val="3F3F3F"/>
              </a:buClr>
              <a:buSzPts val="1800"/>
              <a:buChar char="◦"/>
              <a:defRPr/>
            </a:lvl3pPr>
            <a:lvl4pPr marL="1828800" lvl="3" indent="-342900" algn="l">
              <a:lnSpc>
                <a:spcPct val="120000"/>
              </a:lnSpc>
              <a:spcBef>
                <a:spcPts val="400"/>
              </a:spcBef>
              <a:spcAft>
                <a:spcPts val="0"/>
              </a:spcAft>
              <a:buClr>
                <a:srgbClr val="3F3F3F"/>
              </a:buClr>
              <a:buSzPts val="1800"/>
              <a:buChar char="◦"/>
              <a:defRPr/>
            </a:lvl4pPr>
            <a:lvl5pPr marL="2286000" lvl="4" indent="-342900" algn="l">
              <a:lnSpc>
                <a:spcPct val="120000"/>
              </a:lnSpc>
              <a:spcBef>
                <a:spcPts val="400"/>
              </a:spcBef>
              <a:spcAft>
                <a:spcPts val="0"/>
              </a:spcAft>
              <a:buClr>
                <a:srgbClr val="3F3F3F"/>
              </a:buClr>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58" name="Google Shape;58;p7"/>
          <p:cNvSpPr txBox="1">
            <a:spLocks noGrp="1"/>
          </p:cNvSpPr>
          <p:nvPr>
            <p:ph type="body" idx="2"/>
          </p:nvPr>
        </p:nvSpPr>
        <p:spPr>
          <a:xfrm>
            <a:off x="6515944" y="2120900"/>
            <a:ext cx="4639736" cy="3748194"/>
          </a:xfrm>
          <a:prstGeom prst="rect">
            <a:avLst/>
          </a:prstGeom>
          <a:noFill/>
          <a:ln>
            <a:noFill/>
          </a:ln>
        </p:spPr>
        <p:txBody>
          <a:bodyPr spcFirstLastPara="1" wrap="square" lIns="0" tIns="45700" rIns="0" bIns="45700" anchor="t" anchorCtr="0">
            <a:normAutofit/>
          </a:bodyPr>
          <a:lstStyle>
            <a:lvl1pPr marL="457200" lvl="0" indent="-342900" algn="l">
              <a:lnSpc>
                <a:spcPct val="120000"/>
              </a:lnSpc>
              <a:spcBef>
                <a:spcPts val="1200"/>
              </a:spcBef>
              <a:spcAft>
                <a:spcPts val="0"/>
              </a:spcAft>
              <a:buSzPts val="1800"/>
              <a:buChar char=" "/>
              <a:defRPr/>
            </a:lvl1pPr>
            <a:lvl2pPr marL="914400" lvl="1" indent="-342900" algn="l">
              <a:lnSpc>
                <a:spcPct val="120000"/>
              </a:lnSpc>
              <a:spcBef>
                <a:spcPts val="200"/>
              </a:spcBef>
              <a:spcAft>
                <a:spcPts val="0"/>
              </a:spcAft>
              <a:buClr>
                <a:srgbClr val="3F3F3F"/>
              </a:buClr>
              <a:buSzPts val="1800"/>
              <a:buChar char="◦"/>
              <a:defRPr/>
            </a:lvl2pPr>
            <a:lvl3pPr marL="1371600" lvl="2" indent="-342900" algn="l">
              <a:lnSpc>
                <a:spcPct val="120000"/>
              </a:lnSpc>
              <a:spcBef>
                <a:spcPts val="400"/>
              </a:spcBef>
              <a:spcAft>
                <a:spcPts val="0"/>
              </a:spcAft>
              <a:buClr>
                <a:srgbClr val="3F3F3F"/>
              </a:buClr>
              <a:buSzPts val="1800"/>
              <a:buChar char="◦"/>
              <a:defRPr/>
            </a:lvl3pPr>
            <a:lvl4pPr marL="1828800" lvl="3" indent="-342900" algn="l">
              <a:lnSpc>
                <a:spcPct val="120000"/>
              </a:lnSpc>
              <a:spcBef>
                <a:spcPts val="400"/>
              </a:spcBef>
              <a:spcAft>
                <a:spcPts val="0"/>
              </a:spcAft>
              <a:buClr>
                <a:srgbClr val="3F3F3F"/>
              </a:buClr>
              <a:buSzPts val="1800"/>
              <a:buChar char="◦"/>
              <a:defRPr/>
            </a:lvl4pPr>
            <a:lvl5pPr marL="2286000" lvl="4" indent="-342900" algn="l">
              <a:lnSpc>
                <a:spcPct val="120000"/>
              </a:lnSpc>
              <a:spcBef>
                <a:spcPts val="400"/>
              </a:spcBef>
              <a:spcAft>
                <a:spcPts val="0"/>
              </a:spcAft>
              <a:buClr>
                <a:srgbClr val="3F3F3F"/>
              </a:buClr>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59" name="Google Shape;59;p7"/>
          <p:cNvSpPr txBox="1">
            <a:spLocks noGrp="1"/>
          </p:cNvSpPr>
          <p:nvPr>
            <p:ph type="dt" idx="10"/>
          </p:nvPr>
        </p:nvSpPr>
        <p:spPr>
          <a:xfrm>
            <a:off x="8218426" y="6446838"/>
            <a:ext cx="258485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7"/>
          <p:cNvSpPr txBox="1">
            <a:spLocks noGrp="1"/>
          </p:cNvSpPr>
          <p:nvPr>
            <p:ph type="ftr" idx="11"/>
          </p:nvPr>
        </p:nvSpPr>
        <p:spPr>
          <a:xfrm>
            <a:off x="1097279" y="6446838"/>
            <a:ext cx="681826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7"/>
          <p:cNvSpPr txBox="1">
            <a:spLocks noGrp="1"/>
          </p:cNvSpPr>
          <p:nvPr>
            <p:ph type="sldNum" idx="12"/>
          </p:nvPr>
        </p:nvSpPr>
        <p:spPr>
          <a:xfrm>
            <a:off x="10993582" y="6446838"/>
            <a:ext cx="780010"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62"/>
        <p:cNvGrpSpPr/>
        <p:nvPr/>
      </p:nvGrpSpPr>
      <p:grpSpPr>
        <a:xfrm>
          <a:off x="0" y="0"/>
          <a:ext cx="0" cy="0"/>
          <a:chOff x="0" y="0"/>
          <a:chExt cx="0" cy="0"/>
        </a:xfrm>
      </p:grpSpPr>
      <p:sp>
        <p:nvSpPr>
          <p:cNvPr id="63" name="Google Shape;63;p8"/>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4" name="Google Shape;64;p8"/>
          <p:cNvSpPr txBox="1">
            <a:spLocks noGrp="1"/>
          </p:cNvSpPr>
          <p:nvPr>
            <p:ph type="body" idx="1"/>
          </p:nvPr>
        </p:nvSpPr>
        <p:spPr>
          <a:xfrm>
            <a:off x="1097280" y="2057400"/>
            <a:ext cx="4639736" cy="736282"/>
          </a:xfrm>
          <a:prstGeom prst="rect">
            <a:avLst/>
          </a:prstGeom>
          <a:noFill/>
          <a:ln>
            <a:noFill/>
          </a:ln>
        </p:spPr>
        <p:txBody>
          <a:bodyPr spcFirstLastPara="1" wrap="square" lIns="91425" tIns="45700" rIns="91425" bIns="45700" anchor="ctr" anchorCtr="0">
            <a:normAutofit/>
          </a:bodyPr>
          <a:lstStyle>
            <a:lvl1pPr marL="457200" lvl="0" indent="-228600" algn="l">
              <a:lnSpc>
                <a:spcPct val="120000"/>
              </a:lnSpc>
              <a:spcBef>
                <a:spcPts val="1200"/>
              </a:spcBef>
              <a:spcAft>
                <a:spcPts val="0"/>
              </a:spcAft>
              <a:buSzPts val="2000"/>
              <a:buNone/>
              <a:defRPr sz="2000" b="0" cap="none">
                <a:solidFill>
                  <a:schemeClr val="dk1"/>
                </a:solidFill>
              </a:defRPr>
            </a:lvl1pPr>
            <a:lvl2pPr marL="914400" lvl="1" indent="-228600" algn="l">
              <a:lnSpc>
                <a:spcPct val="120000"/>
              </a:lnSpc>
              <a:spcBef>
                <a:spcPts val="200"/>
              </a:spcBef>
              <a:spcAft>
                <a:spcPts val="0"/>
              </a:spcAft>
              <a:buClr>
                <a:srgbClr val="3F3F3F"/>
              </a:buClr>
              <a:buSzPts val="2000"/>
              <a:buNone/>
              <a:defRPr sz="2000" b="1"/>
            </a:lvl2pPr>
            <a:lvl3pPr marL="1371600" lvl="2" indent="-228600" algn="l">
              <a:lnSpc>
                <a:spcPct val="120000"/>
              </a:lnSpc>
              <a:spcBef>
                <a:spcPts val="400"/>
              </a:spcBef>
              <a:spcAft>
                <a:spcPts val="0"/>
              </a:spcAft>
              <a:buClr>
                <a:srgbClr val="3F3F3F"/>
              </a:buClr>
              <a:buSzPts val="1800"/>
              <a:buNone/>
              <a:defRPr sz="1800" b="1"/>
            </a:lvl3pPr>
            <a:lvl4pPr marL="1828800" lvl="3" indent="-228600" algn="l">
              <a:lnSpc>
                <a:spcPct val="120000"/>
              </a:lnSpc>
              <a:spcBef>
                <a:spcPts val="400"/>
              </a:spcBef>
              <a:spcAft>
                <a:spcPts val="0"/>
              </a:spcAft>
              <a:buClr>
                <a:srgbClr val="3F3F3F"/>
              </a:buClr>
              <a:buSzPts val="1600"/>
              <a:buNone/>
              <a:defRPr sz="1600" b="1"/>
            </a:lvl4pPr>
            <a:lvl5pPr marL="2286000" lvl="4" indent="-228600" algn="l">
              <a:lnSpc>
                <a:spcPct val="120000"/>
              </a:lnSpc>
              <a:spcBef>
                <a:spcPts val="400"/>
              </a:spcBef>
              <a:spcAft>
                <a:spcPts val="0"/>
              </a:spcAft>
              <a:buClr>
                <a:srgbClr val="3F3F3F"/>
              </a:buClr>
              <a:buSzPts val="1600"/>
              <a:buNone/>
              <a:defRPr sz="1600" b="1"/>
            </a:lvl5pPr>
            <a:lvl6pPr marL="2743200" lvl="5" indent="-228600" algn="l">
              <a:lnSpc>
                <a:spcPct val="90000"/>
              </a:lnSpc>
              <a:spcBef>
                <a:spcPts val="400"/>
              </a:spcBef>
              <a:spcAft>
                <a:spcPts val="0"/>
              </a:spcAft>
              <a:buSzPts val="1600"/>
              <a:buNone/>
              <a:defRPr sz="1600" b="1"/>
            </a:lvl6pPr>
            <a:lvl7pPr marL="3200400" lvl="6" indent="-228600" algn="l">
              <a:lnSpc>
                <a:spcPct val="90000"/>
              </a:lnSpc>
              <a:spcBef>
                <a:spcPts val="400"/>
              </a:spcBef>
              <a:spcAft>
                <a:spcPts val="0"/>
              </a:spcAft>
              <a:buSzPts val="1600"/>
              <a:buNone/>
              <a:defRPr sz="1600" b="1"/>
            </a:lvl7pPr>
            <a:lvl8pPr marL="3657600" lvl="7" indent="-228600" algn="l">
              <a:lnSpc>
                <a:spcPct val="90000"/>
              </a:lnSpc>
              <a:spcBef>
                <a:spcPts val="400"/>
              </a:spcBef>
              <a:spcAft>
                <a:spcPts val="0"/>
              </a:spcAft>
              <a:buSzPts val="1600"/>
              <a:buNone/>
              <a:defRPr sz="1600" b="1"/>
            </a:lvl8pPr>
            <a:lvl9pPr marL="4114800" lvl="8" indent="-228600" algn="l">
              <a:lnSpc>
                <a:spcPct val="90000"/>
              </a:lnSpc>
              <a:spcBef>
                <a:spcPts val="400"/>
              </a:spcBef>
              <a:spcAft>
                <a:spcPts val="400"/>
              </a:spcAft>
              <a:buSzPts val="1600"/>
              <a:buNone/>
              <a:defRPr sz="1600" b="1"/>
            </a:lvl9pPr>
          </a:lstStyle>
          <a:p>
            <a:endParaRPr/>
          </a:p>
        </p:txBody>
      </p:sp>
      <p:sp>
        <p:nvSpPr>
          <p:cNvPr id="65" name="Google Shape;65;p8"/>
          <p:cNvSpPr txBox="1">
            <a:spLocks noGrp="1"/>
          </p:cNvSpPr>
          <p:nvPr>
            <p:ph type="body" idx="2"/>
          </p:nvPr>
        </p:nvSpPr>
        <p:spPr>
          <a:xfrm>
            <a:off x="1097280" y="2958274"/>
            <a:ext cx="4639736" cy="2910821"/>
          </a:xfrm>
          <a:prstGeom prst="rect">
            <a:avLst/>
          </a:prstGeom>
          <a:noFill/>
          <a:ln>
            <a:noFill/>
          </a:ln>
        </p:spPr>
        <p:txBody>
          <a:bodyPr spcFirstLastPara="1" wrap="square" lIns="0" tIns="45700" rIns="0" bIns="45700" anchor="t" anchorCtr="0">
            <a:normAutofit/>
          </a:bodyPr>
          <a:lstStyle>
            <a:lvl1pPr marL="457200" lvl="0" indent="-342900" algn="l">
              <a:lnSpc>
                <a:spcPct val="120000"/>
              </a:lnSpc>
              <a:spcBef>
                <a:spcPts val="1200"/>
              </a:spcBef>
              <a:spcAft>
                <a:spcPts val="0"/>
              </a:spcAft>
              <a:buSzPts val="1800"/>
              <a:buChar char=" "/>
              <a:defRPr/>
            </a:lvl1pPr>
            <a:lvl2pPr marL="914400" lvl="1" indent="-342900" algn="l">
              <a:lnSpc>
                <a:spcPct val="120000"/>
              </a:lnSpc>
              <a:spcBef>
                <a:spcPts val="200"/>
              </a:spcBef>
              <a:spcAft>
                <a:spcPts val="0"/>
              </a:spcAft>
              <a:buClr>
                <a:srgbClr val="3F3F3F"/>
              </a:buClr>
              <a:buSzPts val="1800"/>
              <a:buChar char="◦"/>
              <a:defRPr/>
            </a:lvl2pPr>
            <a:lvl3pPr marL="1371600" lvl="2" indent="-342900" algn="l">
              <a:lnSpc>
                <a:spcPct val="120000"/>
              </a:lnSpc>
              <a:spcBef>
                <a:spcPts val="400"/>
              </a:spcBef>
              <a:spcAft>
                <a:spcPts val="0"/>
              </a:spcAft>
              <a:buClr>
                <a:srgbClr val="3F3F3F"/>
              </a:buClr>
              <a:buSzPts val="1800"/>
              <a:buChar char="◦"/>
              <a:defRPr/>
            </a:lvl3pPr>
            <a:lvl4pPr marL="1828800" lvl="3" indent="-342900" algn="l">
              <a:lnSpc>
                <a:spcPct val="120000"/>
              </a:lnSpc>
              <a:spcBef>
                <a:spcPts val="400"/>
              </a:spcBef>
              <a:spcAft>
                <a:spcPts val="0"/>
              </a:spcAft>
              <a:buClr>
                <a:srgbClr val="3F3F3F"/>
              </a:buClr>
              <a:buSzPts val="1800"/>
              <a:buChar char="◦"/>
              <a:defRPr/>
            </a:lvl4pPr>
            <a:lvl5pPr marL="2286000" lvl="4" indent="-342900" algn="l">
              <a:lnSpc>
                <a:spcPct val="120000"/>
              </a:lnSpc>
              <a:spcBef>
                <a:spcPts val="400"/>
              </a:spcBef>
              <a:spcAft>
                <a:spcPts val="0"/>
              </a:spcAft>
              <a:buClr>
                <a:srgbClr val="3F3F3F"/>
              </a:buClr>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66" name="Google Shape;66;p8"/>
          <p:cNvSpPr txBox="1">
            <a:spLocks noGrp="1"/>
          </p:cNvSpPr>
          <p:nvPr>
            <p:ph type="body" idx="3"/>
          </p:nvPr>
        </p:nvSpPr>
        <p:spPr>
          <a:xfrm>
            <a:off x="6515944" y="2057400"/>
            <a:ext cx="4639736" cy="736282"/>
          </a:xfrm>
          <a:prstGeom prst="rect">
            <a:avLst/>
          </a:prstGeom>
          <a:noFill/>
          <a:ln>
            <a:noFill/>
          </a:ln>
        </p:spPr>
        <p:txBody>
          <a:bodyPr spcFirstLastPara="1" wrap="square" lIns="91425" tIns="45700" rIns="91425" bIns="45700" anchor="ctr" anchorCtr="0">
            <a:normAutofit/>
          </a:bodyPr>
          <a:lstStyle>
            <a:lvl1pPr marL="457200" lvl="0" indent="-228600" algn="l">
              <a:lnSpc>
                <a:spcPct val="120000"/>
              </a:lnSpc>
              <a:spcBef>
                <a:spcPts val="1200"/>
              </a:spcBef>
              <a:spcAft>
                <a:spcPts val="0"/>
              </a:spcAft>
              <a:buSzPts val="2000"/>
              <a:buNone/>
              <a:defRPr sz="2000" b="0" cap="none">
                <a:solidFill>
                  <a:schemeClr val="dk1"/>
                </a:solidFill>
              </a:defRPr>
            </a:lvl1pPr>
            <a:lvl2pPr marL="914400" lvl="1" indent="-228600" algn="l">
              <a:lnSpc>
                <a:spcPct val="120000"/>
              </a:lnSpc>
              <a:spcBef>
                <a:spcPts val="200"/>
              </a:spcBef>
              <a:spcAft>
                <a:spcPts val="0"/>
              </a:spcAft>
              <a:buClr>
                <a:srgbClr val="3F3F3F"/>
              </a:buClr>
              <a:buSzPts val="2000"/>
              <a:buNone/>
              <a:defRPr sz="2000" b="1"/>
            </a:lvl2pPr>
            <a:lvl3pPr marL="1371600" lvl="2" indent="-228600" algn="l">
              <a:lnSpc>
                <a:spcPct val="120000"/>
              </a:lnSpc>
              <a:spcBef>
                <a:spcPts val="400"/>
              </a:spcBef>
              <a:spcAft>
                <a:spcPts val="0"/>
              </a:spcAft>
              <a:buClr>
                <a:srgbClr val="3F3F3F"/>
              </a:buClr>
              <a:buSzPts val="1800"/>
              <a:buNone/>
              <a:defRPr sz="1800" b="1"/>
            </a:lvl3pPr>
            <a:lvl4pPr marL="1828800" lvl="3" indent="-228600" algn="l">
              <a:lnSpc>
                <a:spcPct val="120000"/>
              </a:lnSpc>
              <a:spcBef>
                <a:spcPts val="400"/>
              </a:spcBef>
              <a:spcAft>
                <a:spcPts val="0"/>
              </a:spcAft>
              <a:buClr>
                <a:srgbClr val="3F3F3F"/>
              </a:buClr>
              <a:buSzPts val="1600"/>
              <a:buNone/>
              <a:defRPr sz="1600" b="1"/>
            </a:lvl4pPr>
            <a:lvl5pPr marL="2286000" lvl="4" indent="-228600" algn="l">
              <a:lnSpc>
                <a:spcPct val="120000"/>
              </a:lnSpc>
              <a:spcBef>
                <a:spcPts val="400"/>
              </a:spcBef>
              <a:spcAft>
                <a:spcPts val="0"/>
              </a:spcAft>
              <a:buClr>
                <a:srgbClr val="3F3F3F"/>
              </a:buClr>
              <a:buSzPts val="1600"/>
              <a:buNone/>
              <a:defRPr sz="1600" b="1"/>
            </a:lvl5pPr>
            <a:lvl6pPr marL="2743200" lvl="5" indent="-228600" algn="l">
              <a:lnSpc>
                <a:spcPct val="90000"/>
              </a:lnSpc>
              <a:spcBef>
                <a:spcPts val="400"/>
              </a:spcBef>
              <a:spcAft>
                <a:spcPts val="0"/>
              </a:spcAft>
              <a:buSzPts val="1600"/>
              <a:buNone/>
              <a:defRPr sz="1600" b="1"/>
            </a:lvl6pPr>
            <a:lvl7pPr marL="3200400" lvl="6" indent="-228600" algn="l">
              <a:lnSpc>
                <a:spcPct val="90000"/>
              </a:lnSpc>
              <a:spcBef>
                <a:spcPts val="400"/>
              </a:spcBef>
              <a:spcAft>
                <a:spcPts val="0"/>
              </a:spcAft>
              <a:buSzPts val="1600"/>
              <a:buNone/>
              <a:defRPr sz="1600" b="1"/>
            </a:lvl7pPr>
            <a:lvl8pPr marL="3657600" lvl="7" indent="-228600" algn="l">
              <a:lnSpc>
                <a:spcPct val="90000"/>
              </a:lnSpc>
              <a:spcBef>
                <a:spcPts val="400"/>
              </a:spcBef>
              <a:spcAft>
                <a:spcPts val="0"/>
              </a:spcAft>
              <a:buSzPts val="1600"/>
              <a:buNone/>
              <a:defRPr sz="1600" b="1"/>
            </a:lvl8pPr>
            <a:lvl9pPr marL="4114800" lvl="8" indent="-228600" algn="l">
              <a:lnSpc>
                <a:spcPct val="90000"/>
              </a:lnSpc>
              <a:spcBef>
                <a:spcPts val="400"/>
              </a:spcBef>
              <a:spcAft>
                <a:spcPts val="400"/>
              </a:spcAft>
              <a:buSzPts val="1600"/>
              <a:buNone/>
              <a:defRPr sz="1600" b="1"/>
            </a:lvl9pPr>
          </a:lstStyle>
          <a:p>
            <a:endParaRPr/>
          </a:p>
        </p:txBody>
      </p:sp>
      <p:sp>
        <p:nvSpPr>
          <p:cNvPr id="67" name="Google Shape;67;p8"/>
          <p:cNvSpPr txBox="1">
            <a:spLocks noGrp="1"/>
          </p:cNvSpPr>
          <p:nvPr>
            <p:ph type="body" idx="4"/>
          </p:nvPr>
        </p:nvSpPr>
        <p:spPr>
          <a:xfrm>
            <a:off x="6515944" y="2958273"/>
            <a:ext cx="4639736" cy="2910821"/>
          </a:xfrm>
          <a:prstGeom prst="rect">
            <a:avLst/>
          </a:prstGeom>
          <a:noFill/>
          <a:ln>
            <a:noFill/>
          </a:ln>
        </p:spPr>
        <p:txBody>
          <a:bodyPr spcFirstLastPara="1" wrap="square" lIns="0" tIns="45700" rIns="0" bIns="45700" anchor="t" anchorCtr="0">
            <a:normAutofit/>
          </a:bodyPr>
          <a:lstStyle>
            <a:lvl1pPr marL="457200" lvl="0" indent="-342900" algn="l">
              <a:lnSpc>
                <a:spcPct val="120000"/>
              </a:lnSpc>
              <a:spcBef>
                <a:spcPts val="1200"/>
              </a:spcBef>
              <a:spcAft>
                <a:spcPts val="0"/>
              </a:spcAft>
              <a:buSzPts val="1800"/>
              <a:buChar char=" "/>
              <a:defRPr/>
            </a:lvl1pPr>
            <a:lvl2pPr marL="914400" lvl="1" indent="-342900" algn="l">
              <a:lnSpc>
                <a:spcPct val="120000"/>
              </a:lnSpc>
              <a:spcBef>
                <a:spcPts val="200"/>
              </a:spcBef>
              <a:spcAft>
                <a:spcPts val="0"/>
              </a:spcAft>
              <a:buClr>
                <a:srgbClr val="3F3F3F"/>
              </a:buClr>
              <a:buSzPts val="1800"/>
              <a:buChar char="◦"/>
              <a:defRPr/>
            </a:lvl2pPr>
            <a:lvl3pPr marL="1371600" lvl="2" indent="-342900" algn="l">
              <a:lnSpc>
                <a:spcPct val="120000"/>
              </a:lnSpc>
              <a:spcBef>
                <a:spcPts val="400"/>
              </a:spcBef>
              <a:spcAft>
                <a:spcPts val="0"/>
              </a:spcAft>
              <a:buClr>
                <a:srgbClr val="3F3F3F"/>
              </a:buClr>
              <a:buSzPts val="1800"/>
              <a:buChar char="◦"/>
              <a:defRPr/>
            </a:lvl3pPr>
            <a:lvl4pPr marL="1828800" lvl="3" indent="-342900" algn="l">
              <a:lnSpc>
                <a:spcPct val="120000"/>
              </a:lnSpc>
              <a:spcBef>
                <a:spcPts val="400"/>
              </a:spcBef>
              <a:spcAft>
                <a:spcPts val="0"/>
              </a:spcAft>
              <a:buClr>
                <a:srgbClr val="3F3F3F"/>
              </a:buClr>
              <a:buSzPts val="1800"/>
              <a:buChar char="◦"/>
              <a:defRPr/>
            </a:lvl4pPr>
            <a:lvl5pPr marL="2286000" lvl="4" indent="-342900" algn="l">
              <a:lnSpc>
                <a:spcPct val="120000"/>
              </a:lnSpc>
              <a:spcBef>
                <a:spcPts val="400"/>
              </a:spcBef>
              <a:spcAft>
                <a:spcPts val="0"/>
              </a:spcAft>
              <a:buClr>
                <a:srgbClr val="3F3F3F"/>
              </a:buClr>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68" name="Google Shape;68;p8"/>
          <p:cNvSpPr txBox="1">
            <a:spLocks noGrp="1"/>
          </p:cNvSpPr>
          <p:nvPr>
            <p:ph type="dt" idx="10"/>
          </p:nvPr>
        </p:nvSpPr>
        <p:spPr>
          <a:xfrm>
            <a:off x="8218426" y="6446838"/>
            <a:ext cx="258485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8"/>
          <p:cNvSpPr txBox="1">
            <a:spLocks noGrp="1"/>
          </p:cNvSpPr>
          <p:nvPr>
            <p:ph type="ftr" idx="11"/>
          </p:nvPr>
        </p:nvSpPr>
        <p:spPr>
          <a:xfrm>
            <a:off x="1097279" y="6446838"/>
            <a:ext cx="681826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8"/>
          <p:cNvSpPr txBox="1">
            <a:spLocks noGrp="1"/>
          </p:cNvSpPr>
          <p:nvPr>
            <p:ph type="sldNum" idx="12"/>
          </p:nvPr>
        </p:nvSpPr>
        <p:spPr>
          <a:xfrm>
            <a:off x="10993582" y="6446838"/>
            <a:ext cx="780010"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1"/>
        <p:cNvGrpSpPr/>
        <p:nvPr/>
      </p:nvGrpSpPr>
      <p:grpSpPr>
        <a:xfrm>
          <a:off x="0" y="0"/>
          <a:ext cx="0" cy="0"/>
          <a:chOff x="0" y="0"/>
          <a:chExt cx="0" cy="0"/>
        </a:xfrm>
      </p:grpSpPr>
      <p:sp>
        <p:nvSpPr>
          <p:cNvPr id="72" name="Google Shape;72;p9"/>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3" name="Google Shape;73;p9"/>
          <p:cNvSpPr txBox="1">
            <a:spLocks noGrp="1"/>
          </p:cNvSpPr>
          <p:nvPr>
            <p:ph type="dt" idx="10"/>
          </p:nvPr>
        </p:nvSpPr>
        <p:spPr>
          <a:xfrm>
            <a:off x="8218426" y="6446838"/>
            <a:ext cx="258485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9"/>
          <p:cNvSpPr txBox="1">
            <a:spLocks noGrp="1"/>
          </p:cNvSpPr>
          <p:nvPr>
            <p:ph type="ftr" idx="11"/>
          </p:nvPr>
        </p:nvSpPr>
        <p:spPr>
          <a:xfrm>
            <a:off x="1097279" y="6446838"/>
            <a:ext cx="681826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9"/>
          <p:cNvSpPr txBox="1">
            <a:spLocks noGrp="1"/>
          </p:cNvSpPr>
          <p:nvPr>
            <p:ph type="sldNum" idx="12"/>
          </p:nvPr>
        </p:nvSpPr>
        <p:spPr>
          <a:xfrm>
            <a:off x="10993582" y="6446838"/>
            <a:ext cx="780010"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76"/>
        <p:cNvGrpSpPr/>
        <p:nvPr/>
      </p:nvGrpSpPr>
      <p:grpSpPr>
        <a:xfrm>
          <a:off x="0" y="0"/>
          <a:ext cx="0" cy="0"/>
          <a:chOff x="0" y="0"/>
          <a:chExt cx="0" cy="0"/>
        </a:xfrm>
      </p:grpSpPr>
      <p:sp>
        <p:nvSpPr>
          <p:cNvPr id="77" name="Google Shape;77;p10"/>
          <p:cNvSpPr/>
          <p:nvPr/>
        </p:nvSpPr>
        <p:spPr>
          <a:xfrm>
            <a:off x="3175" y="6400800"/>
            <a:ext cx="12188825" cy="457200"/>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10"/>
          <p:cNvSpPr txBox="1">
            <a:spLocks noGrp="1"/>
          </p:cNvSpPr>
          <p:nvPr>
            <p:ph type="dt" idx="10"/>
          </p:nvPr>
        </p:nvSpPr>
        <p:spPr>
          <a:xfrm>
            <a:off x="8218426" y="6446838"/>
            <a:ext cx="258485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0"/>
          <p:cNvSpPr txBox="1">
            <a:spLocks noGrp="1"/>
          </p:cNvSpPr>
          <p:nvPr>
            <p:ph type="ftr" idx="11"/>
          </p:nvPr>
        </p:nvSpPr>
        <p:spPr>
          <a:xfrm>
            <a:off x="1097279" y="6446838"/>
            <a:ext cx="681826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0"/>
          <p:cNvSpPr txBox="1">
            <a:spLocks noGrp="1"/>
          </p:cNvSpPr>
          <p:nvPr>
            <p:ph type="sldNum" idx="12"/>
          </p:nvPr>
        </p:nvSpPr>
        <p:spPr>
          <a:xfrm>
            <a:off x="10993582" y="6446838"/>
            <a:ext cx="780010"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81"/>
        <p:cNvGrpSpPr/>
        <p:nvPr/>
      </p:nvGrpSpPr>
      <p:grpSpPr>
        <a:xfrm>
          <a:off x="0" y="0"/>
          <a:ext cx="0" cy="0"/>
          <a:chOff x="0" y="0"/>
          <a:chExt cx="0" cy="0"/>
        </a:xfrm>
      </p:grpSpPr>
      <p:sp>
        <p:nvSpPr>
          <p:cNvPr id="82" name="Google Shape;82;p11"/>
          <p:cNvSpPr/>
          <p:nvPr/>
        </p:nvSpPr>
        <p:spPr>
          <a:xfrm>
            <a:off x="16" y="0"/>
            <a:ext cx="4654296" cy="6858000"/>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1"/>
          <p:cNvSpPr txBox="1">
            <a:spLocks noGrp="1"/>
          </p:cNvSpPr>
          <p:nvPr>
            <p:ph type="title"/>
          </p:nvPr>
        </p:nvSpPr>
        <p:spPr>
          <a:xfrm>
            <a:off x="643466" y="786383"/>
            <a:ext cx="3517567" cy="209397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FFFFFF"/>
              </a:buClr>
              <a:buSzPts val="3600"/>
              <a:buFont typeface="Open Sans"/>
              <a:buNone/>
              <a:defRPr sz="3600" b="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4" name="Google Shape;84;p11"/>
          <p:cNvSpPr txBox="1">
            <a:spLocks noGrp="1"/>
          </p:cNvSpPr>
          <p:nvPr>
            <p:ph type="body" idx="1"/>
          </p:nvPr>
        </p:nvSpPr>
        <p:spPr>
          <a:xfrm>
            <a:off x="5458984" y="812799"/>
            <a:ext cx="5928344" cy="5294757"/>
          </a:xfrm>
          <a:prstGeom prst="rect">
            <a:avLst/>
          </a:prstGeom>
          <a:noFill/>
          <a:ln>
            <a:noFill/>
          </a:ln>
        </p:spPr>
        <p:txBody>
          <a:bodyPr spcFirstLastPara="1" wrap="square" lIns="0" tIns="45700" rIns="0" bIns="45700" anchor="t" anchorCtr="0">
            <a:normAutofit/>
          </a:bodyPr>
          <a:lstStyle>
            <a:lvl1pPr marL="457200" lvl="0" indent="-342900" algn="l">
              <a:lnSpc>
                <a:spcPct val="120000"/>
              </a:lnSpc>
              <a:spcBef>
                <a:spcPts val="1200"/>
              </a:spcBef>
              <a:spcAft>
                <a:spcPts val="0"/>
              </a:spcAft>
              <a:buSzPts val="1800"/>
              <a:buChar char=" "/>
              <a:defRPr/>
            </a:lvl1pPr>
            <a:lvl2pPr marL="914400" lvl="1" indent="-342900" algn="l">
              <a:lnSpc>
                <a:spcPct val="120000"/>
              </a:lnSpc>
              <a:spcBef>
                <a:spcPts val="200"/>
              </a:spcBef>
              <a:spcAft>
                <a:spcPts val="0"/>
              </a:spcAft>
              <a:buClr>
                <a:srgbClr val="3F3F3F"/>
              </a:buClr>
              <a:buSzPts val="1800"/>
              <a:buChar char="◦"/>
              <a:defRPr/>
            </a:lvl2pPr>
            <a:lvl3pPr marL="1371600" lvl="2" indent="-342900" algn="l">
              <a:lnSpc>
                <a:spcPct val="120000"/>
              </a:lnSpc>
              <a:spcBef>
                <a:spcPts val="400"/>
              </a:spcBef>
              <a:spcAft>
                <a:spcPts val="0"/>
              </a:spcAft>
              <a:buClr>
                <a:srgbClr val="3F3F3F"/>
              </a:buClr>
              <a:buSzPts val="1800"/>
              <a:buChar char="◦"/>
              <a:defRPr/>
            </a:lvl3pPr>
            <a:lvl4pPr marL="1828800" lvl="3" indent="-342900" algn="l">
              <a:lnSpc>
                <a:spcPct val="120000"/>
              </a:lnSpc>
              <a:spcBef>
                <a:spcPts val="400"/>
              </a:spcBef>
              <a:spcAft>
                <a:spcPts val="0"/>
              </a:spcAft>
              <a:buClr>
                <a:srgbClr val="3F3F3F"/>
              </a:buClr>
              <a:buSzPts val="1800"/>
              <a:buChar char="◦"/>
              <a:defRPr/>
            </a:lvl4pPr>
            <a:lvl5pPr marL="2286000" lvl="4" indent="-342900" algn="l">
              <a:lnSpc>
                <a:spcPct val="120000"/>
              </a:lnSpc>
              <a:spcBef>
                <a:spcPts val="400"/>
              </a:spcBef>
              <a:spcAft>
                <a:spcPts val="0"/>
              </a:spcAft>
              <a:buClr>
                <a:srgbClr val="3F3F3F"/>
              </a:buClr>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85" name="Google Shape;85;p11"/>
          <p:cNvSpPr txBox="1">
            <a:spLocks noGrp="1"/>
          </p:cNvSpPr>
          <p:nvPr>
            <p:ph type="body" idx="2"/>
          </p:nvPr>
        </p:nvSpPr>
        <p:spPr>
          <a:xfrm>
            <a:off x="643465" y="3043050"/>
            <a:ext cx="3517567" cy="3064505"/>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200"/>
              </a:spcBef>
              <a:spcAft>
                <a:spcPts val="0"/>
              </a:spcAft>
              <a:buSzPts val="1800"/>
              <a:buNone/>
              <a:defRPr sz="1800">
                <a:solidFill>
                  <a:srgbClr val="FFFFFF"/>
                </a:solidFill>
              </a:defRPr>
            </a:lvl1pPr>
            <a:lvl2pPr marL="914400" lvl="1" indent="-228600" algn="l">
              <a:lnSpc>
                <a:spcPct val="120000"/>
              </a:lnSpc>
              <a:spcBef>
                <a:spcPts val="200"/>
              </a:spcBef>
              <a:spcAft>
                <a:spcPts val="0"/>
              </a:spcAft>
              <a:buClr>
                <a:srgbClr val="3F3F3F"/>
              </a:buClr>
              <a:buSzPts val="1200"/>
              <a:buNone/>
              <a:defRPr sz="1200"/>
            </a:lvl2pPr>
            <a:lvl3pPr marL="1371600" lvl="2" indent="-228600" algn="l">
              <a:lnSpc>
                <a:spcPct val="120000"/>
              </a:lnSpc>
              <a:spcBef>
                <a:spcPts val="400"/>
              </a:spcBef>
              <a:spcAft>
                <a:spcPts val="0"/>
              </a:spcAft>
              <a:buClr>
                <a:srgbClr val="3F3F3F"/>
              </a:buClr>
              <a:buSzPts val="1000"/>
              <a:buNone/>
              <a:defRPr sz="1000"/>
            </a:lvl3pPr>
            <a:lvl4pPr marL="1828800" lvl="3" indent="-228600" algn="l">
              <a:lnSpc>
                <a:spcPct val="120000"/>
              </a:lnSpc>
              <a:spcBef>
                <a:spcPts val="400"/>
              </a:spcBef>
              <a:spcAft>
                <a:spcPts val="0"/>
              </a:spcAft>
              <a:buClr>
                <a:srgbClr val="3F3F3F"/>
              </a:buClr>
              <a:buSzPts val="900"/>
              <a:buNone/>
              <a:defRPr sz="900"/>
            </a:lvl4pPr>
            <a:lvl5pPr marL="2286000" lvl="4" indent="-228600" algn="l">
              <a:lnSpc>
                <a:spcPct val="120000"/>
              </a:lnSpc>
              <a:spcBef>
                <a:spcPts val="400"/>
              </a:spcBef>
              <a:spcAft>
                <a:spcPts val="0"/>
              </a:spcAft>
              <a:buClr>
                <a:srgbClr val="3F3F3F"/>
              </a:buClr>
              <a:buSzPts val="900"/>
              <a:buNone/>
              <a:defRPr sz="900"/>
            </a:lvl5pPr>
            <a:lvl6pPr marL="2743200" lvl="5" indent="-228600" algn="l">
              <a:lnSpc>
                <a:spcPct val="90000"/>
              </a:lnSpc>
              <a:spcBef>
                <a:spcPts val="400"/>
              </a:spcBef>
              <a:spcAft>
                <a:spcPts val="0"/>
              </a:spcAft>
              <a:buSzPts val="900"/>
              <a:buNone/>
              <a:defRPr sz="900"/>
            </a:lvl6pPr>
            <a:lvl7pPr marL="3200400" lvl="6" indent="-228600" algn="l">
              <a:lnSpc>
                <a:spcPct val="90000"/>
              </a:lnSpc>
              <a:spcBef>
                <a:spcPts val="400"/>
              </a:spcBef>
              <a:spcAft>
                <a:spcPts val="0"/>
              </a:spcAft>
              <a:buSzPts val="900"/>
              <a:buNone/>
              <a:defRPr sz="900"/>
            </a:lvl7pPr>
            <a:lvl8pPr marL="3657600" lvl="7" indent="-228600" algn="l">
              <a:lnSpc>
                <a:spcPct val="90000"/>
              </a:lnSpc>
              <a:spcBef>
                <a:spcPts val="400"/>
              </a:spcBef>
              <a:spcAft>
                <a:spcPts val="0"/>
              </a:spcAft>
              <a:buSzPts val="900"/>
              <a:buNone/>
              <a:defRPr sz="900"/>
            </a:lvl8pPr>
            <a:lvl9pPr marL="4114800" lvl="8" indent="-228600" algn="l">
              <a:lnSpc>
                <a:spcPct val="90000"/>
              </a:lnSpc>
              <a:spcBef>
                <a:spcPts val="400"/>
              </a:spcBef>
              <a:spcAft>
                <a:spcPts val="400"/>
              </a:spcAft>
              <a:buSzPts val="900"/>
              <a:buNone/>
              <a:defRPr sz="900"/>
            </a:lvl9pPr>
          </a:lstStyle>
          <a:p>
            <a:endParaRPr/>
          </a:p>
        </p:txBody>
      </p:sp>
      <p:sp>
        <p:nvSpPr>
          <p:cNvPr id="86" name="Google Shape;86;p11"/>
          <p:cNvSpPr txBox="1">
            <a:spLocks noGrp="1"/>
          </p:cNvSpPr>
          <p:nvPr>
            <p:ph type="dt" idx="10"/>
          </p:nvPr>
        </p:nvSpPr>
        <p:spPr>
          <a:xfrm>
            <a:off x="643464" y="6446520"/>
            <a:ext cx="351756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7" name="Google Shape;87;p11"/>
          <p:cNvSpPr txBox="1">
            <a:spLocks noGrp="1"/>
          </p:cNvSpPr>
          <p:nvPr>
            <p:ph type="ftr" idx="11"/>
          </p:nvPr>
        </p:nvSpPr>
        <p:spPr>
          <a:xfrm>
            <a:off x="5458983" y="6446520"/>
            <a:ext cx="533401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11"/>
          <p:cNvSpPr txBox="1">
            <a:spLocks noGrp="1"/>
          </p:cNvSpPr>
          <p:nvPr>
            <p:ph type="sldNum" idx="12"/>
          </p:nvPr>
        </p:nvSpPr>
        <p:spPr>
          <a:xfrm>
            <a:off x="10993582" y="6446838"/>
            <a:ext cx="780010"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sz="800">
                <a:solidFill>
                  <a:schemeClr val="dk2"/>
                </a:solidFill>
                <a:latin typeface="Open Sans"/>
                <a:ea typeface="Open Sans"/>
                <a:cs typeface="Open Sans"/>
                <a:sym typeface="Open Sans"/>
              </a:defRPr>
            </a:lvl1pPr>
            <a:lvl2pPr marL="0" lvl="1" indent="0" algn="l">
              <a:spcBef>
                <a:spcPts val="0"/>
              </a:spcBef>
              <a:buNone/>
              <a:defRPr sz="800">
                <a:solidFill>
                  <a:schemeClr val="dk2"/>
                </a:solidFill>
                <a:latin typeface="Open Sans"/>
                <a:ea typeface="Open Sans"/>
                <a:cs typeface="Open Sans"/>
                <a:sym typeface="Open Sans"/>
              </a:defRPr>
            </a:lvl2pPr>
            <a:lvl3pPr marL="0" lvl="2" indent="0" algn="l">
              <a:spcBef>
                <a:spcPts val="0"/>
              </a:spcBef>
              <a:buNone/>
              <a:defRPr sz="800">
                <a:solidFill>
                  <a:schemeClr val="dk2"/>
                </a:solidFill>
                <a:latin typeface="Open Sans"/>
                <a:ea typeface="Open Sans"/>
                <a:cs typeface="Open Sans"/>
                <a:sym typeface="Open Sans"/>
              </a:defRPr>
            </a:lvl3pPr>
            <a:lvl4pPr marL="0" lvl="3" indent="0" algn="l">
              <a:spcBef>
                <a:spcPts val="0"/>
              </a:spcBef>
              <a:buNone/>
              <a:defRPr sz="800">
                <a:solidFill>
                  <a:schemeClr val="dk2"/>
                </a:solidFill>
                <a:latin typeface="Open Sans"/>
                <a:ea typeface="Open Sans"/>
                <a:cs typeface="Open Sans"/>
                <a:sym typeface="Open Sans"/>
              </a:defRPr>
            </a:lvl4pPr>
            <a:lvl5pPr marL="0" lvl="4" indent="0" algn="l">
              <a:spcBef>
                <a:spcPts val="0"/>
              </a:spcBef>
              <a:buNone/>
              <a:defRPr sz="800">
                <a:solidFill>
                  <a:schemeClr val="dk2"/>
                </a:solidFill>
                <a:latin typeface="Open Sans"/>
                <a:ea typeface="Open Sans"/>
                <a:cs typeface="Open Sans"/>
                <a:sym typeface="Open Sans"/>
              </a:defRPr>
            </a:lvl5pPr>
            <a:lvl6pPr marL="0" lvl="5" indent="0" algn="l">
              <a:spcBef>
                <a:spcPts val="0"/>
              </a:spcBef>
              <a:buNone/>
              <a:defRPr sz="800">
                <a:solidFill>
                  <a:schemeClr val="dk2"/>
                </a:solidFill>
                <a:latin typeface="Open Sans"/>
                <a:ea typeface="Open Sans"/>
                <a:cs typeface="Open Sans"/>
                <a:sym typeface="Open Sans"/>
              </a:defRPr>
            </a:lvl6pPr>
            <a:lvl7pPr marL="0" lvl="6" indent="0" algn="l">
              <a:spcBef>
                <a:spcPts val="0"/>
              </a:spcBef>
              <a:buNone/>
              <a:defRPr sz="800">
                <a:solidFill>
                  <a:schemeClr val="dk2"/>
                </a:solidFill>
                <a:latin typeface="Open Sans"/>
                <a:ea typeface="Open Sans"/>
                <a:cs typeface="Open Sans"/>
                <a:sym typeface="Open Sans"/>
              </a:defRPr>
            </a:lvl7pPr>
            <a:lvl8pPr marL="0" lvl="7" indent="0" algn="l">
              <a:spcBef>
                <a:spcPts val="0"/>
              </a:spcBef>
              <a:buNone/>
              <a:defRPr sz="800">
                <a:solidFill>
                  <a:schemeClr val="dk2"/>
                </a:solidFill>
                <a:latin typeface="Open Sans"/>
                <a:ea typeface="Open Sans"/>
                <a:cs typeface="Open Sans"/>
                <a:sym typeface="Open Sans"/>
              </a:defRPr>
            </a:lvl8pPr>
            <a:lvl9pPr marL="0" lvl="8" indent="0" algn="l">
              <a:spcBef>
                <a:spcPts val="0"/>
              </a:spcBef>
              <a:buNone/>
              <a:defRPr sz="800">
                <a:solidFill>
                  <a:schemeClr val="dk2"/>
                </a:solidFill>
                <a:latin typeface="Open Sans"/>
                <a:ea typeface="Open Sans"/>
                <a:cs typeface="Open Sans"/>
                <a:sym typeface="Open Sans"/>
              </a:defRPr>
            </a:lvl9pPr>
          </a:lstStyle>
          <a:p>
            <a:pPr marL="0" lvl="0" indent="0" algn="l" rtl="0">
              <a:spcBef>
                <a:spcPts val="0"/>
              </a:spcBef>
              <a:spcAft>
                <a:spcPts val="0"/>
              </a:spcAft>
              <a:buNone/>
            </a:pPr>
            <a:fld id="{00000000-1234-1234-1234-123412341234}" type="slidenum">
              <a:rPr lang="en-C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theme" Target="../theme/theme2.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5" Type="http://schemas.openxmlformats.org/officeDocument/2006/relationships/slideLayout" Target="../slideLayouts/slideLayout6.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9"/>
        <p:cNvGrpSpPr/>
        <p:nvPr/>
      </p:nvGrpSpPr>
      <p:grpSpPr>
        <a:xfrm>
          <a:off x="0" y="0"/>
          <a:ext cx="0" cy="0"/>
          <a:chOff x="0" y="0"/>
          <a:chExt cx="0" cy="0"/>
        </a:xfrm>
      </p:grpSpPr>
      <p:sp>
        <p:nvSpPr>
          <p:cNvPr id="10" name="Google Shape;10;p1"/>
          <p:cNvSpPr/>
          <p:nvPr/>
        </p:nvSpPr>
        <p:spPr>
          <a:xfrm>
            <a:off x="3175" y="6400800"/>
            <a:ext cx="12188825" cy="457200"/>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1"/>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marR="0" lvl="0" algn="l" rtl="0">
              <a:lnSpc>
                <a:spcPct val="90000"/>
              </a:lnSpc>
              <a:spcBef>
                <a:spcPts val="0"/>
              </a:spcBef>
              <a:spcAft>
                <a:spcPts val="0"/>
              </a:spcAft>
              <a:buClr>
                <a:srgbClr val="FEFEFE"/>
              </a:buClr>
              <a:buSzPts val="4400"/>
              <a:buFont typeface="Open Sans"/>
              <a:buNone/>
              <a:defRPr sz="4400" b="0" i="0" u="none" strike="noStrike" cap="none">
                <a:solidFill>
                  <a:srgbClr val="FEFEFE"/>
                </a:solidFill>
                <a:latin typeface="Open Sans"/>
                <a:ea typeface="Open Sans"/>
                <a:cs typeface="Open Sans"/>
                <a:sym typeface="Open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2" name="Google Shape;12;p1"/>
          <p:cNvSpPr txBox="1">
            <a:spLocks noGrp="1"/>
          </p:cNvSpPr>
          <p:nvPr>
            <p:ph type="body" idx="1"/>
          </p:nvPr>
        </p:nvSpPr>
        <p:spPr>
          <a:xfrm>
            <a:off x="1097280" y="2108201"/>
            <a:ext cx="10058400" cy="3760891"/>
          </a:xfrm>
          <a:prstGeom prst="rect">
            <a:avLst/>
          </a:prstGeom>
          <a:noFill/>
          <a:ln>
            <a:noFill/>
          </a:ln>
        </p:spPr>
        <p:txBody>
          <a:bodyPr spcFirstLastPara="1" wrap="square" lIns="0" tIns="45700" rIns="0" bIns="45700" anchor="t" anchorCtr="0">
            <a:normAutofit/>
          </a:bodyPr>
          <a:lstStyle>
            <a:lvl1pPr marL="457200" marR="0" lvl="0" indent="-342900" algn="l" rtl="0">
              <a:lnSpc>
                <a:spcPct val="120000"/>
              </a:lnSpc>
              <a:spcBef>
                <a:spcPts val="1200"/>
              </a:spcBef>
              <a:spcAft>
                <a:spcPts val="0"/>
              </a:spcAft>
              <a:buClr>
                <a:schemeClr val="accent1"/>
              </a:buClr>
              <a:buSzPts val="1800"/>
              <a:buFont typeface="Calibri"/>
              <a:buChar char=" "/>
              <a:defRPr sz="1800" b="0" i="0" u="none" strike="noStrike" cap="none">
                <a:solidFill>
                  <a:srgbClr val="FEFEFE"/>
                </a:solidFill>
                <a:latin typeface="Open Sans"/>
                <a:ea typeface="Open Sans"/>
                <a:cs typeface="Open Sans"/>
                <a:sym typeface="Open Sans"/>
              </a:defRPr>
            </a:lvl1pPr>
            <a:lvl2pPr marL="914400" marR="0" lvl="1" indent="-330200" algn="l" rtl="0">
              <a:lnSpc>
                <a:spcPct val="120000"/>
              </a:lnSpc>
              <a:spcBef>
                <a:spcPts val="200"/>
              </a:spcBef>
              <a:spcAft>
                <a:spcPts val="0"/>
              </a:spcAft>
              <a:buClr>
                <a:srgbClr val="FEFEFE"/>
              </a:buClr>
              <a:buSzPts val="1600"/>
              <a:buFont typeface="Calibri"/>
              <a:buChar char="◦"/>
              <a:defRPr sz="1600" b="0" i="0" u="none" strike="noStrike" cap="none">
                <a:solidFill>
                  <a:srgbClr val="FEFEFE"/>
                </a:solidFill>
                <a:latin typeface="Open Sans"/>
                <a:ea typeface="Open Sans"/>
                <a:cs typeface="Open Sans"/>
                <a:sym typeface="Open Sans"/>
              </a:defRPr>
            </a:lvl2pPr>
            <a:lvl3pPr marL="1371600" marR="0" lvl="2" indent="-304800" algn="l" rtl="0">
              <a:lnSpc>
                <a:spcPct val="120000"/>
              </a:lnSpc>
              <a:spcBef>
                <a:spcPts val="400"/>
              </a:spcBef>
              <a:spcAft>
                <a:spcPts val="0"/>
              </a:spcAft>
              <a:buClr>
                <a:srgbClr val="FEFEFE"/>
              </a:buClr>
              <a:buSzPts val="1200"/>
              <a:buFont typeface="Calibri"/>
              <a:buChar char="◦"/>
              <a:defRPr sz="1200" b="0" i="0" u="none" strike="noStrike" cap="none">
                <a:solidFill>
                  <a:srgbClr val="FEFEFE"/>
                </a:solidFill>
                <a:latin typeface="Open Sans"/>
                <a:ea typeface="Open Sans"/>
                <a:cs typeface="Open Sans"/>
                <a:sym typeface="Open Sans"/>
              </a:defRPr>
            </a:lvl3pPr>
            <a:lvl4pPr marL="1828800" marR="0" lvl="3" indent="-304800" algn="l" rtl="0">
              <a:lnSpc>
                <a:spcPct val="120000"/>
              </a:lnSpc>
              <a:spcBef>
                <a:spcPts val="400"/>
              </a:spcBef>
              <a:spcAft>
                <a:spcPts val="0"/>
              </a:spcAft>
              <a:buClr>
                <a:srgbClr val="FEFEFE"/>
              </a:buClr>
              <a:buSzPts val="1200"/>
              <a:buFont typeface="Calibri"/>
              <a:buChar char="◦"/>
              <a:defRPr sz="1200" b="0" i="0" u="none" strike="noStrike" cap="none">
                <a:solidFill>
                  <a:srgbClr val="FEFEFE"/>
                </a:solidFill>
                <a:latin typeface="Open Sans"/>
                <a:ea typeface="Open Sans"/>
                <a:cs typeface="Open Sans"/>
                <a:sym typeface="Open Sans"/>
              </a:defRPr>
            </a:lvl4pPr>
            <a:lvl5pPr marL="2286000" marR="0" lvl="4" indent="-304800" algn="l" rtl="0">
              <a:lnSpc>
                <a:spcPct val="120000"/>
              </a:lnSpc>
              <a:spcBef>
                <a:spcPts val="400"/>
              </a:spcBef>
              <a:spcAft>
                <a:spcPts val="0"/>
              </a:spcAft>
              <a:buClr>
                <a:srgbClr val="FEFEFE"/>
              </a:buClr>
              <a:buSzPts val="1200"/>
              <a:buFont typeface="Calibri"/>
              <a:buChar char="◦"/>
              <a:defRPr sz="1200" b="0" i="0" u="none" strike="noStrike" cap="none">
                <a:solidFill>
                  <a:srgbClr val="FEFEFE"/>
                </a:solidFill>
                <a:latin typeface="Open Sans"/>
                <a:ea typeface="Open Sans"/>
                <a:cs typeface="Open Sans"/>
                <a:sym typeface="Open Sans"/>
              </a:defRPr>
            </a:lvl5pPr>
            <a:lvl6pPr marL="2743200" marR="0" lvl="5" indent="-317500" algn="l" rtl="0">
              <a:lnSpc>
                <a:spcPct val="90000"/>
              </a:lnSpc>
              <a:spcBef>
                <a:spcPts val="400"/>
              </a:spcBef>
              <a:spcAft>
                <a:spcPts val="0"/>
              </a:spcAft>
              <a:buClr>
                <a:schemeClr val="accent1"/>
              </a:buClr>
              <a:buSzPts val="1400"/>
              <a:buFont typeface="Calibri"/>
              <a:buChar char="◦"/>
              <a:defRPr sz="1400" b="0" i="0" u="none" strike="noStrike" cap="none">
                <a:solidFill>
                  <a:srgbClr val="FEFEFE"/>
                </a:solidFill>
                <a:latin typeface="Open Sans"/>
                <a:ea typeface="Open Sans"/>
                <a:cs typeface="Open Sans"/>
                <a:sym typeface="Open Sans"/>
              </a:defRPr>
            </a:lvl6pPr>
            <a:lvl7pPr marL="3200400" marR="0" lvl="6" indent="-317500" algn="l" rtl="0">
              <a:lnSpc>
                <a:spcPct val="90000"/>
              </a:lnSpc>
              <a:spcBef>
                <a:spcPts val="400"/>
              </a:spcBef>
              <a:spcAft>
                <a:spcPts val="0"/>
              </a:spcAft>
              <a:buClr>
                <a:schemeClr val="accent1"/>
              </a:buClr>
              <a:buSzPts val="1400"/>
              <a:buFont typeface="Calibri"/>
              <a:buChar char="◦"/>
              <a:defRPr sz="1400" b="0" i="0" u="none" strike="noStrike" cap="none">
                <a:solidFill>
                  <a:srgbClr val="FEFEFE"/>
                </a:solidFill>
                <a:latin typeface="Open Sans"/>
                <a:ea typeface="Open Sans"/>
                <a:cs typeface="Open Sans"/>
                <a:sym typeface="Open Sans"/>
              </a:defRPr>
            </a:lvl7pPr>
            <a:lvl8pPr marL="3657600" marR="0" lvl="7" indent="-317500" algn="l" rtl="0">
              <a:lnSpc>
                <a:spcPct val="90000"/>
              </a:lnSpc>
              <a:spcBef>
                <a:spcPts val="400"/>
              </a:spcBef>
              <a:spcAft>
                <a:spcPts val="0"/>
              </a:spcAft>
              <a:buClr>
                <a:schemeClr val="accent1"/>
              </a:buClr>
              <a:buSzPts val="1400"/>
              <a:buFont typeface="Calibri"/>
              <a:buChar char="◦"/>
              <a:defRPr sz="1400" b="0" i="0" u="none" strike="noStrike" cap="none">
                <a:solidFill>
                  <a:srgbClr val="FEFEFE"/>
                </a:solidFill>
                <a:latin typeface="Open Sans"/>
                <a:ea typeface="Open Sans"/>
                <a:cs typeface="Open Sans"/>
                <a:sym typeface="Open Sans"/>
              </a:defRPr>
            </a:lvl8pPr>
            <a:lvl9pPr marL="4114800" marR="0" lvl="8" indent="-317500" algn="l" rtl="0">
              <a:lnSpc>
                <a:spcPct val="90000"/>
              </a:lnSpc>
              <a:spcBef>
                <a:spcPts val="400"/>
              </a:spcBef>
              <a:spcAft>
                <a:spcPts val="400"/>
              </a:spcAft>
              <a:buClr>
                <a:schemeClr val="accent1"/>
              </a:buClr>
              <a:buSzPts val="1400"/>
              <a:buFont typeface="Calibri"/>
              <a:buChar char="◦"/>
              <a:defRPr sz="1400" b="0" i="0" u="none" strike="noStrike" cap="none">
                <a:solidFill>
                  <a:srgbClr val="FEFEFE"/>
                </a:solidFill>
                <a:latin typeface="Open Sans"/>
                <a:ea typeface="Open Sans"/>
                <a:cs typeface="Open Sans"/>
                <a:sym typeface="Open Sans"/>
              </a:defRPr>
            </a:lvl9pPr>
          </a:lstStyle>
          <a:p>
            <a:endParaRPr/>
          </a:p>
        </p:txBody>
      </p:sp>
      <p:sp>
        <p:nvSpPr>
          <p:cNvPr id="13" name="Google Shape;13;p1"/>
          <p:cNvSpPr txBox="1">
            <a:spLocks noGrp="1"/>
          </p:cNvSpPr>
          <p:nvPr>
            <p:ph type="dt" idx="10"/>
          </p:nvPr>
        </p:nvSpPr>
        <p:spPr>
          <a:xfrm>
            <a:off x="8218426" y="6446838"/>
            <a:ext cx="2584850"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800" b="0" i="0" u="none" strike="noStrike" cap="none">
                <a:solidFill>
                  <a:srgbClr val="FFFFFF"/>
                </a:solidFill>
                <a:latin typeface="Open Sans"/>
                <a:ea typeface="Open Sans"/>
                <a:cs typeface="Open Sans"/>
                <a:sym typeface="Open Sans"/>
              </a:defRPr>
            </a:lvl1pPr>
            <a:lvl2pPr marR="0" lvl="1" algn="l" rtl="0">
              <a:spcBef>
                <a:spcPts val="0"/>
              </a:spcBef>
              <a:spcAft>
                <a:spcPts val="0"/>
              </a:spcAft>
              <a:buSzPts val="1400"/>
              <a:buNone/>
              <a:defRPr sz="1800" b="0" i="0" u="none" strike="noStrike" cap="none">
                <a:solidFill>
                  <a:schemeClr val="lt1"/>
                </a:solidFill>
                <a:latin typeface="Open Sans"/>
                <a:ea typeface="Open Sans"/>
                <a:cs typeface="Open Sans"/>
                <a:sym typeface="Open Sans"/>
              </a:defRPr>
            </a:lvl2pPr>
            <a:lvl3pPr marR="0" lvl="2" algn="l" rtl="0">
              <a:spcBef>
                <a:spcPts val="0"/>
              </a:spcBef>
              <a:spcAft>
                <a:spcPts val="0"/>
              </a:spcAft>
              <a:buSzPts val="1400"/>
              <a:buNone/>
              <a:defRPr sz="1800" b="0" i="0" u="none" strike="noStrike" cap="none">
                <a:solidFill>
                  <a:schemeClr val="lt1"/>
                </a:solidFill>
                <a:latin typeface="Open Sans"/>
                <a:ea typeface="Open Sans"/>
                <a:cs typeface="Open Sans"/>
                <a:sym typeface="Open Sans"/>
              </a:defRPr>
            </a:lvl3pPr>
            <a:lvl4pPr marR="0" lvl="3" algn="l" rtl="0">
              <a:spcBef>
                <a:spcPts val="0"/>
              </a:spcBef>
              <a:spcAft>
                <a:spcPts val="0"/>
              </a:spcAft>
              <a:buSzPts val="1400"/>
              <a:buNone/>
              <a:defRPr sz="1800" b="0" i="0" u="none" strike="noStrike" cap="none">
                <a:solidFill>
                  <a:schemeClr val="lt1"/>
                </a:solidFill>
                <a:latin typeface="Open Sans"/>
                <a:ea typeface="Open Sans"/>
                <a:cs typeface="Open Sans"/>
                <a:sym typeface="Open Sans"/>
              </a:defRPr>
            </a:lvl4pPr>
            <a:lvl5pPr marR="0" lvl="4" algn="l" rtl="0">
              <a:spcBef>
                <a:spcPts val="0"/>
              </a:spcBef>
              <a:spcAft>
                <a:spcPts val="0"/>
              </a:spcAft>
              <a:buSzPts val="1400"/>
              <a:buNone/>
              <a:defRPr sz="1800" b="0" i="0" u="none" strike="noStrike" cap="none">
                <a:solidFill>
                  <a:schemeClr val="lt1"/>
                </a:solidFill>
                <a:latin typeface="Open Sans"/>
                <a:ea typeface="Open Sans"/>
                <a:cs typeface="Open Sans"/>
                <a:sym typeface="Open Sans"/>
              </a:defRPr>
            </a:lvl5pPr>
            <a:lvl6pPr marR="0" lvl="5" algn="l" rtl="0">
              <a:spcBef>
                <a:spcPts val="0"/>
              </a:spcBef>
              <a:spcAft>
                <a:spcPts val="0"/>
              </a:spcAft>
              <a:buSzPts val="1400"/>
              <a:buNone/>
              <a:defRPr sz="1800" b="0" i="0" u="none" strike="noStrike" cap="none">
                <a:solidFill>
                  <a:schemeClr val="lt1"/>
                </a:solidFill>
                <a:latin typeface="Open Sans"/>
                <a:ea typeface="Open Sans"/>
                <a:cs typeface="Open Sans"/>
                <a:sym typeface="Open Sans"/>
              </a:defRPr>
            </a:lvl6pPr>
            <a:lvl7pPr marR="0" lvl="6" algn="l" rtl="0">
              <a:spcBef>
                <a:spcPts val="0"/>
              </a:spcBef>
              <a:spcAft>
                <a:spcPts val="0"/>
              </a:spcAft>
              <a:buSzPts val="1400"/>
              <a:buNone/>
              <a:defRPr sz="1800" b="0" i="0" u="none" strike="noStrike" cap="none">
                <a:solidFill>
                  <a:schemeClr val="lt1"/>
                </a:solidFill>
                <a:latin typeface="Open Sans"/>
                <a:ea typeface="Open Sans"/>
                <a:cs typeface="Open Sans"/>
                <a:sym typeface="Open Sans"/>
              </a:defRPr>
            </a:lvl7pPr>
            <a:lvl8pPr marR="0" lvl="7" algn="l" rtl="0">
              <a:spcBef>
                <a:spcPts val="0"/>
              </a:spcBef>
              <a:spcAft>
                <a:spcPts val="0"/>
              </a:spcAft>
              <a:buSzPts val="1400"/>
              <a:buNone/>
              <a:defRPr sz="1800" b="0" i="0" u="none" strike="noStrike" cap="none">
                <a:solidFill>
                  <a:schemeClr val="lt1"/>
                </a:solidFill>
                <a:latin typeface="Open Sans"/>
                <a:ea typeface="Open Sans"/>
                <a:cs typeface="Open Sans"/>
                <a:sym typeface="Open Sans"/>
              </a:defRPr>
            </a:lvl8pPr>
            <a:lvl9pPr marR="0" lvl="8" algn="l" rtl="0">
              <a:spcBef>
                <a:spcPts val="0"/>
              </a:spcBef>
              <a:spcAft>
                <a:spcPts val="0"/>
              </a:spcAft>
              <a:buSzPts val="1400"/>
              <a:buNone/>
              <a:defRPr sz="1800" b="0" i="0" u="none" strike="noStrike" cap="none">
                <a:solidFill>
                  <a:schemeClr val="lt1"/>
                </a:solidFill>
                <a:latin typeface="Open Sans"/>
                <a:ea typeface="Open Sans"/>
                <a:cs typeface="Open Sans"/>
                <a:sym typeface="Open Sans"/>
              </a:defRPr>
            </a:lvl9pPr>
          </a:lstStyle>
          <a:p>
            <a:endParaRPr/>
          </a:p>
        </p:txBody>
      </p:sp>
      <p:sp>
        <p:nvSpPr>
          <p:cNvPr id="14" name="Google Shape;14;p1"/>
          <p:cNvSpPr txBox="1">
            <a:spLocks noGrp="1"/>
          </p:cNvSpPr>
          <p:nvPr>
            <p:ph type="ftr" idx="11"/>
          </p:nvPr>
        </p:nvSpPr>
        <p:spPr>
          <a:xfrm>
            <a:off x="1097279" y="6446838"/>
            <a:ext cx="6818262"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800" b="0" i="0" u="none" strike="noStrike" cap="none">
                <a:solidFill>
                  <a:srgbClr val="FFFFFF"/>
                </a:solidFill>
                <a:latin typeface="Open Sans"/>
                <a:ea typeface="Open Sans"/>
                <a:cs typeface="Open Sans"/>
                <a:sym typeface="Open Sans"/>
              </a:defRPr>
            </a:lvl1pPr>
            <a:lvl2pPr marR="0" lvl="1" algn="l" rtl="0">
              <a:spcBef>
                <a:spcPts val="0"/>
              </a:spcBef>
              <a:spcAft>
                <a:spcPts val="0"/>
              </a:spcAft>
              <a:buSzPts val="1400"/>
              <a:buNone/>
              <a:defRPr sz="1800" b="0" i="0" u="none" strike="noStrike" cap="none">
                <a:solidFill>
                  <a:schemeClr val="lt1"/>
                </a:solidFill>
                <a:latin typeface="Open Sans"/>
                <a:ea typeface="Open Sans"/>
                <a:cs typeface="Open Sans"/>
                <a:sym typeface="Open Sans"/>
              </a:defRPr>
            </a:lvl2pPr>
            <a:lvl3pPr marR="0" lvl="2" algn="l" rtl="0">
              <a:spcBef>
                <a:spcPts val="0"/>
              </a:spcBef>
              <a:spcAft>
                <a:spcPts val="0"/>
              </a:spcAft>
              <a:buSzPts val="1400"/>
              <a:buNone/>
              <a:defRPr sz="1800" b="0" i="0" u="none" strike="noStrike" cap="none">
                <a:solidFill>
                  <a:schemeClr val="lt1"/>
                </a:solidFill>
                <a:latin typeface="Open Sans"/>
                <a:ea typeface="Open Sans"/>
                <a:cs typeface="Open Sans"/>
                <a:sym typeface="Open Sans"/>
              </a:defRPr>
            </a:lvl3pPr>
            <a:lvl4pPr marR="0" lvl="3" algn="l" rtl="0">
              <a:spcBef>
                <a:spcPts val="0"/>
              </a:spcBef>
              <a:spcAft>
                <a:spcPts val="0"/>
              </a:spcAft>
              <a:buSzPts val="1400"/>
              <a:buNone/>
              <a:defRPr sz="1800" b="0" i="0" u="none" strike="noStrike" cap="none">
                <a:solidFill>
                  <a:schemeClr val="lt1"/>
                </a:solidFill>
                <a:latin typeface="Open Sans"/>
                <a:ea typeface="Open Sans"/>
                <a:cs typeface="Open Sans"/>
                <a:sym typeface="Open Sans"/>
              </a:defRPr>
            </a:lvl4pPr>
            <a:lvl5pPr marR="0" lvl="4" algn="l" rtl="0">
              <a:spcBef>
                <a:spcPts val="0"/>
              </a:spcBef>
              <a:spcAft>
                <a:spcPts val="0"/>
              </a:spcAft>
              <a:buSzPts val="1400"/>
              <a:buNone/>
              <a:defRPr sz="1800" b="0" i="0" u="none" strike="noStrike" cap="none">
                <a:solidFill>
                  <a:schemeClr val="lt1"/>
                </a:solidFill>
                <a:latin typeface="Open Sans"/>
                <a:ea typeface="Open Sans"/>
                <a:cs typeface="Open Sans"/>
                <a:sym typeface="Open Sans"/>
              </a:defRPr>
            </a:lvl5pPr>
            <a:lvl6pPr marR="0" lvl="5" algn="l" rtl="0">
              <a:spcBef>
                <a:spcPts val="0"/>
              </a:spcBef>
              <a:spcAft>
                <a:spcPts val="0"/>
              </a:spcAft>
              <a:buSzPts val="1400"/>
              <a:buNone/>
              <a:defRPr sz="1800" b="0" i="0" u="none" strike="noStrike" cap="none">
                <a:solidFill>
                  <a:schemeClr val="lt1"/>
                </a:solidFill>
                <a:latin typeface="Open Sans"/>
                <a:ea typeface="Open Sans"/>
                <a:cs typeface="Open Sans"/>
                <a:sym typeface="Open Sans"/>
              </a:defRPr>
            </a:lvl6pPr>
            <a:lvl7pPr marR="0" lvl="6" algn="l" rtl="0">
              <a:spcBef>
                <a:spcPts val="0"/>
              </a:spcBef>
              <a:spcAft>
                <a:spcPts val="0"/>
              </a:spcAft>
              <a:buSzPts val="1400"/>
              <a:buNone/>
              <a:defRPr sz="1800" b="0" i="0" u="none" strike="noStrike" cap="none">
                <a:solidFill>
                  <a:schemeClr val="lt1"/>
                </a:solidFill>
                <a:latin typeface="Open Sans"/>
                <a:ea typeface="Open Sans"/>
                <a:cs typeface="Open Sans"/>
                <a:sym typeface="Open Sans"/>
              </a:defRPr>
            </a:lvl7pPr>
            <a:lvl8pPr marR="0" lvl="7" algn="l" rtl="0">
              <a:spcBef>
                <a:spcPts val="0"/>
              </a:spcBef>
              <a:spcAft>
                <a:spcPts val="0"/>
              </a:spcAft>
              <a:buSzPts val="1400"/>
              <a:buNone/>
              <a:defRPr sz="1800" b="0" i="0" u="none" strike="noStrike" cap="none">
                <a:solidFill>
                  <a:schemeClr val="lt1"/>
                </a:solidFill>
                <a:latin typeface="Open Sans"/>
                <a:ea typeface="Open Sans"/>
                <a:cs typeface="Open Sans"/>
                <a:sym typeface="Open Sans"/>
              </a:defRPr>
            </a:lvl8pPr>
            <a:lvl9pPr marR="0" lvl="8" algn="l" rtl="0">
              <a:spcBef>
                <a:spcPts val="0"/>
              </a:spcBef>
              <a:spcAft>
                <a:spcPts val="0"/>
              </a:spcAft>
              <a:buSzPts val="1400"/>
              <a:buNone/>
              <a:defRPr sz="1800" b="0" i="0" u="none" strike="noStrike" cap="none">
                <a:solidFill>
                  <a:schemeClr val="lt1"/>
                </a:solidFill>
                <a:latin typeface="Open Sans"/>
                <a:ea typeface="Open Sans"/>
                <a:cs typeface="Open Sans"/>
                <a:sym typeface="Open Sans"/>
              </a:defRPr>
            </a:lvl9pPr>
          </a:lstStyle>
          <a:p>
            <a:endParaRPr/>
          </a:p>
        </p:txBody>
      </p:sp>
      <p:sp>
        <p:nvSpPr>
          <p:cNvPr id="15" name="Google Shape;15;p1"/>
          <p:cNvSpPr txBox="1">
            <a:spLocks noGrp="1"/>
          </p:cNvSpPr>
          <p:nvPr>
            <p:ph type="sldNum" idx="12"/>
          </p:nvPr>
        </p:nvSpPr>
        <p:spPr>
          <a:xfrm>
            <a:off x="10993582" y="6446838"/>
            <a:ext cx="780010" cy="365125"/>
          </a:xfrm>
          <a:prstGeom prst="rect">
            <a:avLst/>
          </a:prstGeom>
          <a:noFill/>
          <a:ln>
            <a:noFill/>
          </a:ln>
        </p:spPr>
        <p:txBody>
          <a:bodyPr spcFirstLastPara="1" wrap="square" lIns="91425" tIns="45700" rIns="91425" bIns="45700" anchor="ctr" anchorCtr="0">
            <a:noAutofit/>
          </a:bodyPr>
          <a:lstStyle>
            <a:lvl1pPr marL="0" marR="0" lvl="0" indent="0" algn="l" rtl="0">
              <a:spcBef>
                <a:spcPts val="0"/>
              </a:spcBef>
              <a:buNone/>
              <a:defRPr sz="800" b="0" i="0" u="none" strike="noStrike" cap="none">
                <a:solidFill>
                  <a:srgbClr val="FFFFFF"/>
                </a:solidFill>
                <a:latin typeface="Open Sans"/>
                <a:ea typeface="Open Sans"/>
                <a:cs typeface="Open Sans"/>
                <a:sym typeface="Open Sans"/>
              </a:defRPr>
            </a:lvl1pPr>
            <a:lvl2pPr marL="0" marR="0" lvl="1" indent="0" algn="l" rtl="0">
              <a:spcBef>
                <a:spcPts val="0"/>
              </a:spcBef>
              <a:buNone/>
              <a:defRPr sz="800" b="0" i="0" u="none" strike="noStrike" cap="none">
                <a:solidFill>
                  <a:srgbClr val="FFFFFF"/>
                </a:solidFill>
                <a:latin typeface="Open Sans"/>
                <a:ea typeface="Open Sans"/>
                <a:cs typeface="Open Sans"/>
                <a:sym typeface="Open Sans"/>
              </a:defRPr>
            </a:lvl2pPr>
            <a:lvl3pPr marL="0" marR="0" lvl="2" indent="0" algn="l" rtl="0">
              <a:spcBef>
                <a:spcPts val="0"/>
              </a:spcBef>
              <a:buNone/>
              <a:defRPr sz="800" b="0" i="0" u="none" strike="noStrike" cap="none">
                <a:solidFill>
                  <a:srgbClr val="FFFFFF"/>
                </a:solidFill>
                <a:latin typeface="Open Sans"/>
                <a:ea typeface="Open Sans"/>
                <a:cs typeface="Open Sans"/>
                <a:sym typeface="Open Sans"/>
              </a:defRPr>
            </a:lvl3pPr>
            <a:lvl4pPr marL="0" marR="0" lvl="3" indent="0" algn="l" rtl="0">
              <a:spcBef>
                <a:spcPts val="0"/>
              </a:spcBef>
              <a:buNone/>
              <a:defRPr sz="800" b="0" i="0" u="none" strike="noStrike" cap="none">
                <a:solidFill>
                  <a:srgbClr val="FFFFFF"/>
                </a:solidFill>
                <a:latin typeface="Open Sans"/>
                <a:ea typeface="Open Sans"/>
                <a:cs typeface="Open Sans"/>
                <a:sym typeface="Open Sans"/>
              </a:defRPr>
            </a:lvl4pPr>
            <a:lvl5pPr marL="0" marR="0" lvl="4" indent="0" algn="l" rtl="0">
              <a:spcBef>
                <a:spcPts val="0"/>
              </a:spcBef>
              <a:buNone/>
              <a:defRPr sz="800" b="0" i="0" u="none" strike="noStrike" cap="none">
                <a:solidFill>
                  <a:srgbClr val="FFFFFF"/>
                </a:solidFill>
                <a:latin typeface="Open Sans"/>
                <a:ea typeface="Open Sans"/>
                <a:cs typeface="Open Sans"/>
                <a:sym typeface="Open Sans"/>
              </a:defRPr>
            </a:lvl5pPr>
            <a:lvl6pPr marL="0" marR="0" lvl="5" indent="0" algn="l" rtl="0">
              <a:spcBef>
                <a:spcPts val="0"/>
              </a:spcBef>
              <a:buNone/>
              <a:defRPr sz="800" b="0" i="0" u="none" strike="noStrike" cap="none">
                <a:solidFill>
                  <a:srgbClr val="FFFFFF"/>
                </a:solidFill>
                <a:latin typeface="Open Sans"/>
                <a:ea typeface="Open Sans"/>
                <a:cs typeface="Open Sans"/>
                <a:sym typeface="Open Sans"/>
              </a:defRPr>
            </a:lvl6pPr>
            <a:lvl7pPr marL="0" marR="0" lvl="6" indent="0" algn="l" rtl="0">
              <a:spcBef>
                <a:spcPts val="0"/>
              </a:spcBef>
              <a:buNone/>
              <a:defRPr sz="800" b="0" i="0" u="none" strike="noStrike" cap="none">
                <a:solidFill>
                  <a:srgbClr val="FFFFFF"/>
                </a:solidFill>
                <a:latin typeface="Open Sans"/>
                <a:ea typeface="Open Sans"/>
                <a:cs typeface="Open Sans"/>
                <a:sym typeface="Open Sans"/>
              </a:defRPr>
            </a:lvl7pPr>
            <a:lvl8pPr marL="0" marR="0" lvl="7" indent="0" algn="l" rtl="0">
              <a:spcBef>
                <a:spcPts val="0"/>
              </a:spcBef>
              <a:buNone/>
              <a:defRPr sz="800" b="0" i="0" u="none" strike="noStrike" cap="none">
                <a:solidFill>
                  <a:srgbClr val="FFFFFF"/>
                </a:solidFill>
                <a:latin typeface="Open Sans"/>
                <a:ea typeface="Open Sans"/>
                <a:cs typeface="Open Sans"/>
                <a:sym typeface="Open Sans"/>
              </a:defRPr>
            </a:lvl8pPr>
            <a:lvl9pPr marL="0" marR="0" lvl="8" indent="0" algn="l" rtl="0">
              <a:spcBef>
                <a:spcPts val="0"/>
              </a:spcBef>
              <a:buNone/>
              <a:defRPr sz="800" b="0" i="0" u="none" strike="noStrike" cap="none">
                <a:solidFill>
                  <a:srgbClr val="FFFFFF"/>
                </a:solidFill>
                <a:latin typeface="Open Sans"/>
                <a:ea typeface="Open Sans"/>
                <a:cs typeface="Open Sans"/>
                <a:sym typeface="Open Sans"/>
              </a:defRPr>
            </a:lvl9pPr>
          </a:lstStyle>
          <a:p>
            <a:pPr marL="0" lvl="0" indent="0" algn="l" rtl="0">
              <a:spcBef>
                <a:spcPts val="0"/>
              </a:spcBef>
              <a:spcAft>
                <a:spcPts val="0"/>
              </a:spcAft>
              <a:buNone/>
            </a:pPr>
            <a:fld id="{00000000-1234-1234-1234-123412341234}" type="slidenum">
              <a:rPr lang="en-CA"/>
              <a:t>‹#›</a:t>
            </a:fld>
            <a:endParaRPr/>
          </a:p>
        </p:txBody>
      </p:sp>
      <p:cxnSp>
        <p:nvCxnSpPr>
          <p:cNvPr id="16" name="Google Shape;16;p1"/>
          <p:cNvCxnSpPr/>
          <p:nvPr/>
        </p:nvCxnSpPr>
        <p:spPr>
          <a:xfrm>
            <a:off x="1193532" y="1897380"/>
            <a:ext cx="9966960" cy="0"/>
          </a:xfrm>
          <a:prstGeom prst="straightConnector1">
            <a:avLst/>
          </a:prstGeom>
          <a:noFill/>
          <a:ln w="12700" cap="flat" cmpd="sng">
            <a:solidFill>
              <a:srgbClr val="FEFEFE"/>
            </a:solidFill>
            <a:prstDash val="solid"/>
            <a:round/>
            <a:headEnd type="none" w="sm" len="sm"/>
            <a:tailEnd type="none" w="sm" len="sm"/>
          </a:ln>
        </p:spPr>
      </p:cxnSp>
    </p:spTree>
  </p:cSld>
  <p:clrMap bg1="lt1" tx1="dk1" bg2="dk2" tx2="lt2" accent1="accent1" accent2="accent2" accent3="accent3" accent4="accent4" accent5="accent5" accent6="accent6" hlink="hlink" folHlink="folHlink"/>
  <p:sldLayoutIdLst>
    <p:sldLayoutId id="2147483648"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5"/>
        <p:cNvGrpSpPr/>
        <p:nvPr/>
      </p:nvGrpSpPr>
      <p:grpSpPr>
        <a:xfrm>
          <a:off x="0" y="0"/>
          <a:ext cx="0" cy="0"/>
          <a:chOff x="0" y="0"/>
          <a:chExt cx="0" cy="0"/>
        </a:xfrm>
      </p:grpSpPr>
      <p:sp>
        <p:nvSpPr>
          <p:cNvPr id="26" name="Google Shape;26;p3"/>
          <p:cNvSpPr/>
          <p:nvPr/>
        </p:nvSpPr>
        <p:spPr>
          <a:xfrm>
            <a:off x="3175" y="6400800"/>
            <a:ext cx="12188825" cy="457200"/>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marR="0" lvl="0" algn="l" rtl="0">
              <a:lnSpc>
                <a:spcPct val="90000"/>
              </a:lnSpc>
              <a:spcBef>
                <a:spcPts val="0"/>
              </a:spcBef>
              <a:spcAft>
                <a:spcPts val="0"/>
              </a:spcAft>
              <a:buClr>
                <a:srgbClr val="3F3F3F"/>
              </a:buClr>
              <a:buSzPts val="4400"/>
              <a:buFont typeface="Open Sans"/>
              <a:buNone/>
              <a:defRPr sz="4400" b="0" i="0" u="none" strike="noStrike" cap="none">
                <a:solidFill>
                  <a:srgbClr val="3F3F3F"/>
                </a:solidFill>
                <a:latin typeface="Open Sans"/>
                <a:ea typeface="Open Sans"/>
                <a:cs typeface="Open Sans"/>
                <a:sym typeface="Open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8" name="Google Shape;28;p3"/>
          <p:cNvSpPr txBox="1">
            <a:spLocks noGrp="1"/>
          </p:cNvSpPr>
          <p:nvPr>
            <p:ph type="body" idx="1"/>
          </p:nvPr>
        </p:nvSpPr>
        <p:spPr>
          <a:xfrm>
            <a:off x="1097280" y="2108201"/>
            <a:ext cx="10058400" cy="3760891"/>
          </a:xfrm>
          <a:prstGeom prst="rect">
            <a:avLst/>
          </a:prstGeom>
          <a:noFill/>
          <a:ln>
            <a:noFill/>
          </a:ln>
        </p:spPr>
        <p:txBody>
          <a:bodyPr spcFirstLastPara="1" wrap="square" lIns="0" tIns="45700" rIns="0" bIns="45700" anchor="t" anchorCtr="0">
            <a:normAutofit/>
          </a:bodyPr>
          <a:lstStyle>
            <a:lvl1pPr marL="457200" marR="0" lvl="0" indent="-342900" algn="l" rtl="0">
              <a:lnSpc>
                <a:spcPct val="120000"/>
              </a:lnSpc>
              <a:spcBef>
                <a:spcPts val="1200"/>
              </a:spcBef>
              <a:spcAft>
                <a:spcPts val="0"/>
              </a:spcAft>
              <a:buClr>
                <a:schemeClr val="accent1"/>
              </a:buClr>
              <a:buSzPts val="1800"/>
              <a:buFont typeface="Calibri"/>
              <a:buChar char=" "/>
              <a:defRPr sz="1800" b="0" i="0" u="none" strike="noStrike" cap="none">
                <a:solidFill>
                  <a:srgbClr val="3F3F3F"/>
                </a:solidFill>
                <a:latin typeface="Open Sans"/>
                <a:ea typeface="Open Sans"/>
                <a:cs typeface="Open Sans"/>
                <a:sym typeface="Open Sans"/>
              </a:defRPr>
            </a:lvl1pPr>
            <a:lvl2pPr marL="914400" marR="0" lvl="1" indent="-330200" algn="l" rtl="0">
              <a:lnSpc>
                <a:spcPct val="120000"/>
              </a:lnSpc>
              <a:spcBef>
                <a:spcPts val="200"/>
              </a:spcBef>
              <a:spcAft>
                <a:spcPts val="0"/>
              </a:spcAft>
              <a:buClr>
                <a:srgbClr val="3F3F3F"/>
              </a:buClr>
              <a:buSzPts val="1600"/>
              <a:buFont typeface="Calibri"/>
              <a:buChar char="◦"/>
              <a:defRPr sz="1600" b="0" i="0" u="none" strike="noStrike" cap="none">
                <a:solidFill>
                  <a:srgbClr val="3F3F3F"/>
                </a:solidFill>
                <a:latin typeface="Open Sans"/>
                <a:ea typeface="Open Sans"/>
                <a:cs typeface="Open Sans"/>
                <a:sym typeface="Open Sans"/>
              </a:defRPr>
            </a:lvl2pPr>
            <a:lvl3pPr marL="1371600" marR="0" lvl="2" indent="-304800" algn="l" rtl="0">
              <a:lnSpc>
                <a:spcPct val="120000"/>
              </a:lnSpc>
              <a:spcBef>
                <a:spcPts val="400"/>
              </a:spcBef>
              <a:spcAft>
                <a:spcPts val="0"/>
              </a:spcAft>
              <a:buClr>
                <a:srgbClr val="3F3F3F"/>
              </a:buClr>
              <a:buSzPts val="1200"/>
              <a:buFont typeface="Calibri"/>
              <a:buChar char="◦"/>
              <a:defRPr sz="1200" b="0" i="0" u="none" strike="noStrike" cap="none">
                <a:solidFill>
                  <a:srgbClr val="3F3F3F"/>
                </a:solidFill>
                <a:latin typeface="Open Sans"/>
                <a:ea typeface="Open Sans"/>
                <a:cs typeface="Open Sans"/>
                <a:sym typeface="Open Sans"/>
              </a:defRPr>
            </a:lvl3pPr>
            <a:lvl4pPr marL="1828800" marR="0" lvl="3" indent="-304800" algn="l" rtl="0">
              <a:lnSpc>
                <a:spcPct val="120000"/>
              </a:lnSpc>
              <a:spcBef>
                <a:spcPts val="400"/>
              </a:spcBef>
              <a:spcAft>
                <a:spcPts val="0"/>
              </a:spcAft>
              <a:buClr>
                <a:srgbClr val="3F3F3F"/>
              </a:buClr>
              <a:buSzPts val="1200"/>
              <a:buFont typeface="Calibri"/>
              <a:buChar char="◦"/>
              <a:defRPr sz="1200" b="0" i="0" u="none" strike="noStrike" cap="none">
                <a:solidFill>
                  <a:srgbClr val="3F3F3F"/>
                </a:solidFill>
                <a:latin typeface="Open Sans"/>
                <a:ea typeface="Open Sans"/>
                <a:cs typeface="Open Sans"/>
                <a:sym typeface="Open Sans"/>
              </a:defRPr>
            </a:lvl4pPr>
            <a:lvl5pPr marL="2286000" marR="0" lvl="4" indent="-304800" algn="l" rtl="0">
              <a:lnSpc>
                <a:spcPct val="120000"/>
              </a:lnSpc>
              <a:spcBef>
                <a:spcPts val="400"/>
              </a:spcBef>
              <a:spcAft>
                <a:spcPts val="0"/>
              </a:spcAft>
              <a:buClr>
                <a:srgbClr val="3F3F3F"/>
              </a:buClr>
              <a:buSzPts val="1200"/>
              <a:buFont typeface="Calibri"/>
              <a:buChar char="◦"/>
              <a:defRPr sz="1200" b="0" i="0" u="none" strike="noStrike" cap="none">
                <a:solidFill>
                  <a:srgbClr val="3F3F3F"/>
                </a:solidFill>
                <a:latin typeface="Open Sans"/>
                <a:ea typeface="Open Sans"/>
                <a:cs typeface="Open Sans"/>
                <a:sym typeface="Open Sans"/>
              </a:defRPr>
            </a:lvl5pPr>
            <a:lvl6pPr marL="2743200" marR="0" lvl="5"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Open Sans"/>
                <a:ea typeface="Open Sans"/>
                <a:cs typeface="Open Sans"/>
                <a:sym typeface="Open Sans"/>
              </a:defRPr>
            </a:lvl6pPr>
            <a:lvl7pPr marL="3200400" marR="0" lvl="6"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Open Sans"/>
                <a:ea typeface="Open Sans"/>
                <a:cs typeface="Open Sans"/>
                <a:sym typeface="Open Sans"/>
              </a:defRPr>
            </a:lvl7pPr>
            <a:lvl8pPr marL="3657600" marR="0" lvl="7"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Open Sans"/>
                <a:ea typeface="Open Sans"/>
                <a:cs typeface="Open Sans"/>
                <a:sym typeface="Open Sans"/>
              </a:defRPr>
            </a:lvl8pPr>
            <a:lvl9pPr marL="4114800" marR="0" lvl="8" indent="-317500" algn="l" rtl="0">
              <a:lnSpc>
                <a:spcPct val="90000"/>
              </a:lnSpc>
              <a:spcBef>
                <a:spcPts val="400"/>
              </a:spcBef>
              <a:spcAft>
                <a:spcPts val="400"/>
              </a:spcAft>
              <a:buClr>
                <a:schemeClr val="accent1"/>
              </a:buClr>
              <a:buSzPts val="1400"/>
              <a:buFont typeface="Calibri"/>
              <a:buChar char="◦"/>
              <a:defRPr sz="1400" b="0" i="0" u="none" strike="noStrike" cap="none">
                <a:solidFill>
                  <a:srgbClr val="3F3F3F"/>
                </a:solidFill>
                <a:latin typeface="Open Sans"/>
                <a:ea typeface="Open Sans"/>
                <a:cs typeface="Open Sans"/>
                <a:sym typeface="Open Sans"/>
              </a:defRPr>
            </a:lvl9pPr>
          </a:lstStyle>
          <a:p>
            <a:endParaRPr/>
          </a:p>
        </p:txBody>
      </p:sp>
      <p:sp>
        <p:nvSpPr>
          <p:cNvPr id="29" name="Google Shape;29;p3"/>
          <p:cNvSpPr txBox="1">
            <a:spLocks noGrp="1"/>
          </p:cNvSpPr>
          <p:nvPr>
            <p:ph type="dt" idx="10"/>
          </p:nvPr>
        </p:nvSpPr>
        <p:spPr>
          <a:xfrm>
            <a:off x="8218426" y="6446838"/>
            <a:ext cx="2584850"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800">
                <a:solidFill>
                  <a:srgbClr val="FFFFFF"/>
                </a:solidFill>
                <a:latin typeface="Open Sans"/>
                <a:ea typeface="Open Sans"/>
                <a:cs typeface="Open Sans"/>
                <a:sym typeface="Open Sans"/>
              </a:defRPr>
            </a:lvl1pPr>
            <a:lvl2pPr marR="0" lvl="1" algn="l" rtl="0">
              <a:spcBef>
                <a:spcPts val="0"/>
              </a:spcBef>
              <a:spcAft>
                <a:spcPts val="0"/>
              </a:spcAft>
              <a:buSzPts val="1400"/>
              <a:buNone/>
              <a:defRPr sz="1800" b="0" i="0" u="none" strike="noStrike" cap="none">
                <a:solidFill>
                  <a:schemeClr val="dk1"/>
                </a:solidFill>
                <a:latin typeface="Open Sans"/>
                <a:ea typeface="Open Sans"/>
                <a:cs typeface="Open Sans"/>
                <a:sym typeface="Open Sans"/>
              </a:defRPr>
            </a:lvl2pPr>
            <a:lvl3pPr marR="0" lvl="2" algn="l" rtl="0">
              <a:spcBef>
                <a:spcPts val="0"/>
              </a:spcBef>
              <a:spcAft>
                <a:spcPts val="0"/>
              </a:spcAft>
              <a:buSzPts val="1400"/>
              <a:buNone/>
              <a:defRPr sz="1800" b="0" i="0" u="none" strike="noStrike" cap="none">
                <a:solidFill>
                  <a:schemeClr val="dk1"/>
                </a:solidFill>
                <a:latin typeface="Open Sans"/>
                <a:ea typeface="Open Sans"/>
                <a:cs typeface="Open Sans"/>
                <a:sym typeface="Open Sans"/>
              </a:defRPr>
            </a:lvl3pPr>
            <a:lvl4pPr marR="0" lvl="3" algn="l" rtl="0">
              <a:spcBef>
                <a:spcPts val="0"/>
              </a:spcBef>
              <a:spcAft>
                <a:spcPts val="0"/>
              </a:spcAft>
              <a:buSzPts val="1400"/>
              <a:buNone/>
              <a:defRPr sz="1800" b="0" i="0" u="none" strike="noStrike" cap="none">
                <a:solidFill>
                  <a:schemeClr val="dk1"/>
                </a:solidFill>
                <a:latin typeface="Open Sans"/>
                <a:ea typeface="Open Sans"/>
                <a:cs typeface="Open Sans"/>
                <a:sym typeface="Open Sans"/>
              </a:defRPr>
            </a:lvl4pPr>
            <a:lvl5pPr marR="0" lvl="4" algn="l" rtl="0">
              <a:spcBef>
                <a:spcPts val="0"/>
              </a:spcBef>
              <a:spcAft>
                <a:spcPts val="0"/>
              </a:spcAft>
              <a:buSzPts val="1400"/>
              <a:buNone/>
              <a:defRPr sz="1800" b="0" i="0" u="none" strike="noStrike" cap="none">
                <a:solidFill>
                  <a:schemeClr val="dk1"/>
                </a:solidFill>
                <a:latin typeface="Open Sans"/>
                <a:ea typeface="Open Sans"/>
                <a:cs typeface="Open Sans"/>
                <a:sym typeface="Open Sans"/>
              </a:defRPr>
            </a:lvl5pPr>
            <a:lvl6pPr marR="0" lvl="5" algn="l" rtl="0">
              <a:spcBef>
                <a:spcPts val="0"/>
              </a:spcBef>
              <a:spcAft>
                <a:spcPts val="0"/>
              </a:spcAft>
              <a:buSzPts val="1400"/>
              <a:buNone/>
              <a:defRPr sz="1800" b="0" i="0" u="none" strike="noStrike" cap="none">
                <a:solidFill>
                  <a:schemeClr val="dk1"/>
                </a:solidFill>
                <a:latin typeface="Open Sans"/>
                <a:ea typeface="Open Sans"/>
                <a:cs typeface="Open Sans"/>
                <a:sym typeface="Open Sans"/>
              </a:defRPr>
            </a:lvl6pPr>
            <a:lvl7pPr marR="0" lvl="6" algn="l" rtl="0">
              <a:spcBef>
                <a:spcPts val="0"/>
              </a:spcBef>
              <a:spcAft>
                <a:spcPts val="0"/>
              </a:spcAft>
              <a:buSzPts val="1400"/>
              <a:buNone/>
              <a:defRPr sz="1800" b="0" i="0" u="none" strike="noStrike" cap="none">
                <a:solidFill>
                  <a:schemeClr val="dk1"/>
                </a:solidFill>
                <a:latin typeface="Open Sans"/>
                <a:ea typeface="Open Sans"/>
                <a:cs typeface="Open Sans"/>
                <a:sym typeface="Open Sans"/>
              </a:defRPr>
            </a:lvl7pPr>
            <a:lvl8pPr marR="0" lvl="7" algn="l" rtl="0">
              <a:spcBef>
                <a:spcPts val="0"/>
              </a:spcBef>
              <a:spcAft>
                <a:spcPts val="0"/>
              </a:spcAft>
              <a:buSzPts val="1400"/>
              <a:buNone/>
              <a:defRPr sz="1800" b="0" i="0" u="none" strike="noStrike" cap="none">
                <a:solidFill>
                  <a:schemeClr val="dk1"/>
                </a:solidFill>
                <a:latin typeface="Open Sans"/>
                <a:ea typeface="Open Sans"/>
                <a:cs typeface="Open Sans"/>
                <a:sym typeface="Open Sans"/>
              </a:defRPr>
            </a:lvl8pPr>
            <a:lvl9pPr marR="0" lvl="8" algn="l" rtl="0">
              <a:spcBef>
                <a:spcPts val="0"/>
              </a:spcBef>
              <a:spcAft>
                <a:spcPts val="0"/>
              </a:spcAft>
              <a:buSzPts val="1400"/>
              <a:buNone/>
              <a:defRPr sz="1800" b="0" i="0" u="none" strike="noStrike" cap="none">
                <a:solidFill>
                  <a:schemeClr val="dk1"/>
                </a:solidFill>
                <a:latin typeface="Open Sans"/>
                <a:ea typeface="Open Sans"/>
                <a:cs typeface="Open Sans"/>
                <a:sym typeface="Open Sans"/>
              </a:defRPr>
            </a:lvl9pPr>
          </a:lstStyle>
          <a:p>
            <a:endParaRPr/>
          </a:p>
        </p:txBody>
      </p:sp>
      <p:sp>
        <p:nvSpPr>
          <p:cNvPr id="30" name="Google Shape;30;p3"/>
          <p:cNvSpPr txBox="1">
            <a:spLocks noGrp="1"/>
          </p:cNvSpPr>
          <p:nvPr>
            <p:ph type="ftr" idx="11"/>
          </p:nvPr>
        </p:nvSpPr>
        <p:spPr>
          <a:xfrm>
            <a:off x="1097279" y="6446838"/>
            <a:ext cx="6818262"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800" cap="none">
                <a:solidFill>
                  <a:srgbClr val="FFFFFF"/>
                </a:solidFill>
                <a:latin typeface="Open Sans"/>
                <a:ea typeface="Open Sans"/>
                <a:cs typeface="Open Sans"/>
                <a:sym typeface="Open Sans"/>
              </a:defRPr>
            </a:lvl1pPr>
            <a:lvl2pPr marR="0" lvl="1" algn="l" rtl="0">
              <a:spcBef>
                <a:spcPts val="0"/>
              </a:spcBef>
              <a:spcAft>
                <a:spcPts val="0"/>
              </a:spcAft>
              <a:buSzPts val="1400"/>
              <a:buNone/>
              <a:defRPr sz="1800" b="0" i="0" u="none" strike="noStrike" cap="none">
                <a:solidFill>
                  <a:schemeClr val="dk1"/>
                </a:solidFill>
                <a:latin typeface="Open Sans"/>
                <a:ea typeface="Open Sans"/>
                <a:cs typeface="Open Sans"/>
                <a:sym typeface="Open Sans"/>
              </a:defRPr>
            </a:lvl2pPr>
            <a:lvl3pPr marR="0" lvl="2" algn="l" rtl="0">
              <a:spcBef>
                <a:spcPts val="0"/>
              </a:spcBef>
              <a:spcAft>
                <a:spcPts val="0"/>
              </a:spcAft>
              <a:buSzPts val="1400"/>
              <a:buNone/>
              <a:defRPr sz="1800" b="0" i="0" u="none" strike="noStrike" cap="none">
                <a:solidFill>
                  <a:schemeClr val="dk1"/>
                </a:solidFill>
                <a:latin typeface="Open Sans"/>
                <a:ea typeface="Open Sans"/>
                <a:cs typeface="Open Sans"/>
                <a:sym typeface="Open Sans"/>
              </a:defRPr>
            </a:lvl3pPr>
            <a:lvl4pPr marR="0" lvl="3" algn="l" rtl="0">
              <a:spcBef>
                <a:spcPts val="0"/>
              </a:spcBef>
              <a:spcAft>
                <a:spcPts val="0"/>
              </a:spcAft>
              <a:buSzPts val="1400"/>
              <a:buNone/>
              <a:defRPr sz="1800" b="0" i="0" u="none" strike="noStrike" cap="none">
                <a:solidFill>
                  <a:schemeClr val="dk1"/>
                </a:solidFill>
                <a:latin typeface="Open Sans"/>
                <a:ea typeface="Open Sans"/>
                <a:cs typeface="Open Sans"/>
                <a:sym typeface="Open Sans"/>
              </a:defRPr>
            </a:lvl4pPr>
            <a:lvl5pPr marR="0" lvl="4" algn="l" rtl="0">
              <a:spcBef>
                <a:spcPts val="0"/>
              </a:spcBef>
              <a:spcAft>
                <a:spcPts val="0"/>
              </a:spcAft>
              <a:buSzPts val="1400"/>
              <a:buNone/>
              <a:defRPr sz="1800" b="0" i="0" u="none" strike="noStrike" cap="none">
                <a:solidFill>
                  <a:schemeClr val="dk1"/>
                </a:solidFill>
                <a:latin typeface="Open Sans"/>
                <a:ea typeface="Open Sans"/>
                <a:cs typeface="Open Sans"/>
                <a:sym typeface="Open Sans"/>
              </a:defRPr>
            </a:lvl5pPr>
            <a:lvl6pPr marR="0" lvl="5" algn="l" rtl="0">
              <a:spcBef>
                <a:spcPts val="0"/>
              </a:spcBef>
              <a:spcAft>
                <a:spcPts val="0"/>
              </a:spcAft>
              <a:buSzPts val="1400"/>
              <a:buNone/>
              <a:defRPr sz="1800" b="0" i="0" u="none" strike="noStrike" cap="none">
                <a:solidFill>
                  <a:schemeClr val="dk1"/>
                </a:solidFill>
                <a:latin typeface="Open Sans"/>
                <a:ea typeface="Open Sans"/>
                <a:cs typeface="Open Sans"/>
                <a:sym typeface="Open Sans"/>
              </a:defRPr>
            </a:lvl6pPr>
            <a:lvl7pPr marR="0" lvl="6" algn="l" rtl="0">
              <a:spcBef>
                <a:spcPts val="0"/>
              </a:spcBef>
              <a:spcAft>
                <a:spcPts val="0"/>
              </a:spcAft>
              <a:buSzPts val="1400"/>
              <a:buNone/>
              <a:defRPr sz="1800" b="0" i="0" u="none" strike="noStrike" cap="none">
                <a:solidFill>
                  <a:schemeClr val="dk1"/>
                </a:solidFill>
                <a:latin typeface="Open Sans"/>
                <a:ea typeface="Open Sans"/>
                <a:cs typeface="Open Sans"/>
                <a:sym typeface="Open Sans"/>
              </a:defRPr>
            </a:lvl7pPr>
            <a:lvl8pPr marR="0" lvl="7" algn="l" rtl="0">
              <a:spcBef>
                <a:spcPts val="0"/>
              </a:spcBef>
              <a:spcAft>
                <a:spcPts val="0"/>
              </a:spcAft>
              <a:buSzPts val="1400"/>
              <a:buNone/>
              <a:defRPr sz="1800" b="0" i="0" u="none" strike="noStrike" cap="none">
                <a:solidFill>
                  <a:schemeClr val="dk1"/>
                </a:solidFill>
                <a:latin typeface="Open Sans"/>
                <a:ea typeface="Open Sans"/>
                <a:cs typeface="Open Sans"/>
                <a:sym typeface="Open Sans"/>
              </a:defRPr>
            </a:lvl8pPr>
            <a:lvl9pPr marR="0" lvl="8" algn="l" rtl="0">
              <a:spcBef>
                <a:spcPts val="0"/>
              </a:spcBef>
              <a:spcAft>
                <a:spcPts val="0"/>
              </a:spcAft>
              <a:buSzPts val="1400"/>
              <a:buNone/>
              <a:defRPr sz="1800" b="0" i="0" u="none" strike="noStrike" cap="none">
                <a:solidFill>
                  <a:schemeClr val="dk1"/>
                </a:solidFill>
                <a:latin typeface="Open Sans"/>
                <a:ea typeface="Open Sans"/>
                <a:cs typeface="Open Sans"/>
                <a:sym typeface="Open Sans"/>
              </a:defRPr>
            </a:lvl9pPr>
          </a:lstStyle>
          <a:p>
            <a:endParaRPr/>
          </a:p>
        </p:txBody>
      </p:sp>
      <p:sp>
        <p:nvSpPr>
          <p:cNvPr id="31" name="Google Shape;31;p3"/>
          <p:cNvSpPr txBox="1">
            <a:spLocks noGrp="1"/>
          </p:cNvSpPr>
          <p:nvPr>
            <p:ph type="sldNum" idx="12"/>
          </p:nvPr>
        </p:nvSpPr>
        <p:spPr>
          <a:xfrm>
            <a:off x="10993582" y="6446838"/>
            <a:ext cx="780010" cy="365125"/>
          </a:xfrm>
          <a:prstGeom prst="rect">
            <a:avLst/>
          </a:prstGeom>
          <a:noFill/>
          <a:ln>
            <a:noFill/>
          </a:ln>
        </p:spPr>
        <p:txBody>
          <a:bodyPr spcFirstLastPara="1" wrap="square" lIns="91425" tIns="45700" rIns="91425" bIns="45700" anchor="ctr" anchorCtr="0">
            <a:noAutofit/>
          </a:bodyPr>
          <a:lstStyle>
            <a:lvl1pPr marL="0" marR="0" lvl="0" indent="0" algn="l" rtl="0">
              <a:spcBef>
                <a:spcPts val="0"/>
              </a:spcBef>
              <a:buNone/>
              <a:defRPr sz="800" b="0" u="none">
                <a:solidFill>
                  <a:srgbClr val="FFFFFF"/>
                </a:solidFill>
                <a:latin typeface="Open Sans"/>
                <a:ea typeface="Open Sans"/>
                <a:cs typeface="Open Sans"/>
                <a:sym typeface="Open Sans"/>
              </a:defRPr>
            </a:lvl1pPr>
            <a:lvl2pPr marL="0" marR="0" lvl="1" indent="0" algn="l" rtl="0">
              <a:spcBef>
                <a:spcPts val="0"/>
              </a:spcBef>
              <a:buNone/>
              <a:defRPr sz="800" b="0" u="none">
                <a:solidFill>
                  <a:srgbClr val="FFFFFF"/>
                </a:solidFill>
                <a:latin typeface="Open Sans"/>
                <a:ea typeface="Open Sans"/>
                <a:cs typeface="Open Sans"/>
                <a:sym typeface="Open Sans"/>
              </a:defRPr>
            </a:lvl2pPr>
            <a:lvl3pPr marL="0" marR="0" lvl="2" indent="0" algn="l" rtl="0">
              <a:spcBef>
                <a:spcPts val="0"/>
              </a:spcBef>
              <a:buNone/>
              <a:defRPr sz="800" b="0" u="none">
                <a:solidFill>
                  <a:srgbClr val="FFFFFF"/>
                </a:solidFill>
                <a:latin typeface="Open Sans"/>
                <a:ea typeface="Open Sans"/>
                <a:cs typeface="Open Sans"/>
                <a:sym typeface="Open Sans"/>
              </a:defRPr>
            </a:lvl3pPr>
            <a:lvl4pPr marL="0" marR="0" lvl="3" indent="0" algn="l" rtl="0">
              <a:spcBef>
                <a:spcPts val="0"/>
              </a:spcBef>
              <a:buNone/>
              <a:defRPr sz="800" b="0" u="none">
                <a:solidFill>
                  <a:srgbClr val="FFFFFF"/>
                </a:solidFill>
                <a:latin typeface="Open Sans"/>
                <a:ea typeface="Open Sans"/>
                <a:cs typeface="Open Sans"/>
                <a:sym typeface="Open Sans"/>
              </a:defRPr>
            </a:lvl4pPr>
            <a:lvl5pPr marL="0" marR="0" lvl="4" indent="0" algn="l" rtl="0">
              <a:spcBef>
                <a:spcPts val="0"/>
              </a:spcBef>
              <a:buNone/>
              <a:defRPr sz="800" b="0" u="none">
                <a:solidFill>
                  <a:srgbClr val="FFFFFF"/>
                </a:solidFill>
                <a:latin typeface="Open Sans"/>
                <a:ea typeface="Open Sans"/>
                <a:cs typeface="Open Sans"/>
                <a:sym typeface="Open Sans"/>
              </a:defRPr>
            </a:lvl5pPr>
            <a:lvl6pPr marL="0" marR="0" lvl="5" indent="0" algn="l" rtl="0">
              <a:spcBef>
                <a:spcPts val="0"/>
              </a:spcBef>
              <a:buNone/>
              <a:defRPr sz="800" b="0" u="none">
                <a:solidFill>
                  <a:srgbClr val="FFFFFF"/>
                </a:solidFill>
                <a:latin typeface="Open Sans"/>
                <a:ea typeface="Open Sans"/>
                <a:cs typeface="Open Sans"/>
                <a:sym typeface="Open Sans"/>
              </a:defRPr>
            </a:lvl6pPr>
            <a:lvl7pPr marL="0" marR="0" lvl="6" indent="0" algn="l" rtl="0">
              <a:spcBef>
                <a:spcPts val="0"/>
              </a:spcBef>
              <a:buNone/>
              <a:defRPr sz="800" b="0" u="none">
                <a:solidFill>
                  <a:srgbClr val="FFFFFF"/>
                </a:solidFill>
                <a:latin typeface="Open Sans"/>
                <a:ea typeface="Open Sans"/>
                <a:cs typeface="Open Sans"/>
                <a:sym typeface="Open Sans"/>
              </a:defRPr>
            </a:lvl7pPr>
            <a:lvl8pPr marL="0" marR="0" lvl="7" indent="0" algn="l" rtl="0">
              <a:spcBef>
                <a:spcPts val="0"/>
              </a:spcBef>
              <a:buNone/>
              <a:defRPr sz="800" b="0" u="none">
                <a:solidFill>
                  <a:srgbClr val="FFFFFF"/>
                </a:solidFill>
                <a:latin typeface="Open Sans"/>
                <a:ea typeface="Open Sans"/>
                <a:cs typeface="Open Sans"/>
                <a:sym typeface="Open Sans"/>
              </a:defRPr>
            </a:lvl8pPr>
            <a:lvl9pPr marL="0" marR="0" lvl="8" indent="0" algn="l" rtl="0">
              <a:spcBef>
                <a:spcPts val="0"/>
              </a:spcBef>
              <a:buNone/>
              <a:defRPr sz="800" b="0" u="none">
                <a:solidFill>
                  <a:srgbClr val="FFFFFF"/>
                </a:solidFill>
                <a:latin typeface="Open Sans"/>
                <a:ea typeface="Open Sans"/>
                <a:cs typeface="Open Sans"/>
                <a:sym typeface="Open Sans"/>
              </a:defRPr>
            </a:lvl9pPr>
          </a:lstStyle>
          <a:p>
            <a:pPr marL="0" lvl="0" indent="0" algn="l" rtl="0">
              <a:spcBef>
                <a:spcPts val="0"/>
              </a:spcBef>
              <a:spcAft>
                <a:spcPts val="0"/>
              </a:spcAft>
              <a:buNone/>
            </a:pPr>
            <a:fld id="{00000000-1234-1234-1234-123412341234}" type="slidenum">
              <a:rPr lang="en-CA"/>
              <a:t>‹#›</a:t>
            </a:fld>
            <a:endParaRPr/>
          </a:p>
        </p:txBody>
      </p:sp>
      <p:cxnSp>
        <p:nvCxnSpPr>
          <p:cNvPr id="32" name="Google Shape;32;p3"/>
          <p:cNvCxnSpPr/>
          <p:nvPr/>
        </p:nvCxnSpPr>
        <p:spPr>
          <a:xfrm>
            <a:off x="1193532" y="1897380"/>
            <a:ext cx="9966960" cy="0"/>
          </a:xfrm>
          <a:prstGeom prst="straightConnector1">
            <a:avLst/>
          </a:prstGeom>
          <a:noFill/>
          <a:ln w="12700" cap="flat" cmpd="sng">
            <a:solidFill>
              <a:srgbClr val="3F3F3F"/>
            </a:solidFill>
            <a:prstDash val="solid"/>
            <a:round/>
            <a:headEnd type="none" w="sm" len="sm"/>
            <a:tailEnd type="none" w="sm" len="sm"/>
          </a:ln>
        </p:spPr>
      </p:cxn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jpg"/></Relationships>
</file>

<file path=ppt/slides/_rels/slide1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jp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jp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13"/>
        <p:cNvGrpSpPr/>
        <p:nvPr/>
      </p:nvGrpSpPr>
      <p:grpSpPr>
        <a:xfrm>
          <a:off x="0" y="0"/>
          <a:ext cx="0" cy="0"/>
          <a:chOff x="0" y="0"/>
          <a:chExt cx="0" cy="0"/>
        </a:xfrm>
      </p:grpSpPr>
      <p:sp>
        <p:nvSpPr>
          <p:cNvPr id="114" name="Google Shape;114;p15"/>
          <p:cNvSpPr/>
          <p:nvPr/>
        </p:nvSpPr>
        <p:spPr>
          <a:xfrm>
            <a:off x="0" y="0"/>
            <a:ext cx="12192000" cy="6858000"/>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pen Sans"/>
              <a:ea typeface="Open Sans"/>
              <a:cs typeface="Open Sans"/>
              <a:sym typeface="Open Sans"/>
            </a:endParaRPr>
          </a:p>
        </p:txBody>
      </p:sp>
      <p:pic>
        <p:nvPicPr>
          <p:cNvPr id="115" name="Google Shape;115;p15" descr="An abstract genetic concept"/>
          <p:cNvPicPr preferRelativeResize="0"/>
          <p:nvPr/>
        </p:nvPicPr>
        <p:blipFill rotWithShape="1">
          <a:blip r:embed="rId3">
            <a:alphaModFix/>
          </a:blip>
          <a:srcRect t="25613" b="18137"/>
          <a:stretch/>
        </p:blipFill>
        <p:spPr>
          <a:xfrm>
            <a:off x="1" y="10"/>
            <a:ext cx="12191999" cy="6857990"/>
          </a:xfrm>
          <a:prstGeom prst="rect">
            <a:avLst/>
          </a:prstGeom>
          <a:noFill/>
          <a:ln>
            <a:noFill/>
          </a:ln>
        </p:spPr>
      </p:pic>
      <p:sp>
        <p:nvSpPr>
          <p:cNvPr id="4" name="Right Triangle 3">
            <a:extLst>
              <a:ext uri="{FF2B5EF4-FFF2-40B4-BE49-F238E27FC236}">
                <a16:creationId xmlns:a16="http://schemas.microsoft.com/office/drawing/2014/main" id="{0F1ED7BB-F1D1-60E6-F085-80F5BD0C6FF2}"/>
              </a:ext>
            </a:extLst>
          </p:cNvPr>
          <p:cNvSpPr/>
          <p:nvPr/>
        </p:nvSpPr>
        <p:spPr>
          <a:xfrm>
            <a:off x="-2" y="5303"/>
            <a:ext cx="12192001" cy="6395497"/>
          </a:xfrm>
          <a:prstGeom prst="rtTriangle">
            <a:avLst/>
          </a:prstGeom>
          <a:solidFill>
            <a:srgbClr val="8986CA">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16" name="Google Shape;116;p15"/>
          <p:cNvSpPr/>
          <p:nvPr/>
        </p:nvSpPr>
        <p:spPr>
          <a:xfrm>
            <a:off x="4654296" y="3118982"/>
            <a:ext cx="7537704" cy="2462668"/>
          </a:xfrm>
          <a:prstGeom prst="rect">
            <a:avLst/>
          </a:prstGeom>
          <a:solidFill>
            <a:schemeClr val="dk1">
              <a:alpha val="84705"/>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pen Sans"/>
              <a:ea typeface="Open Sans"/>
              <a:cs typeface="Open Sans"/>
              <a:sym typeface="Open Sans"/>
            </a:endParaRPr>
          </a:p>
        </p:txBody>
      </p:sp>
      <p:sp>
        <p:nvSpPr>
          <p:cNvPr id="117" name="Google Shape;117;p15"/>
          <p:cNvSpPr txBox="1">
            <a:spLocks noGrp="1"/>
          </p:cNvSpPr>
          <p:nvPr>
            <p:ph type="ctrTitle"/>
          </p:nvPr>
        </p:nvSpPr>
        <p:spPr>
          <a:xfrm>
            <a:off x="4985517" y="3331444"/>
            <a:ext cx="7206482" cy="1229306"/>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3600"/>
              <a:buFont typeface="Arial"/>
              <a:buNone/>
            </a:pPr>
            <a:r>
              <a:rPr lang="en-CA" sz="3600" b="1" i="0">
                <a:solidFill>
                  <a:schemeClr val="lt1"/>
                </a:solidFill>
                <a:latin typeface="Arial"/>
                <a:ea typeface="Arial"/>
                <a:cs typeface="Arial"/>
                <a:sym typeface="Arial"/>
              </a:rPr>
              <a:t>Data Science Midterm Project</a:t>
            </a:r>
            <a:endParaRPr sz="3600">
              <a:solidFill>
                <a:schemeClr val="lt1"/>
              </a:solidFill>
              <a:latin typeface="Arial"/>
              <a:ea typeface="Arial"/>
              <a:cs typeface="Arial"/>
              <a:sym typeface="Arial"/>
            </a:endParaRPr>
          </a:p>
        </p:txBody>
      </p:sp>
      <p:sp>
        <p:nvSpPr>
          <p:cNvPr id="118" name="Google Shape;118;p15"/>
          <p:cNvSpPr txBox="1">
            <a:spLocks noGrp="1"/>
          </p:cNvSpPr>
          <p:nvPr>
            <p:ph type="subTitle" idx="1"/>
          </p:nvPr>
        </p:nvSpPr>
        <p:spPr>
          <a:xfrm>
            <a:off x="4985516" y="4735799"/>
            <a:ext cx="6470693" cy="605256"/>
          </a:xfrm>
          <a:prstGeom prst="rect">
            <a:avLst/>
          </a:prstGeom>
          <a:noFill/>
          <a:ln>
            <a:noFill/>
          </a:ln>
        </p:spPr>
        <p:txBody>
          <a:bodyPr spcFirstLastPara="1" wrap="square" lIns="91425" tIns="45700" rIns="91425" bIns="45700" anchor="t" anchorCtr="0">
            <a:normAutofit/>
          </a:bodyPr>
          <a:lstStyle/>
          <a:p>
            <a:pPr marL="0" lvl="0" indent="0" algn="l" rtl="0">
              <a:lnSpc>
                <a:spcPct val="110000"/>
              </a:lnSpc>
              <a:spcBef>
                <a:spcPts val="0"/>
              </a:spcBef>
              <a:spcAft>
                <a:spcPts val="0"/>
              </a:spcAft>
              <a:buSzPts val="1700"/>
              <a:buNone/>
            </a:pPr>
            <a:r>
              <a:rPr lang="en-CA" sz="1700">
                <a:latin typeface="Arial"/>
                <a:ea typeface="Arial"/>
                <a:cs typeface="Arial"/>
                <a:sym typeface="Arial"/>
              </a:rPr>
              <a:t>JAFARNEJAD, DIBA &amp; WHITE, KORINNE ANGELA</a:t>
            </a:r>
            <a:endParaRPr sz="1700">
              <a:latin typeface="Arial"/>
              <a:ea typeface="Arial"/>
              <a:cs typeface="Arial"/>
              <a:sym typeface="Arial"/>
            </a:endParaRPr>
          </a:p>
        </p:txBody>
      </p:sp>
      <p:cxnSp>
        <p:nvCxnSpPr>
          <p:cNvPr id="119" name="Google Shape;119;p15"/>
          <p:cNvCxnSpPr/>
          <p:nvPr/>
        </p:nvCxnSpPr>
        <p:spPr>
          <a:xfrm>
            <a:off x="5110211" y="4641183"/>
            <a:ext cx="6309360" cy="0"/>
          </a:xfrm>
          <a:prstGeom prst="straightConnector1">
            <a:avLst/>
          </a:prstGeom>
          <a:noFill/>
          <a:ln w="19050" cap="flat" cmpd="sng">
            <a:solidFill>
              <a:schemeClr val="accent1">
                <a:alpha val="89803"/>
              </a:schemeClr>
            </a:solidFill>
            <a:prstDash val="solid"/>
            <a:round/>
            <a:headEnd type="none" w="sm" len="sm"/>
            <a:tailEnd type="none" w="sm" len="sm"/>
          </a:ln>
        </p:spPr>
      </p:cxnSp>
      <p:sp>
        <p:nvSpPr>
          <p:cNvPr id="120" name="Google Shape;120;p15"/>
          <p:cNvSpPr/>
          <p:nvPr/>
        </p:nvSpPr>
        <p:spPr>
          <a:xfrm>
            <a:off x="1" y="6400800"/>
            <a:ext cx="12192000" cy="457200"/>
          </a:xfrm>
          <a:prstGeom prst="rect">
            <a:avLst/>
          </a:prstGeom>
          <a:solidFill>
            <a:srgbClr val="262626">
              <a:alpha val="94901"/>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Open Sans"/>
              <a:ea typeface="Open Sans"/>
              <a:cs typeface="Open Sans"/>
              <a:sym typeface="Open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95"/>
        <p:cNvGrpSpPr/>
        <p:nvPr/>
      </p:nvGrpSpPr>
      <p:grpSpPr>
        <a:xfrm>
          <a:off x="0" y="0"/>
          <a:ext cx="0" cy="0"/>
          <a:chOff x="0" y="0"/>
          <a:chExt cx="0" cy="0"/>
        </a:xfrm>
      </p:grpSpPr>
      <p:sp>
        <p:nvSpPr>
          <p:cNvPr id="196" name="Google Shape;196;p24"/>
          <p:cNvSpPr/>
          <p:nvPr/>
        </p:nvSpPr>
        <p:spPr>
          <a:xfrm>
            <a:off x="3175" y="6400800"/>
            <a:ext cx="12188825" cy="457200"/>
          </a:xfrm>
          <a:prstGeom prst="rect">
            <a:avLst/>
          </a:prstGeom>
          <a:solidFill>
            <a:srgbClr val="26262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Open Sans"/>
              <a:ea typeface="Open Sans"/>
              <a:cs typeface="Open Sans"/>
              <a:sym typeface="Open Sans"/>
            </a:endParaRPr>
          </a:p>
        </p:txBody>
      </p:sp>
      <p:cxnSp>
        <p:nvCxnSpPr>
          <p:cNvPr id="197" name="Google Shape;197;p24"/>
          <p:cNvCxnSpPr/>
          <p:nvPr/>
        </p:nvCxnSpPr>
        <p:spPr>
          <a:xfrm>
            <a:off x="1207658" y="4474741"/>
            <a:ext cx="9875520" cy="0"/>
          </a:xfrm>
          <a:prstGeom prst="straightConnector1">
            <a:avLst/>
          </a:prstGeom>
          <a:noFill/>
          <a:ln w="12700" cap="flat" cmpd="sng">
            <a:solidFill>
              <a:srgbClr val="3F3F3F"/>
            </a:solidFill>
            <a:prstDash val="solid"/>
            <a:round/>
            <a:headEnd type="none" w="sm" len="sm"/>
            <a:tailEnd type="none" w="sm" len="sm"/>
          </a:ln>
        </p:spPr>
      </p:cxnSp>
      <p:sp>
        <p:nvSpPr>
          <p:cNvPr id="198" name="Google Shape;198;p24"/>
          <p:cNvSpPr/>
          <p:nvPr/>
        </p:nvSpPr>
        <p:spPr>
          <a:xfrm>
            <a:off x="0" y="0"/>
            <a:ext cx="12192001"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99" name="Google Shape;199;p24"/>
          <p:cNvSpPr txBox="1">
            <a:spLocks noGrp="1"/>
          </p:cNvSpPr>
          <p:nvPr>
            <p:ph type="title"/>
          </p:nvPr>
        </p:nvSpPr>
        <p:spPr>
          <a:xfrm>
            <a:off x="8141110" y="639098"/>
            <a:ext cx="3401961" cy="349479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262626"/>
              </a:buClr>
              <a:buSzPts val="5400"/>
              <a:buFont typeface="Open Sans"/>
              <a:buNone/>
            </a:pPr>
            <a:r>
              <a:rPr lang="en-CA" sz="4800" dirty="0">
                <a:solidFill>
                  <a:srgbClr val="262626"/>
                </a:solidFill>
              </a:rPr>
              <a:t>IV. Model Evaluation &amp; Results</a:t>
            </a:r>
            <a:endParaRPr sz="4000" dirty="0"/>
          </a:p>
        </p:txBody>
      </p:sp>
      <p:pic>
        <p:nvPicPr>
          <p:cNvPr id="200" name="Google Shape;200;p24" descr="A graph with purple dots and orange lines&#10;&#10;AI-generated content may be incorrect."/>
          <p:cNvPicPr preferRelativeResize="0">
            <a:picLocks noGrp="1"/>
          </p:cNvPicPr>
          <p:nvPr>
            <p:ph type="body" idx="1"/>
          </p:nvPr>
        </p:nvPicPr>
        <p:blipFill rotWithShape="1">
          <a:blip r:embed="rId3">
            <a:alphaModFix/>
          </a:blip>
          <a:srcRect/>
          <a:stretch/>
        </p:blipFill>
        <p:spPr>
          <a:xfrm>
            <a:off x="950881" y="640081"/>
            <a:ext cx="6278452" cy="5054156"/>
          </a:xfrm>
          <a:prstGeom prst="rect">
            <a:avLst/>
          </a:prstGeom>
          <a:noFill/>
          <a:ln>
            <a:noFill/>
          </a:ln>
        </p:spPr>
      </p:pic>
      <p:cxnSp>
        <p:nvCxnSpPr>
          <p:cNvPr id="201" name="Google Shape;201;p24"/>
          <p:cNvCxnSpPr/>
          <p:nvPr/>
        </p:nvCxnSpPr>
        <p:spPr>
          <a:xfrm>
            <a:off x="8209305" y="4294754"/>
            <a:ext cx="3200400" cy="0"/>
          </a:xfrm>
          <a:prstGeom prst="straightConnector1">
            <a:avLst/>
          </a:prstGeom>
          <a:noFill/>
          <a:ln w="12700" cap="flat" cmpd="sng">
            <a:solidFill>
              <a:srgbClr val="3F3F3F"/>
            </a:solidFill>
            <a:prstDash val="solid"/>
            <a:round/>
            <a:headEnd type="none" w="sm" len="sm"/>
            <a:tailEnd type="none" w="sm" len="sm"/>
          </a:ln>
        </p:spPr>
      </p:cxnSp>
      <p:sp>
        <p:nvSpPr>
          <p:cNvPr id="202" name="Google Shape;202;p24"/>
          <p:cNvSpPr/>
          <p:nvPr/>
        </p:nvSpPr>
        <p:spPr>
          <a:xfrm>
            <a:off x="0" y="6400800"/>
            <a:ext cx="12192000" cy="457200"/>
          </a:xfrm>
          <a:prstGeom prst="rect">
            <a:avLst/>
          </a:prstGeom>
          <a:solidFill>
            <a:srgbClr val="26262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Open Sans"/>
              <a:ea typeface="Open Sans"/>
              <a:cs typeface="Open Sans"/>
              <a:sym typeface="Open Sans"/>
            </a:endParaRPr>
          </a:p>
        </p:txBody>
      </p:sp>
      <p:pic>
        <p:nvPicPr>
          <p:cNvPr id="203" name="Google Shape;203;p24" descr="An abstract genetic concept"/>
          <p:cNvPicPr preferRelativeResize="0"/>
          <p:nvPr/>
        </p:nvPicPr>
        <p:blipFill rotWithShape="1">
          <a:blip r:embed="rId4">
            <a:alphaModFix/>
          </a:blip>
          <a:srcRect t="78844" b="18137"/>
          <a:stretch/>
        </p:blipFill>
        <p:spPr>
          <a:xfrm rot="10800000">
            <a:off x="-2" y="6489977"/>
            <a:ext cx="12191999" cy="368023"/>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25"/>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3F3F3F"/>
              </a:buClr>
              <a:buSzPts val="4400"/>
              <a:buFont typeface="Open Sans"/>
              <a:buNone/>
            </a:pPr>
            <a:r>
              <a:rPr lang="en-CA"/>
              <a:t>Conclusion</a:t>
            </a:r>
            <a:endParaRPr/>
          </a:p>
        </p:txBody>
      </p:sp>
      <p:sp>
        <p:nvSpPr>
          <p:cNvPr id="209" name="Google Shape;209;p25"/>
          <p:cNvSpPr txBox="1">
            <a:spLocks noGrp="1"/>
          </p:cNvSpPr>
          <p:nvPr>
            <p:ph type="body" idx="1"/>
          </p:nvPr>
        </p:nvSpPr>
        <p:spPr>
          <a:xfrm>
            <a:off x="1097275" y="2108200"/>
            <a:ext cx="10058400" cy="3126300"/>
          </a:xfrm>
          <a:prstGeom prst="rect">
            <a:avLst/>
          </a:prstGeom>
          <a:noFill/>
          <a:ln>
            <a:noFill/>
          </a:ln>
        </p:spPr>
        <p:txBody>
          <a:bodyPr spcFirstLastPara="1" wrap="square" lIns="0" tIns="45700" rIns="0" bIns="45700" anchor="t" anchorCtr="0">
            <a:normAutofit/>
          </a:bodyPr>
          <a:lstStyle/>
          <a:p>
            <a:pPr marL="457200" lvl="0" indent="-342900" algn="l" rtl="0">
              <a:lnSpc>
                <a:spcPct val="120000"/>
              </a:lnSpc>
              <a:spcBef>
                <a:spcPts val="0"/>
              </a:spcBef>
              <a:spcAft>
                <a:spcPts val="0"/>
              </a:spcAft>
              <a:buSzPts val="1800"/>
              <a:buFont typeface="+mj-lt"/>
              <a:buAutoNum type="arabicPeriod"/>
            </a:pPr>
            <a:r>
              <a:rPr lang="en-CA" dirty="0"/>
              <a:t>Our project successfully explored housing sales data, implementing data cleaning, visualization, and machine learning techniques to build a predictive model. </a:t>
            </a:r>
            <a:endParaRPr dirty="0"/>
          </a:p>
          <a:p>
            <a:pPr marL="457200" lvl="0" indent="-342900" algn="l" rtl="0">
              <a:lnSpc>
                <a:spcPct val="120000"/>
              </a:lnSpc>
              <a:spcBef>
                <a:spcPts val="0"/>
              </a:spcBef>
              <a:spcAft>
                <a:spcPts val="0"/>
              </a:spcAft>
              <a:buSzPts val="1800"/>
              <a:buFont typeface="+mj-lt"/>
              <a:buAutoNum type="arabicPeriod"/>
            </a:pPr>
            <a:r>
              <a:rPr lang="en-CA" dirty="0"/>
              <a:t>After evaluating multiple models, </a:t>
            </a:r>
            <a:r>
              <a:rPr lang="en-CA" dirty="0" err="1"/>
              <a:t>XGBoost</a:t>
            </a:r>
            <a:r>
              <a:rPr lang="en-CA" dirty="0"/>
              <a:t> was chosen for its strong performance. </a:t>
            </a:r>
            <a:endParaRPr dirty="0"/>
          </a:p>
          <a:p>
            <a:pPr marL="457200" lvl="0" indent="-342900" algn="l" rtl="0">
              <a:lnSpc>
                <a:spcPct val="120000"/>
              </a:lnSpc>
              <a:spcBef>
                <a:spcPts val="0"/>
              </a:spcBef>
              <a:spcAft>
                <a:spcPts val="0"/>
              </a:spcAft>
              <a:buSzPts val="1800"/>
              <a:buFont typeface="+mj-lt"/>
              <a:buAutoNum type="arabicPeriod"/>
            </a:pPr>
            <a:r>
              <a:rPr lang="en-CA" dirty="0"/>
              <a:t>Through fine-tuning, we optimized its predictive accuracy, demonstrating its effectiveness in forecasting housing prices.</a:t>
            </a:r>
            <a:endParaRPr dirty="0"/>
          </a:p>
          <a:p>
            <a:pPr marL="457200" lvl="0" indent="-342900" algn="l" rtl="0">
              <a:lnSpc>
                <a:spcPct val="120000"/>
              </a:lnSpc>
              <a:spcBef>
                <a:spcPts val="0"/>
              </a:spcBef>
              <a:spcAft>
                <a:spcPts val="0"/>
              </a:spcAft>
              <a:buSzPts val="1800"/>
              <a:buFont typeface="+mj-lt"/>
              <a:buAutoNum type="arabicPeriod"/>
            </a:pPr>
            <a:r>
              <a:rPr lang="en-CA" dirty="0"/>
              <a:t>Our findings emphasize the importance of robust preprocessing, model selection, and hyperparameter tuning in predictive modeling. With additional refinements, our approach can contribute to more accurate and reliable real estate price predictions.</a:t>
            </a:r>
            <a:endParaRPr dirty="0"/>
          </a:p>
        </p:txBody>
      </p:sp>
      <p:pic>
        <p:nvPicPr>
          <p:cNvPr id="210" name="Google Shape;210;p25" descr="An abstract genetic concept"/>
          <p:cNvPicPr preferRelativeResize="0"/>
          <p:nvPr/>
        </p:nvPicPr>
        <p:blipFill rotWithShape="1">
          <a:blip r:embed="rId3">
            <a:alphaModFix/>
            <a:duotone>
              <a:prstClr val="black"/>
              <a:schemeClr val="accent1">
                <a:tint val="45000"/>
                <a:satMod val="400000"/>
              </a:schemeClr>
            </a:duotone>
          </a:blip>
          <a:srcRect t="78844" b="18137"/>
          <a:stretch/>
        </p:blipFill>
        <p:spPr>
          <a:xfrm rot="10800000">
            <a:off x="-2" y="6489977"/>
            <a:ext cx="12191999" cy="368023"/>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26"/>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3F3F3F"/>
              </a:buClr>
              <a:buSzPts val="4400"/>
              <a:buFont typeface="Open Sans"/>
              <a:buNone/>
            </a:pPr>
            <a:r>
              <a:rPr lang="en-CA"/>
              <a:t>Challenges</a:t>
            </a:r>
            <a:endParaRPr/>
          </a:p>
        </p:txBody>
      </p:sp>
      <p:sp>
        <p:nvSpPr>
          <p:cNvPr id="216" name="Google Shape;216;p26"/>
          <p:cNvSpPr txBox="1">
            <a:spLocks noGrp="1"/>
          </p:cNvSpPr>
          <p:nvPr>
            <p:ph type="body" idx="1"/>
          </p:nvPr>
        </p:nvSpPr>
        <p:spPr>
          <a:xfrm>
            <a:off x="1097280" y="2108201"/>
            <a:ext cx="10058400" cy="3760891"/>
          </a:xfrm>
          <a:prstGeom prst="rect">
            <a:avLst/>
          </a:prstGeom>
          <a:noFill/>
          <a:ln>
            <a:noFill/>
          </a:ln>
        </p:spPr>
        <p:txBody>
          <a:bodyPr spcFirstLastPara="1" wrap="square" lIns="0" tIns="45700" rIns="0" bIns="45700" anchor="t" anchorCtr="0">
            <a:normAutofit/>
          </a:bodyPr>
          <a:lstStyle/>
          <a:p>
            <a:pPr marL="91440" lvl="0" indent="-152400" algn="l" rtl="0">
              <a:lnSpc>
                <a:spcPct val="120000"/>
              </a:lnSpc>
              <a:spcBef>
                <a:spcPts val="0"/>
              </a:spcBef>
              <a:spcAft>
                <a:spcPts val="0"/>
              </a:spcAft>
              <a:buSzPts val="2400"/>
              <a:buChar char=" "/>
            </a:pPr>
            <a:r>
              <a:rPr lang="en-CA" sz="2400"/>
              <a:t>1. Iterative Data Cleaning &amp; Wrangling</a:t>
            </a:r>
            <a:endParaRPr/>
          </a:p>
          <a:p>
            <a:pPr marL="91440" lvl="0" indent="-152400" algn="l" rtl="0">
              <a:lnSpc>
                <a:spcPct val="120000"/>
              </a:lnSpc>
              <a:spcBef>
                <a:spcPts val="1400"/>
              </a:spcBef>
              <a:spcAft>
                <a:spcPts val="0"/>
              </a:spcAft>
              <a:buSzPts val="2400"/>
              <a:buChar char=" "/>
            </a:pPr>
            <a:r>
              <a:rPr lang="en-CA" sz="2400"/>
              <a:t>2. Handling List-Type Tags in String Format</a:t>
            </a:r>
            <a:endParaRPr/>
          </a:p>
        </p:txBody>
      </p:sp>
      <p:pic>
        <p:nvPicPr>
          <p:cNvPr id="217" name="Google Shape;217;p26" descr="An abstract genetic concept"/>
          <p:cNvPicPr preferRelativeResize="0"/>
          <p:nvPr/>
        </p:nvPicPr>
        <p:blipFill rotWithShape="1">
          <a:blip r:embed="rId3">
            <a:alphaModFix/>
          </a:blip>
          <a:srcRect t="78844" b="18137"/>
          <a:stretch/>
        </p:blipFill>
        <p:spPr>
          <a:xfrm rot="10800000">
            <a:off x="-2" y="6489977"/>
            <a:ext cx="12191999" cy="368023"/>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27"/>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3F3F3F"/>
              </a:buClr>
              <a:buSzPts val="4400"/>
              <a:buFont typeface="Open Sans"/>
              <a:buNone/>
            </a:pPr>
            <a:r>
              <a:rPr lang="en-CA"/>
              <a:t>Future Goals</a:t>
            </a:r>
            <a:endParaRPr/>
          </a:p>
        </p:txBody>
      </p:sp>
      <p:sp>
        <p:nvSpPr>
          <p:cNvPr id="223" name="Google Shape;223;p27"/>
          <p:cNvSpPr txBox="1">
            <a:spLocks noGrp="1"/>
          </p:cNvSpPr>
          <p:nvPr>
            <p:ph type="body" idx="1"/>
          </p:nvPr>
        </p:nvSpPr>
        <p:spPr>
          <a:xfrm>
            <a:off x="1097280" y="2108201"/>
            <a:ext cx="10058400" cy="3760891"/>
          </a:xfrm>
          <a:prstGeom prst="rect">
            <a:avLst/>
          </a:prstGeom>
          <a:noFill/>
          <a:ln>
            <a:noFill/>
          </a:ln>
        </p:spPr>
        <p:txBody>
          <a:bodyPr spcFirstLastPara="1" wrap="square" lIns="0" tIns="45700" rIns="0" bIns="45700" anchor="t" anchorCtr="0">
            <a:normAutofit/>
          </a:bodyPr>
          <a:lstStyle/>
          <a:p>
            <a:pPr marL="91440" lvl="0" indent="-152400" algn="l" rtl="0">
              <a:lnSpc>
                <a:spcPct val="120000"/>
              </a:lnSpc>
              <a:spcBef>
                <a:spcPts val="0"/>
              </a:spcBef>
              <a:spcAft>
                <a:spcPts val="0"/>
              </a:spcAft>
              <a:buSzPts val="2400"/>
              <a:buChar char=" "/>
            </a:pPr>
            <a:r>
              <a:rPr lang="en-CA" sz="2400"/>
              <a:t>1. More advanced feature selection</a:t>
            </a:r>
            <a:endParaRPr/>
          </a:p>
          <a:p>
            <a:pPr marL="91440" lvl="0" indent="-152400" algn="l" rtl="0">
              <a:lnSpc>
                <a:spcPct val="120000"/>
              </a:lnSpc>
              <a:spcBef>
                <a:spcPts val="1400"/>
              </a:spcBef>
              <a:spcAft>
                <a:spcPts val="0"/>
              </a:spcAft>
              <a:buSzPts val="2400"/>
              <a:buChar char=" "/>
            </a:pPr>
            <a:r>
              <a:rPr lang="en-CA" sz="2400"/>
              <a:t>2. Train separate models for high vs low priced homes</a:t>
            </a:r>
            <a:endParaRPr/>
          </a:p>
          <a:p>
            <a:pPr marL="91440" lvl="0" indent="-152400" algn="l" rtl="0">
              <a:lnSpc>
                <a:spcPct val="120000"/>
              </a:lnSpc>
              <a:spcBef>
                <a:spcPts val="1400"/>
              </a:spcBef>
              <a:spcAft>
                <a:spcPts val="0"/>
              </a:spcAft>
              <a:buSzPts val="2400"/>
              <a:buChar char=" "/>
            </a:pPr>
            <a:r>
              <a:rPr lang="en-CA" sz="2400"/>
              <a:t>3. Address potential multicollinearity</a:t>
            </a:r>
            <a:endParaRPr/>
          </a:p>
          <a:p>
            <a:pPr marL="91440" lvl="0" indent="-152400" algn="l" rtl="0">
              <a:lnSpc>
                <a:spcPct val="120000"/>
              </a:lnSpc>
              <a:spcBef>
                <a:spcPts val="1400"/>
              </a:spcBef>
              <a:spcAft>
                <a:spcPts val="0"/>
              </a:spcAft>
              <a:buSzPts val="2400"/>
              <a:buChar char=" "/>
            </a:pPr>
            <a:r>
              <a:rPr lang="en-CA" sz="2400"/>
              <a:t>4. Incorporate more location-based features</a:t>
            </a:r>
            <a:endParaRPr/>
          </a:p>
        </p:txBody>
      </p:sp>
      <p:pic>
        <p:nvPicPr>
          <p:cNvPr id="224" name="Google Shape;224;p27" descr="An abstract genetic concept"/>
          <p:cNvPicPr preferRelativeResize="0"/>
          <p:nvPr/>
        </p:nvPicPr>
        <p:blipFill rotWithShape="1">
          <a:blip r:embed="rId3">
            <a:alphaModFix/>
          </a:blip>
          <a:srcRect t="78844" b="18137"/>
          <a:stretch/>
        </p:blipFill>
        <p:spPr>
          <a:xfrm rot="10800000">
            <a:off x="-2" y="6489977"/>
            <a:ext cx="12191999" cy="368023"/>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pic>
        <p:nvPicPr>
          <p:cNvPr id="125" name="Google Shape;125;p16" descr="An abstract genetic concept"/>
          <p:cNvPicPr preferRelativeResize="0"/>
          <p:nvPr/>
        </p:nvPicPr>
        <p:blipFill rotWithShape="1">
          <a:blip r:embed="rId3">
            <a:alphaModFix/>
          </a:blip>
          <a:srcRect t="78844" b="18137"/>
          <a:stretch/>
        </p:blipFill>
        <p:spPr>
          <a:xfrm rot="10800000">
            <a:off x="-2" y="6489977"/>
            <a:ext cx="12191999" cy="368023"/>
          </a:xfrm>
          <a:prstGeom prst="rect">
            <a:avLst/>
          </a:prstGeom>
          <a:noFill/>
          <a:ln>
            <a:noFill/>
          </a:ln>
        </p:spPr>
      </p:pic>
      <p:sp>
        <p:nvSpPr>
          <p:cNvPr id="126" name="Google Shape;126;p16"/>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3F3F3F"/>
              </a:buClr>
              <a:buSzPts val="4400"/>
              <a:buFont typeface="Open Sans"/>
              <a:buNone/>
            </a:pPr>
            <a:r>
              <a:rPr lang="en-CA"/>
              <a:t>Project/Goals</a:t>
            </a:r>
            <a:endParaRPr/>
          </a:p>
        </p:txBody>
      </p:sp>
      <p:sp>
        <p:nvSpPr>
          <p:cNvPr id="127" name="Google Shape;127;p16"/>
          <p:cNvSpPr txBox="1">
            <a:spLocks noGrp="1"/>
          </p:cNvSpPr>
          <p:nvPr>
            <p:ph type="body" idx="1"/>
          </p:nvPr>
        </p:nvSpPr>
        <p:spPr>
          <a:xfrm>
            <a:off x="1097280" y="2108201"/>
            <a:ext cx="10058400" cy="3760891"/>
          </a:xfrm>
          <a:prstGeom prst="rect">
            <a:avLst/>
          </a:prstGeom>
          <a:noFill/>
          <a:ln>
            <a:noFill/>
          </a:ln>
        </p:spPr>
        <p:txBody>
          <a:bodyPr spcFirstLastPara="1" wrap="square" lIns="0" tIns="45700" rIns="0" bIns="45700" anchor="t" anchorCtr="0">
            <a:normAutofit/>
          </a:bodyPr>
          <a:lstStyle/>
          <a:p>
            <a:pPr marL="91440" lvl="0" indent="-152400" algn="l" rtl="0">
              <a:lnSpc>
                <a:spcPct val="120000"/>
              </a:lnSpc>
              <a:spcBef>
                <a:spcPts val="0"/>
              </a:spcBef>
              <a:spcAft>
                <a:spcPts val="0"/>
              </a:spcAft>
              <a:buSzPts val="2400"/>
              <a:buChar char=" "/>
            </a:pPr>
            <a:r>
              <a:rPr lang="en-CA" sz="2400"/>
              <a:t>1. Load, preprocess, and explore housing sales data.</a:t>
            </a:r>
            <a:endParaRPr/>
          </a:p>
          <a:p>
            <a:pPr marL="91440" lvl="0" indent="-152400" algn="l" rtl="0">
              <a:lnSpc>
                <a:spcPct val="120000"/>
              </a:lnSpc>
              <a:spcBef>
                <a:spcPts val="1400"/>
              </a:spcBef>
              <a:spcAft>
                <a:spcPts val="0"/>
              </a:spcAft>
              <a:buSzPts val="2400"/>
              <a:buChar char=" "/>
            </a:pPr>
            <a:r>
              <a:rPr lang="en-CA" sz="2400"/>
              <a:t>2. Train, evaluate, and optimize supervised learning models.</a:t>
            </a:r>
            <a:endParaRPr/>
          </a:p>
          <a:p>
            <a:pPr marL="91440" lvl="0" indent="-152400" algn="l" rtl="0">
              <a:lnSpc>
                <a:spcPct val="120000"/>
              </a:lnSpc>
              <a:spcBef>
                <a:spcPts val="1400"/>
              </a:spcBef>
              <a:spcAft>
                <a:spcPts val="0"/>
              </a:spcAft>
              <a:buSzPts val="2400"/>
              <a:buChar char=" "/>
            </a:pPr>
            <a:r>
              <a:rPr lang="en-CA" sz="2400"/>
              <a:t>3. Fine-tune the best model and implement a prediction pipeline.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17"/>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3F3F3F"/>
              </a:buClr>
              <a:buSzPts val="4400"/>
              <a:buFont typeface="Open Sans"/>
              <a:buNone/>
            </a:pPr>
            <a:r>
              <a:rPr lang="en-CA"/>
              <a:t>Process</a:t>
            </a:r>
            <a:endParaRPr/>
          </a:p>
        </p:txBody>
      </p:sp>
      <p:sp>
        <p:nvSpPr>
          <p:cNvPr id="133" name="Google Shape;133;p17"/>
          <p:cNvSpPr txBox="1">
            <a:spLocks noGrp="1"/>
          </p:cNvSpPr>
          <p:nvPr>
            <p:ph type="body" idx="1"/>
          </p:nvPr>
        </p:nvSpPr>
        <p:spPr>
          <a:xfrm>
            <a:off x="1097280" y="2108201"/>
            <a:ext cx="10058400" cy="3760891"/>
          </a:xfrm>
          <a:prstGeom prst="rect">
            <a:avLst/>
          </a:prstGeom>
          <a:noFill/>
          <a:ln>
            <a:noFill/>
          </a:ln>
        </p:spPr>
        <p:txBody>
          <a:bodyPr spcFirstLastPara="1" wrap="square" lIns="0" tIns="45700" rIns="0" bIns="45700" anchor="t" anchorCtr="0">
            <a:normAutofit/>
          </a:bodyPr>
          <a:lstStyle/>
          <a:p>
            <a:pPr marL="91440" lvl="0" indent="-152400" algn="l" rtl="0">
              <a:lnSpc>
                <a:spcPct val="120000"/>
              </a:lnSpc>
              <a:spcBef>
                <a:spcPts val="0"/>
              </a:spcBef>
              <a:spcAft>
                <a:spcPts val="0"/>
              </a:spcAft>
              <a:buSzPts val="2400"/>
              <a:buChar char=" "/>
            </a:pPr>
            <a:r>
              <a:rPr lang="en-CA" sz="2400"/>
              <a:t>I. Data Cleaning, Exploration and Visualization</a:t>
            </a:r>
            <a:endParaRPr/>
          </a:p>
          <a:p>
            <a:pPr marL="91440" lvl="0" indent="-152400" algn="l" rtl="0">
              <a:lnSpc>
                <a:spcPct val="120000"/>
              </a:lnSpc>
              <a:spcBef>
                <a:spcPts val="1400"/>
              </a:spcBef>
              <a:spcAft>
                <a:spcPts val="0"/>
              </a:spcAft>
              <a:buSzPts val="2400"/>
              <a:buChar char=" "/>
            </a:pPr>
            <a:r>
              <a:rPr lang="en-CA" sz="2400"/>
              <a:t>II. Model Selection</a:t>
            </a:r>
            <a:endParaRPr/>
          </a:p>
          <a:p>
            <a:pPr marL="91440" lvl="0" indent="-152400" algn="l" rtl="0">
              <a:lnSpc>
                <a:spcPct val="120000"/>
              </a:lnSpc>
              <a:spcBef>
                <a:spcPts val="1400"/>
              </a:spcBef>
              <a:spcAft>
                <a:spcPts val="0"/>
              </a:spcAft>
              <a:buSzPts val="2400"/>
              <a:buChar char=" "/>
            </a:pPr>
            <a:r>
              <a:rPr lang="en-CA" sz="2400"/>
              <a:t>III. Finetuning</a:t>
            </a:r>
            <a:endParaRPr/>
          </a:p>
          <a:p>
            <a:pPr marL="91440" lvl="0" indent="-152400" algn="l" rtl="0">
              <a:lnSpc>
                <a:spcPct val="120000"/>
              </a:lnSpc>
              <a:spcBef>
                <a:spcPts val="1400"/>
              </a:spcBef>
              <a:spcAft>
                <a:spcPts val="0"/>
              </a:spcAft>
              <a:buSzPts val="2400"/>
              <a:buChar char=" "/>
            </a:pPr>
            <a:r>
              <a:rPr lang="en-CA" sz="2400"/>
              <a:t>IV. Model Evaluation &amp; Results</a:t>
            </a:r>
            <a:endParaRPr/>
          </a:p>
        </p:txBody>
      </p:sp>
      <p:pic>
        <p:nvPicPr>
          <p:cNvPr id="134" name="Google Shape;134;p17" descr="An abstract genetic concept"/>
          <p:cNvPicPr preferRelativeResize="0"/>
          <p:nvPr/>
        </p:nvPicPr>
        <p:blipFill rotWithShape="1">
          <a:blip r:embed="rId3">
            <a:alphaModFix/>
          </a:blip>
          <a:srcRect t="78844" b="18137"/>
          <a:stretch/>
        </p:blipFill>
        <p:spPr>
          <a:xfrm rot="10800000">
            <a:off x="-2" y="6489977"/>
            <a:ext cx="12191999" cy="368023"/>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8"/>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3F3F3F"/>
              </a:buClr>
              <a:buSzPts val="4000"/>
              <a:buFont typeface="Open Sans"/>
              <a:buNone/>
            </a:pPr>
            <a:r>
              <a:rPr lang="en-CA" sz="3600" dirty="0"/>
              <a:t>I. Data Cleaning, Exploration and Visualization</a:t>
            </a:r>
            <a:endParaRPr sz="4000" dirty="0"/>
          </a:p>
        </p:txBody>
      </p:sp>
      <p:pic>
        <p:nvPicPr>
          <p:cNvPr id="141" name="Google Shape;141;p18" descr="A graph of different sizes and shapes&#10;&#10;AI-generated content may be incorrect."/>
          <p:cNvPicPr preferRelativeResize="0">
            <a:picLocks noGrp="1"/>
          </p:cNvPicPr>
          <p:nvPr>
            <p:ph type="body" idx="1"/>
          </p:nvPr>
        </p:nvPicPr>
        <p:blipFill rotWithShape="1">
          <a:blip r:embed="rId3">
            <a:alphaModFix/>
            <a:extLst>
              <a:ext uri="{BEBA8EAE-BF5A-486C-A8C5-ECC9F3942E4B}">
                <a14:imgProps xmlns:a14="http://schemas.microsoft.com/office/drawing/2010/main">
                  <a14:imgLayer r:embed="rId4">
                    <a14:imgEffect>
                      <a14:colorTemperature colorTemp="5900"/>
                    </a14:imgEffect>
                  </a14:imgLayer>
                </a14:imgProps>
              </a:ext>
            </a:extLst>
          </a:blip>
          <a:srcRect l="7393" t="-106" r="7899" b="6097"/>
          <a:stretch/>
        </p:blipFill>
        <p:spPr>
          <a:xfrm>
            <a:off x="5976005" y="1921398"/>
            <a:ext cx="5992216" cy="4375420"/>
          </a:xfrm>
          <a:prstGeom prst="rect">
            <a:avLst/>
          </a:prstGeom>
          <a:noFill/>
          <a:ln>
            <a:noFill/>
          </a:ln>
        </p:spPr>
      </p:pic>
      <p:pic>
        <p:nvPicPr>
          <p:cNvPr id="142" name="Google Shape;142;p18" descr="An abstract genetic concept"/>
          <p:cNvPicPr preferRelativeResize="0"/>
          <p:nvPr/>
        </p:nvPicPr>
        <p:blipFill rotWithShape="1">
          <a:blip r:embed="rId5">
            <a:alphaModFix/>
          </a:blip>
          <a:srcRect t="78844" b="18137"/>
          <a:stretch/>
        </p:blipFill>
        <p:spPr>
          <a:xfrm rot="10800000">
            <a:off x="-2" y="6489977"/>
            <a:ext cx="12191999" cy="368023"/>
          </a:xfrm>
          <a:prstGeom prst="rect">
            <a:avLst/>
          </a:prstGeom>
          <a:noFill/>
          <a:ln>
            <a:noFill/>
          </a:ln>
        </p:spPr>
      </p:pic>
      <p:pic>
        <p:nvPicPr>
          <p:cNvPr id="143" name="Google Shape;143;p18" descr="A graph of different sizes and colors&#10;&#10;AI-generated content may be incorrect."/>
          <p:cNvPicPr preferRelativeResize="0"/>
          <p:nvPr/>
        </p:nvPicPr>
        <p:blipFill rotWithShape="1">
          <a:blip r:embed="rId6">
            <a:alphaModFix/>
            <a:duotone>
              <a:schemeClr val="accent1">
                <a:shade val="45000"/>
                <a:satMod val="135000"/>
              </a:schemeClr>
              <a:prstClr val="white"/>
            </a:duotone>
          </a:blip>
          <a:srcRect l="7473" r="6644" b="4179"/>
          <a:stretch/>
        </p:blipFill>
        <p:spPr>
          <a:xfrm>
            <a:off x="163765" y="1921398"/>
            <a:ext cx="5960664" cy="437542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19"/>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3F3F3F"/>
              </a:buClr>
              <a:buSzPts val="4000"/>
              <a:buFont typeface="Open Sans"/>
              <a:buNone/>
            </a:pPr>
            <a:r>
              <a:rPr lang="en-CA" sz="3600"/>
              <a:t>I. Data Cleaning, Exploration and Visualization</a:t>
            </a:r>
            <a:endParaRPr sz="3600"/>
          </a:p>
        </p:txBody>
      </p:sp>
      <p:pic>
        <p:nvPicPr>
          <p:cNvPr id="150" name="Google Shape;150;p19" descr="An abstract genetic concept"/>
          <p:cNvPicPr preferRelativeResize="0"/>
          <p:nvPr/>
        </p:nvPicPr>
        <p:blipFill rotWithShape="1">
          <a:blip r:embed="rId3">
            <a:alphaModFix/>
          </a:blip>
          <a:srcRect t="78844" b="18137"/>
          <a:stretch/>
        </p:blipFill>
        <p:spPr>
          <a:xfrm rot="10800000">
            <a:off x="-2" y="6489977"/>
            <a:ext cx="12191999" cy="368023"/>
          </a:xfrm>
          <a:prstGeom prst="rect">
            <a:avLst/>
          </a:prstGeom>
          <a:noFill/>
          <a:ln>
            <a:noFill/>
          </a:ln>
        </p:spPr>
      </p:pic>
      <p:pic>
        <p:nvPicPr>
          <p:cNvPr id="151" name="Google Shape;151;p19" descr="A screenshot of a graph&#10;&#10;AI-generated content may be incorrect."/>
          <p:cNvPicPr preferRelativeResize="0">
            <a:picLocks noGrp="1"/>
          </p:cNvPicPr>
          <p:nvPr>
            <p:ph type="body" idx="1"/>
          </p:nvPr>
        </p:nvPicPr>
        <p:blipFill rotWithShape="1">
          <a:blip r:embed="rId4">
            <a:alphaModFix/>
          </a:blip>
          <a:srcRect l="289" t="33860" r="65563" b="30224"/>
          <a:stretch/>
        </p:blipFill>
        <p:spPr>
          <a:xfrm>
            <a:off x="238614" y="2450739"/>
            <a:ext cx="3831672" cy="2686661"/>
          </a:xfrm>
          <a:prstGeom prst="rect">
            <a:avLst/>
          </a:prstGeom>
          <a:noFill/>
          <a:ln>
            <a:noFill/>
          </a:ln>
        </p:spPr>
      </p:pic>
      <p:pic>
        <p:nvPicPr>
          <p:cNvPr id="152" name="Google Shape;152;p19" descr="A screenshot of a graph&#10;&#10;AI-generated content may be incorrect."/>
          <p:cNvPicPr preferRelativeResize="0"/>
          <p:nvPr/>
        </p:nvPicPr>
        <p:blipFill rotWithShape="1">
          <a:blip r:embed="rId4">
            <a:alphaModFix/>
          </a:blip>
          <a:srcRect l="33388" t="-1" b="65166"/>
          <a:stretch/>
        </p:blipFill>
        <p:spPr>
          <a:xfrm>
            <a:off x="4029944" y="2450739"/>
            <a:ext cx="7612229" cy="2653768"/>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0"/>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3F3F3F"/>
              </a:buClr>
              <a:buSzPts val="4000"/>
              <a:buFont typeface="Open Sans"/>
              <a:buNone/>
            </a:pPr>
            <a:r>
              <a:rPr lang="en-CA" sz="4000"/>
              <a:t>II. Model Selection: XGBoost</a:t>
            </a:r>
            <a:endParaRPr sz="4000"/>
          </a:p>
        </p:txBody>
      </p:sp>
      <p:pic>
        <p:nvPicPr>
          <p:cNvPr id="159" name="Google Shape;159;p20"/>
          <p:cNvPicPr preferRelativeResize="0">
            <a:picLocks noGrp="1"/>
          </p:cNvPicPr>
          <p:nvPr>
            <p:ph type="body" idx="1"/>
          </p:nvPr>
        </p:nvPicPr>
        <p:blipFill rotWithShape="1">
          <a:blip r:embed="rId3">
            <a:alphaModFix/>
          </a:blip>
          <a:srcRect r="992" b="3598"/>
          <a:stretch/>
        </p:blipFill>
        <p:spPr>
          <a:xfrm>
            <a:off x="1148787" y="2174981"/>
            <a:ext cx="9796304" cy="2417801"/>
          </a:xfrm>
          <a:prstGeom prst="rect">
            <a:avLst/>
          </a:prstGeom>
          <a:noFill/>
          <a:ln>
            <a:noFill/>
          </a:ln>
        </p:spPr>
      </p:pic>
      <p:pic>
        <p:nvPicPr>
          <p:cNvPr id="160" name="Google Shape;160;p20" descr="An abstract genetic concept"/>
          <p:cNvPicPr preferRelativeResize="0"/>
          <p:nvPr/>
        </p:nvPicPr>
        <p:blipFill rotWithShape="1">
          <a:blip r:embed="rId4">
            <a:alphaModFix/>
          </a:blip>
          <a:srcRect t="78844" b="18137"/>
          <a:stretch/>
        </p:blipFill>
        <p:spPr>
          <a:xfrm rot="10800000">
            <a:off x="-2" y="6489977"/>
            <a:ext cx="12191999" cy="368023"/>
          </a:xfrm>
          <a:prstGeom prst="rect">
            <a:avLst/>
          </a:prstGeom>
          <a:noFill/>
          <a:ln>
            <a:noFill/>
          </a:ln>
        </p:spPr>
      </p:pic>
      <p:sp>
        <p:nvSpPr>
          <p:cNvPr id="2" name="Rectangle: Rounded Corners 1">
            <a:extLst>
              <a:ext uri="{FF2B5EF4-FFF2-40B4-BE49-F238E27FC236}">
                <a16:creationId xmlns:a16="http://schemas.microsoft.com/office/drawing/2014/main" id="{AABA4735-59F9-EEBB-31A8-E560BF8FF120}"/>
              </a:ext>
            </a:extLst>
          </p:cNvPr>
          <p:cNvSpPr/>
          <p:nvPr/>
        </p:nvSpPr>
        <p:spPr>
          <a:xfrm>
            <a:off x="1246909" y="4114800"/>
            <a:ext cx="9632373" cy="398317"/>
          </a:xfrm>
          <a:prstGeom prst="roundRect">
            <a:avLst/>
          </a:prstGeom>
          <a:noFill/>
          <a:ln>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1"/>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3F3F3F"/>
              </a:buClr>
              <a:buSzPts val="4000"/>
              <a:buFont typeface="Open Sans"/>
              <a:buNone/>
            </a:pPr>
            <a:r>
              <a:rPr lang="en-CA" sz="4000"/>
              <a:t>III. Fine-Tuned XGBoost’s Performance:</a:t>
            </a:r>
            <a:endParaRPr/>
          </a:p>
        </p:txBody>
      </p:sp>
      <p:pic>
        <p:nvPicPr>
          <p:cNvPr id="167" name="Google Shape;167;p21" descr="An abstract genetic concept"/>
          <p:cNvPicPr preferRelativeResize="0"/>
          <p:nvPr/>
        </p:nvPicPr>
        <p:blipFill rotWithShape="1">
          <a:blip r:embed="rId3">
            <a:alphaModFix/>
          </a:blip>
          <a:srcRect t="78844" b="18137"/>
          <a:stretch/>
        </p:blipFill>
        <p:spPr>
          <a:xfrm rot="10800000">
            <a:off x="-2" y="6489977"/>
            <a:ext cx="12191999" cy="368023"/>
          </a:xfrm>
          <a:prstGeom prst="rect">
            <a:avLst/>
          </a:prstGeom>
          <a:noFill/>
          <a:ln>
            <a:noFill/>
          </a:ln>
        </p:spPr>
      </p:pic>
      <p:pic>
        <p:nvPicPr>
          <p:cNvPr id="6" name="Picture 5">
            <a:extLst>
              <a:ext uri="{FF2B5EF4-FFF2-40B4-BE49-F238E27FC236}">
                <a16:creationId xmlns:a16="http://schemas.microsoft.com/office/drawing/2014/main" id="{E885965D-22ED-49BE-4C7B-150CEFE8A9A5}"/>
              </a:ext>
            </a:extLst>
          </p:cNvPr>
          <p:cNvPicPr>
            <a:picLocks noChangeAspect="1"/>
          </p:cNvPicPr>
          <p:nvPr/>
        </p:nvPicPr>
        <p:blipFill>
          <a:blip r:embed="rId4"/>
          <a:stretch>
            <a:fillRect/>
          </a:stretch>
        </p:blipFill>
        <p:spPr>
          <a:xfrm>
            <a:off x="1182083" y="1984663"/>
            <a:ext cx="9827827" cy="2308796"/>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71"/>
        <p:cNvGrpSpPr/>
        <p:nvPr/>
      </p:nvGrpSpPr>
      <p:grpSpPr>
        <a:xfrm>
          <a:off x="0" y="0"/>
          <a:ext cx="0" cy="0"/>
          <a:chOff x="0" y="0"/>
          <a:chExt cx="0" cy="0"/>
        </a:xfrm>
      </p:grpSpPr>
      <p:sp>
        <p:nvSpPr>
          <p:cNvPr id="172" name="Google Shape;172;p22"/>
          <p:cNvSpPr/>
          <p:nvPr/>
        </p:nvSpPr>
        <p:spPr>
          <a:xfrm>
            <a:off x="3175" y="6400800"/>
            <a:ext cx="12188825" cy="457200"/>
          </a:xfrm>
          <a:prstGeom prst="rect">
            <a:avLst/>
          </a:prstGeom>
          <a:solidFill>
            <a:srgbClr val="26262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Open Sans"/>
              <a:ea typeface="Open Sans"/>
              <a:cs typeface="Open Sans"/>
              <a:sym typeface="Open Sans"/>
            </a:endParaRPr>
          </a:p>
        </p:txBody>
      </p:sp>
      <p:cxnSp>
        <p:nvCxnSpPr>
          <p:cNvPr id="173" name="Google Shape;173;p22"/>
          <p:cNvCxnSpPr/>
          <p:nvPr/>
        </p:nvCxnSpPr>
        <p:spPr>
          <a:xfrm>
            <a:off x="1207658" y="4474741"/>
            <a:ext cx="9875520" cy="0"/>
          </a:xfrm>
          <a:prstGeom prst="straightConnector1">
            <a:avLst/>
          </a:prstGeom>
          <a:noFill/>
          <a:ln w="12700" cap="flat" cmpd="sng">
            <a:solidFill>
              <a:srgbClr val="3F3F3F"/>
            </a:solidFill>
            <a:prstDash val="solid"/>
            <a:round/>
            <a:headEnd type="none" w="sm" len="sm"/>
            <a:tailEnd type="none" w="sm" len="sm"/>
          </a:ln>
        </p:spPr>
      </p:cxnSp>
      <p:sp>
        <p:nvSpPr>
          <p:cNvPr id="174" name="Google Shape;174;p22"/>
          <p:cNvSpPr/>
          <p:nvPr/>
        </p:nvSpPr>
        <p:spPr>
          <a:xfrm>
            <a:off x="0" y="0"/>
            <a:ext cx="12192001"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75" name="Google Shape;175;p22"/>
          <p:cNvSpPr txBox="1">
            <a:spLocks noGrp="1"/>
          </p:cNvSpPr>
          <p:nvPr>
            <p:ph type="title"/>
          </p:nvPr>
        </p:nvSpPr>
        <p:spPr>
          <a:xfrm>
            <a:off x="8141110" y="639098"/>
            <a:ext cx="3401961" cy="349479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262626"/>
              </a:buClr>
              <a:buSzPts val="5400"/>
              <a:buFont typeface="Open Sans"/>
              <a:buNone/>
            </a:pPr>
            <a:r>
              <a:rPr lang="en-CA" sz="4800" dirty="0">
                <a:solidFill>
                  <a:srgbClr val="262626"/>
                </a:solidFill>
              </a:rPr>
              <a:t>IV. Model Evaluation &amp; Results</a:t>
            </a:r>
            <a:endParaRPr sz="4000" dirty="0"/>
          </a:p>
        </p:txBody>
      </p:sp>
      <p:pic>
        <p:nvPicPr>
          <p:cNvPr id="176" name="Google Shape;176;p22" descr="A graph with purple bars&#10;&#10;AI-generated content may be incorrect."/>
          <p:cNvPicPr preferRelativeResize="0">
            <a:picLocks noGrp="1"/>
          </p:cNvPicPr>
          <p:nvPr>
            <p:ph type="body" idx="1"/>
          </p:nvPr>
        </p:nvPicPr>
        <p:blipFill rotWithShape="1">
          <a:blip r:embed="rId3">
            <a:alphaModFix/>
          </a:blip>
          <a:srcRect/>
          <a:stretch/>
        </p:blipFill>
        <p:spPr>
          <a:xfrm>
            <a:off x="633999" y="1024370"/>
            <a:ext cx="6912217" cy="4285578"/>
          </a:xfrm>
          <a:prstGeom prst="rect">
            <a:avLst/>
          </a:prstGeom>
          <a:noFill/>
          <a:ln>
            <a:noFill/>
          </a:ln>
        </p:spPr>
      </p:pic>
      <p:cxnSp>
        <p:nvCxnSpPr>
          <p:cNvPr id="177" name="Google Shape;177;p22"/>
          <p:cNvCxnSpPr/>
          <p:nvPr/>
        </p:nvCxnSpPr>
        <p:spPr>
          <a:xfrm>
            <a:off x="8209305" y="4294754"/>
            <a:ext cx="3200400" cy="0"/>
          </a:xfrm>
          <a:prstGeom prst="straightConnector1">
            <a:avLst/>
          </a:prstGeom>
          <a:noFill/>
          <a:ln w="12700" cap="flat" cmpd="sng">
            <a:solidFill>
              <a:srgbClr val="3F3F3F"/>
            </a:solidFill>
            <a:prstDash val="solid"/>
            <a:round/>
            <a:headEnd type="none" w="sm" len="sm"/>
            <a:tailEnd type="none" w="sm" len="sm"/>
          </a:ln>
        </p:spPr>
      </p:cxnSp>
      <p:sp>
        <p:nvSpPr>
          <p:cNvPr id="178" name="Google Shape;178;p22"/>
          <p:cNvSpPr/>
          <p:nvPr/>
        </p:nvSpPr>
        <p:spPr>
          <a:xfrm>
            <a:off x="0" y="6400800"/>
            <a:ext cx="12192000" cy="457200"/>
          </a:xfrm>
          <a:prstGeom prst="rect">
            <a:avLst/>
          </a:prstGeom>
          <a:solidFill>
            <a:srgbClr val="26262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Open Sans"/>
              <a:ea typeface="Open Sans"/>
              <a:cs typeface="Open Sans"/>
              <a:sym typeface="Open Sans"/>
            </a:endParaRPr>
          </a:p>
        </p:txBody>
      </p:sp>
      <p:pic>
        <p:nvPicPr>
          <p:cNvPr id="179" name="Google Shape;179;p22" descr="An abstract genetic concept"/>
          <p:cNvPicPr preferRelativeResize="0"/>
          <p:nvPr/>
        </p:nvPicPr>
        <p:blipFill rotWithShape="1">
          <a:blip r:embed="rId4">
            <a:alphaModFix/>
          </a:blip>
          <a:srcRect t="78844" b="18137"/>
          <a:stretch/>
        </p:blipFill>
        <p:spPr>
          <a:xfrm rot="10800000">
            <a:off x="-2" y="6489977"/>
            <a:ext cx="12191999" cy="368023"/>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83"/>
        <p:cNvGrpSpPr/>
        <p:nvPr/>
      </p:nvGrpSpPr>
      <p:grpSpPr>
        <a:xfrm>
          <a:off x="0" y="0"/>
          <a:ext cx="0" cy="0"/>
          <a:chOff x="0" y="0"/>
          <a:chExt cx="0" cy="0"/>
        </a:xfrm>
      </p:grpSpPr>
      <p:sp>
        <p:nvSpPr>
          <p:cNvPr id="184" name="Google Shape;184;p23"/>
          <p:cNvSpPr/>
          <p:nvPr/>
        </p:nvSpPr>
        <p:spPr>
          <a:xfrm>
            <a:off x="3175" y="6400800"/>
            <a:ext cx="12188825" cy="457200"/>
          </a:xfrm>
          <a:prstGeom prst="rect">
            <a:avLst/>
          </a:prstGeom>
          <a:solidFill>
            <a:srgbClr val="26262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Open Sans"/>
              <a:ea typeface="Open Sans"/>
              <a:cs typeface="Open Sans"/>
              <a:sym typeface="Open Sans"/>
            </a:endParaRPr>
          </a:p>
        </p:txBody>
      </p:sp>
      <p:cxnSp>
        <p:nvCxnSpPr>
          <p:cNvPr id="185" name="Google Shape;185;p23"/>
          <p:cNvCxnSpPr/>
          <p:nvPr/>
        </p:nvCxnSpPr>
        <p:spPr>
          <a:xfrm>
            <a:off x="1207658" y="4474741"/>
            <a:ext cx="9875520" cy="0"/>
          </a:xfrm>
          <a:prstGeom prst="straightConnector1">
            <a:avLst/>
          </a:prstGeom>
          <a:noFill/>
          <a:ln w="12700" cap="flat" cmpd="sng">
            <a:solidFill>
              <a:srgbClr val="3F3F3F"/>
            </a:solidFill>
            <a:prstDash val="solid"/>
            <a:round/>
            <a:headEnd type="none" w="sm" len="sm"/>
            <a:tailEnd type="none" w="sm" len="sm"/>
          </a:ln>
        </p:spPr>
      </p:cxnSp>
      <p:sp>
        <p:nvSpPr>
          <p:cNvPr id="186" name="Google Shape;186;p23"/>
          <p:cNvSpPr/>
          <p:nvPr/>
        </p:nvSpPr>
        <p:spPr>
          <a:xfrm>
            <a:off x="0" y="0"/>
            <a:ext cx="12192001"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a:ea typeface="Open Sans"/>
              <a:cs typeface="Open Sans"/>
              <a:sym typeface="Open Sans"/>
            </a:endParaRPr>
          </a:p>
        </p:txBody>
      </p:sp>
      <p:sp>
        <p:nvSpPr>
          <p:cNvPr id="187" name="Google Shape;187;p23"/>
          <p:cNvSpPr txBox="1">
            <a:spLocks noGrp="1"/>
          </p:cNvSpPr>
          <p:nvPr>
            <p:ph type="title"/>
          </p:nvPr>
        </p:nvSpPr>
        <p:spPr>
          <a:xfrm>
            <a:off x="8141110" y="639098"/>
            <a:ext cx="3401961" cy="349479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262626"/>
              </a:buClr>
              <a:buSzPts val="5400"/>
              <a:buFont typeface="Open Sans"/>
              <a:buNone/>
            </a:pPr>
            <a:r>
              <a:rPr lang="en-CA" sz="4800" dirty="0">
                <a:solidFill>
                  <a:srgbClr val="262626"/>
                </a:solidFill>
              </a:rPr>
              <a:t>IV. Model Evaluation &amp; Results</a:t>
            </a:r>
            <a:endParaRPr sz="4000" dirty="0"/>
          </a:p>
        </p:txBody>
      </p:sp>
      <p:pic>
        <p:nvPicPr>
          <p:cNvPr id="188" name="Google Shape;188;p23" descr="A graph with purple dots&#10;&#10;AI-generated content may be incorrect."/>
          <p:cNvPicPr preferRelativeResize="0">
            <a:picLocks noGrp="1"/>
          </p:cNvPicPr>
          <p:nvPr>
            <p:ph type="body" idx="1"/>
          </p:nvPr>
        </p:nvPicPr>
        <p:blipFill rotWithShape="1">
          <a:blip r:embed="rId3">
            <a:alphaModFix/>
          </a:blip>
          <a:srcRect/>
          <a:stretch/>
        </p:blipFill>
        <p:spPr>
          <a:xfrm>
            <a:off x="839848" y="640081"/>
            <a:ext cx="6500519" cy="5054156"/>
          </a:xfrm>
          <a:prstGeom prst="rect">
            <a:avLst/>
          </a:prstGeom>
          <a:noFill/>
          <a:ln>
            <a:noFill/>
          </a:ln>
        </p:spPr>
      </p:pic>
      <p:cxnSp>
        <p:nvCxnSpPr>
          <p:cNvPr id="189" name="Google Shape;189;p23"/>
          <p:cNvCxnSpPr/>
          <p:nvPr/>
        </p:nvCxnSpPr>
        <p:spPr>
          <a:xfrm>
            <a:off x="8209305" y="4294754"/>
            <a:ext cx="3200400" cy="0"/>
          </a:xfrm>
          <a:prstGeom prst="straightConnector1">
            <a:avLst/>
          </a:prstGeom>
          <a:noFill/>
          <a:ln w="12700" cap="flat" cmpd="sng">
            <a:solidFill>
              <a:srgbClr val="3F3F3F"/>
            </a:solidFill>
            <a:prstDash val="solid"/>
            <a:round/>
            <a:headEnd type="none" w="sm" len="sm"/>
            <a:tailEnd type="none" w="sm" len="sm"/>
          </a:ln>
        </p:spPr>
      </p:cxnSp>
      <p:sp>
        <p:nvSpPr>
          <p:cNvPr id="190" name="Google Shape;190;p23"/>
          <p:cNvSpPr/>
          <p:nvPr/>
        </p:nvSpPr>
        <p:spPr>
          <a:xfrm>
            <a:off x="0" y="6400800"/>
            <a:ext cx="12192000" cy="457200"/>
          </a:xfrm>
          <a:prstGeom prst="rect">
            <a:avLst/>
          </a:prstGeom>
          <a:solidFill>
            <a:srgbClr val="26262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Open Sans"/>
              <a:ea typeface="Open Sans"/>
              <a:cs typeface="Open Sans"/>
              <a:sym typeface="Open Sans"/>
            </a:endParaRPr>
          </a:p>
        </p:txBody>
      </p:sp>
      <p:pic>
        <p:nvPicPr>
          <p:cNvPr id="191" name="Google Shape;191;p23" descr="An abstract genetic concept"/>
          <p:cNvPicPr preferRelativeResize="0"/>
          <p:nvPr/>
        </p:nvPicPr>
        <p:blipFill rotWithShape="1">
          <a:blip r:embed="rId4">
            <a:alphaModFix/>
          </a:blip>
          <a:srcRect t="78844" b="18137"/>
          <a:stretch/>
        </p:blipFill>
        <p:spPr>
          <a:xfrm rot="10800000">
            <a:off x="-2" y="6489977"/>
            <a:ext cx="12191999" cy="368023"/>
          </a:xfrm>
          <a:prstGeom prst="rect">
            <a:avLst/>
          </a:prstGeom>
          <a:noFill/>
          <a:ln>
            <a:noFill/>
          </a:ln>
        </p:spPr>
      </p:pic>
    </p:spTree>
  </p:cSld>
  <p:clrMapOvr>
    <a:masterClrMapping/>
  </p:clrMapOvr>
</p:sld>
</file>

<file path=ppt/theme/theme1.xml><?xml version="1.0" encoding="utf-8"?>
<a:theme xmlns:a="http://schemas.openxmlformats.org/drawingml/2006/main" name="RetrospectVTI">
  <a:themeElements>
    <a:clrScheme name="AnalogousFromLightSeedLeftStep">
      <a:dk1>
        <a:srgbClr val="000000"/>
      </a:dk1>
      <a:lt1>
        <a:srgbClr val="FFFFFF"/>
      </a:lt1>
      <a:dk2>
        <a:srgbClr val="24393F"/>
      </a:dk2>
      <a:lt2>
        <a:srgbClr val="E8E8E2"/>
      </a:lt2>
      <a:accent1>
        <a:srgbClr val="8885D7"/>
      </a:accent1>
      <a:accent2>
        <a:srgbClr val="6A90CE"/>
      </a:accent2>
      <a:accent3>
        <a:srgbClr val="5AAEC3"/>
      </a:accent3>
      <a:accent4>
        <a:srgbClr val="5DB4A2"/>
      </a:accent4>
      <a:accent5>
        <a:srgbClr val="68B484"/>
      </a:accent5>
      <a:accent6>
        <a:srgbClr val="62B65E"/>
      </a:accent6>
      <a:hlink>
        <a:srgbClr val="84865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RetrospectVTI">
  <a:themeElements>
    <a:clrScheme name="AnalogousFromLightSeedLeftStep">
      <a:dk1>
        <a:srgbClr val="000000"/>
      </a:dk1>
      <a:lt1>
        <a:srgbClr val="FFFFFF"/>
      </a:lt1>
      <a:dk2>
        <a:srgbClr val="24393F"/>
      </a:dk2>
      <a:lt2>
        <a:srgbClr val="E8E8E2"/>
      </a:lt2>
      <a:accent1>
        <a:srgbClr val="8885D7"/>
      </a:accent1>
      <a:accent2>
        <a:srgbClr val="6A90CE"/>
      </a:accent2>
      <a:accent3>
        <a:srgbClr val="5AAEC3"/>
      </a:accent3>
      <a:accent4>
        <a:srgbClr val="5DB4A2"/>
      </a:accent4>
      <a:accent5>
        <a:srgbClr val="68B484"/>
      </a:accent5>
      <a:accent6>
        <a:srgbClr val="62B65E"/>
      </a:accent6>
      <a:hlink>
        <a:srgbClr val="84865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TotalTime>
  <Words>260</Words>
  <Application>Microsoft Office PowerPoint</Application>
  <PresentationFormat>Widescreen</PresentationFormat>
  <Paragraphs>34</Paragraphs>
  <Slides>13</Slides>
  <Notes>13</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13</vt:i4>
      </vt:variant>
    </vt:vector>
  </HeadingPairs>
  <TitlesOfParts>
    <vt:vector size="18" baseType="lpstr">
      <vt:lpstr>Arial</vt:lpstr>
      <vt:lpstr>Calibri</vt:lpstr>
      <vt:lpstr>Open Sans</vt:lpstr>
      <vt:lpstr>RetrospectVTI</vt:lpstr>
      <vt:lpstr>RetrospectVTI</vt:lpstr>
      <vt:lpstr>Data Science Midterm Project</vt:lpstr>
      <vt:lpstr>Project/Goals</vt:lpstr>
      <vt:lpstr>Process</vt:lpstr>
      <vt:lpstr>I. Data Cleaning, Exploration and Visualization</vt:lpstr>
      <vt:lpstr>I. Data Cleaning, Exploration and Visualization</vt:lpstr>
      <vt:lpstr>II. Model Selection: XGBoost</vt:lpstr>
      <vt:lpstr>III. Fine-Tuned XGBoost’s Performance:</vt:lpstr>
      <vt:lpstr>IV. Model Evaluation &amp; Results</vt:lpstr>
      <vt:lpstr>IV. Model Evaluation &amp; Results</vt:lpstr>
      <vt:lpstr>IV. Model Evaluation &amp; Results</vt:lpstr>
      <vt:lpstr>Conclusion</vt:lpstr>
      <vt:lpstr>Challenges</vt:lpstr>
      <vt:lpstr>Future Goals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Korinne Angela White</cp:lastModifiedBy>
  <cp:revision>9</cp:revision>
  <dcterms:modified xsi:type="dcterms:W3CDTF">2025-02-11T18:26:05Z</dcterms:modified>
</cp:coreProperties>
</file>