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Open Sans"/>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200"/>
              </a:spcBef>
              <a:spcAft>
                <a:spcPts val="0"/>
              </a:spcAft>
              <a:buSzPts val="2400"/>
              <a:buNone/>
              <a:defRPr sz="2400" cap="none">
                <a:solidFill>
                  <a:schemeClr val="lt1"/>
                </a:solidFill>
                <a:latin typeface="Open Sans"/>
                <a:ea typeface="Open Sans"/>
                <a:cs typeface="Open Sans"/>
                <a:sym typeface="Open Sans"/>
              </a:defRPr>
            </a:lvl1pPr>
            <a:lvl2pPr lvl="1" algn="ctr">
              <a:lnSpc>
                <a:spcPct val="120000"/>
              </a:lnSpc>
              <a:spcBef>
                <a:spcPts val="200"/>
              </a:spcBef>
              <a:spcAft>
                <a:spcPts val="0"/>
              </a:spcAft>
              <a:buClr>
                <a:srgbClr val="FEFEFE"/>
              </a:buClr>
              <a:buSzPts val="2400"/>
              <a:buNone/>
              <a:defRPr sz="2400"/>
            </a:lvl2pPr>
            <a:lvl3pPr lvl="2" algn="ctr">
              <a:lnSpc>
                <a:spcPct val="120000"/>
              </a:lnSpc>
              <a:spcBef>
                <a:spcPts val="400"/>
              </a:spcBef>
              <a:spcAft>
                <a:spcPts val="0"/>
              </a:spcAft>
              <a:buClr>
                <a:srgbClr val="FEFEFE"/>
              </a:buClr>
              <a:buSzPts val="2400"/>
              <a:buNone/>
              <a:defRPr sz="2400"/>
            </a:lvl3pPr>
            <a:lvl4pPr lvl="3" algn="ctr">
              <a:lnSpc>
                <a:spcPct val="120000"/>
              </a:lnSpc>
              <a:spcBef>
                <a:spcPts val="400"/>
              </a:spcBef>
              <a:spcAft>
                <a:spcPts val="0"/>
              </a:spcAft>
              <a:buClr>
                <a:srgbClr val="FEFEFE"/>
              </a:buClr>
              <a:buSzPts val="2000"/>
              <a:buNone/>
              <a:defRPr sz="2000"/>
            </a:lvl4pPr>
            <a:lvl5pPr lvl="4" algn="ctr">
              <a:lnSpc>
                <a:spcPct val="12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21" name="Google Shape;21;p2"/>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22" name="Google Shape;22;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9" name="Shape 89"/>
        <p:cNvGrpSpPr/>
        <p:nvPr/>
      </p:nvGrpSpPr>
      <p:grpSpPr>
        <a:xfrm>
          <a:off x="0" y="0"/>
          <a:ext cx="0" cy="0"/>
          <a:chOff x="0" y="0"/>
          <a:chExt cx="0" cy="0"/>
        </a:xfrm>
      </p:grpSpPr>
      <p:sp>
        <p:nvSpPr>
          <p:cNvPr id="90" name="Google Shape;90;p1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ph idx="2" type="pic"/>
          </p:nvPr>
        </p:nvSpPr>
        <p:spPr>
          <a:xfrm>
            <a:off x="15" y="0"/>
            <a:ext cx="12191985" cy="4578350"/>
          </a:xfrm>
          <a:prstGeom prst="rect">
            <a:avLst/>
          </a:prstGeom>
          <a:solidFill>
            <a:srgbClr val="D8D8D8"/>
          </a:solidFill>
          <a:ln>
            <a:noFill/>
          </a:ln>
        </p:spPr>
      </p:sp>
      <p:sp>
        <p:nvSpPr>
          <p:cNvPr id="92" name="Google Shape;92;p1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Open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20000"/>
              </a:lnSpc>
              <a:spcBef>
                <a:spcPts val="0"/>
              </a:spcBef>
              <a:spcAft>
                <a:spcPts val="0"/>
              </a:spcAft>
              <a:buSzPts val="1800"/>
              <a:buNone/>
              <a:defRPr sz="1800">
                <a:solidFill>
                  <a:srgbClr val="FFFFFF"/>
                </a:solidFill>
              </a:defRPr>
            </a:lvl1pPr>
            <a:lvl2pPr indent="-228600" lvl="1" marL="914400" algn="l">
              <a:lnSpc>
                <a:spcPct val="120000"/>
              </a:lnSpc>
              <a:spcBef>
                <a:spcPts val="6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4" name="Google Shape;94;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0" name="Google Shape;100;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3" name="Shape 103"/>
        <p:cNvGrpSpPr/>
        <p:nvPr/>
      </p:nvGrpSpPr>
      <p:grpSpPr>
        <a:xfrm>
          <a:off x="0" y="0"/>
          <a:ext cx="0" cy="0"/>
          <a:chOff x="0" y="0"/>
          <a:chExt cx="0" cy="0"/>
        </a:xfrm>
      </p:grpSpPr>
      <p:sp>
        <p:nvSpPr>
          <p:cNvPr id="104" name="Google Shape;104;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7" name="Google Shape;107;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9"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Open Sans"/>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lvl="1" algn="ctr">
              <a:lnSpc>
                <a:spcPct val="120000"/>
              </a:lnSpc>
              <a:spcBef>
                <a:spcPts val="200"/>
              </a:spcBef>
              <a:spcAft>
                <a:spcPts val="0"/>
              </a:spcAft>
              <a:buClr>
                <a:srgbClr val="3F3F3F"/>
              </a:buClr>
              <a:buSzPts val="2400"/>
              <a:buNone/>
              <a:defRPr sz="2400"/>
            </a:lvl2pPr>
            <a:lvl3pPr lvl="2" algn="ctr">
              <a:lnSpc>
                <a:spcPct val="120000"/>
              </a:lnSpc>
              <a:spcBef>
                <a:spcPts val="400"/>
              </a:spcBef>
              <a:spcAft>
                <a:spcPts val="0"/>
              </a:spcAft>
              <a:buClr>
                <a:srgbClr val="3F3F3F"/>
              </a:buClr>
              <a:buSzPts val="2400"/>
              <a:buNone/>
              <a:defRPr sz="2400"/>
            </a:lvl3pPr>
            <a:lvl4pPr lvl="3" algn="ctr">
              <a:lnSpc>
                <a:spcPct val="120000"/>
              </a:lnSpc>
              <a:spcBef>
                <a:spcPts val="400"/>
              </a:spcBef>
              <a:spcAft>
                <a:spcPts val="0"/>
              </a:spcAft>
              <a:buClr>
                <a:srgbClr val="3F3F3F"/>
              </a:buClr>
              <a:buSzPts val="2000"/>
              <a:buNone/>
              <a:defRPr sz="2000"/>
            </a:lvl4pPr>
            <a:lvl5pPr lvl="4" algn="ctr">
              <a:lnSpc>
                <a:spcPct val="12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3" name="Google Shape;43;p5"/>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4" name="Google Shape;44;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7" name="Shape 47"/>
        <p:cNvGrpSpPr/>
        <p:nvPr/>
      </p:nvGrpSpPr>
      <p:grpSpPr>
        <a:xfrm>
          <a:off x="0" y="0"/>
          <a:ext cx="0" cy="0"/>
          <a:chOff x="0" y="0"/>
          <a:chExt cx="0" cy="0"/>
        </a:xfrm>
      </p:grpSpPr>
      <p:sp>
        <p:nvSpPr>
          <p:cNvPr id="48" name="Google Shape;48;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Open Sans"/>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indent="-228600" lvl="1" marL="914400" algn="l">
              <a:lnSpc>
                <a:spcPct val="120000"/>
              </a:lnSpc>
              <a:spcBef>
                <a:spcPts val="200"/>
              </a:spcBef>
              <a:spcAft>
                <a:spcPts val="0"/>
              </a:spcAft>
              <a:buClr>
                <a:srgbClr val="888888"/>
              </a:buClr>
              <a:buSzPts val="1800"/>
              <a:buNone/>
              <a:defRPr sz="1800">
                <a:solidFill>
                  <a:srgbClr val="888888"/>
                </a:solidFill>
              </a:defRPr>
            </a:lvl2pPr>
            <a:lvl3pPr indent="-228600" lvl="2" marL="1371600" algn="l">
              <a:lnSpc>
                <a:spcPct val="120000"/>
              </a:lnSpc>
              <a:spcBef>
                <a:spcPts val="400"/>
              </a:spcBef>
              <a:spcAft>
                <a:spcPts val="0"/>
              </a:spcAft>
              <a:buClr>
                <a:srgbClr val="888888"/>
              </a:buClr>
              <a:buSzPts val="1600"/>
              <a:buNone/>
              <a:defRPr sz="1600">
                <a:solidFill>
                  <a:srgbClr val="888888"/>
                </a:solidFill>
              </a:defRPr>
            </a:lvl3pPr>
            <a:lvl4pPr indent="-228600" lvl="3" marL="1828800" algn="l">
              <a:lnSpc>
                <a:spcPct val="120000"/>
              </a:lnSpc>
              <a:spcBef>
                <a:spcPts val="400"/>
              </a:spcBef>
              <a:spcAft>
                <a:spcPts val="0"/>
              </a:spcAft>
              <a:buClr>
                <a:srgbClr val="888888"/>
              </a:buClr>
              <a:buSzPts val="1400"/>
              <a:buNone/>
              <a:defRPr sz="1400">
                <a:solidFill>
                  <a:srgbClr val="888888"/>
                </a:solidFill>
              </a:defRPr>
            </a:lvl4pPr>
            <a:lvl5pPr indent="-228600" lvl="4" marL="2286000" algn="l">
              <a:lnSpc>
                <a:spcPct val="12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1" name="Google Shape;51;p6"/>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2" name="Google Shape;52;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8" name="Google Shape;58;p7"/>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5" name="Google Shape;65;p8"/>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8"/>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7" name="Google Shape;67;p8"/>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6" name="Shape 76"/>
        <p:cNvGrpSpPr/>
        <p:nvPr/>
      </p:nvGrpSpPr>
      <p:grpSpPr>
        <a:xfrm>
          <a:off x="0" y="0"/>
          <a:ext cx="0" cy="0"/>
          <a:chOff x="0" y="0"/>
          <a:chExt cx="0" cy="0"/>
        </a:xfrm>
      </p:grpSpPr>
      <p:sp>
        <p:nvSpPr>
          <p:cNvPr id="77" name="Google Shape;77;p1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1" name="Shape 81"/>
        <p:cNvGrpSpPr/>
        <p:nvPr/>
      </p:nvGrpSpPr>
      <p:grpSpPr>
        <a:xfrm>
          <a:off x="0" y="0"/>
          <a:ext cx="0" cy="0"/>
          <a:chOff x="0" y="0"/>
          <a:chExt cx="0" cy="0"/>
        </a:xfrm>
      </p:grpSpPr>
      <p:sp>
        <p:nvSpPr>
          <p:cNvPr id="82" name="Google Shape;82;p1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Open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800"/>
              <a:buNone/>
              <a:defRPr sz="1800">
                <a:solidFill>
                  <a:srgbClr val="FFFFFF"/>
                </a:solidFill>
              </a:defRPr>
            </a:lvl1pPr>
            <a:lvl2pPr indent="-228600" lvl="1" marL="914400" algn="l">
              <a:lnSpc>
                <a:spcPct val="120000"/>
              </a:lnSpc>
              <a:spcBef>
                <a:spcPts val="2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1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Open Sans"/>
                <a:ea typeface="Open Sans"/>
                <a:cs typeface="Open Sans"/>
                <a:sym typeface="Open Sans"/>
              </a:defRPr>
            </a:lvl1pPr>
            <a:lvl2pPr indent="0" lvl="1" marL="0" algn="l">
              <a:spcBef>
                <a:spcPts val="0"/>
              </a:spcBef>
              <a:buNone/>
              <a:defRPr sz="800">
                <a:solidFill>
                  <a:schemeClr val="dk2"/>
                </a:solidFill>
                <a:latin typeface="Open Sans"/>
                <a:ea typeface="Open Sans"/>
                <a:cs typeface="Open Sans"/>
                <a:sym typeface="Open Sans"/>
              </a:defRPr>
            </a:lvl2pPr>
            <a:lvl3pPr indent="0" lvl="2" marL="0" algn="l">
              <a:spcBef>
                <a:spcPts val="0"/>
              </a:spcBef>
              <a:buNone/>
              <a:defRPr sz="800">
                <a:solidFill>
                  <a:schemeClr val="dk2"/>
                </a:solidFill>
                <a:latin typeface="Open Sans"/>
                <a:ea typeface="Open Sans"/>
                <a:cs typeface="Open Sans"/>
                <a:sym typeface="Open Sans"/>
              </a:defRPr>
            </a:lvl3pPr>
            <a:lvl4pPr indent="0" lvl="3" marL="0" algn="l">
              <a:spcBef>
                <a:spcPts val="0"/>
              </a:spcBef>
              <a:buNone/>
              <a:defRPr sz="800">
                <a:solidFill>
                  <a:schemeClr val="dk2"/>
                </a:solidFill>
                <a:latin typeface="Open Sans"/>
                <a:ea typeface="Open Sans"/>
                <a:cs typeface="Open Sans"/>
                <a:sym typeface="Open Sans"/>
              </a:defRPr>
            </a:lvl4pPr>
            <a:lvl5pPr indent="0" lvl="4" marL="0" algn="l">
              <a:spcBef>
                <a:spcPts val="0"/>
              </a:spcBef>
              <a:buNone/>
              <a:defRPr sz="800">
                <a:solidFill>
                  <a:schemeClr val="dk2"/>
                </a:solidFill>
                <a:latin typeface="Open Sans"/>
                <a:ea typeface="Open Sans"/>
                <a:cs typeface="Open Sans"/>
                <a:sym typeface="Open Sans"/>
              </a:defRPr>
            </a:lvl5pPr>
            <a:lvl6pPr indent="0" lvl="5" marL="0" algn="l">
              <a:spcBef>
                <a:spcPts val="0"/>
              </a:spcBef>
              <a:buNone/>
              <a:defRPr sz="800">
                <a:solidFill>
                  <a:schemeClr val="dk2"/>
                </a:solidFill>
                <a:latin typeface="Open Sans"/>
                <a:ea typeface="Open Sans"/>
                <a:cs typeface="Open Sans"/>
                <a:sym typeface="Open Sans"/>
              </a:defRPr>
            </a:lvl6pPr>
            <a:lvl7pPr indent="0" lvl="6" marL="0" algn="l">
              <a:spcBef>
                <a:spcPts val="0"/>
              </a:spcBef>
              <a:buNone/>
              <a:defRPr sz="800">
                <a:solidFill>
                  <a:schemeClr val="dk2"/>
                </a:solidFill>
                <a:latin typeface="Open Sans"/>
                <a:ea typeface="Open Sans"/>
                <a:cs typeface="Open Sans"/>
                <a:sym typeface="Open Sans"/>
              </a:defRPr>
            </a:lvl7pPr>
            <a:lvl8pPr indent="0" lvl="7" marL="0" algn="l">
              <a:spcBef>
                <a:spcPts val="0"/>
              </a:spcBef>
              <a:buNone/>
              <a:defRPr sz="800">
                <a:solidFill>
                  <a:schemeClr val="dk2"/>
                </a:solidFill>
                <a:latin typeface="Open Sans"/>
                <a:ea typeface="Open Sans"/>
                <a:cs typeface="Open Sans"/>
                <a:sym typeface="Open Sans"/>
              </a:defRPr>
            </a:lvl8pPr>
            <a:lvl9pPr indent="0" lvl="8" marL="0" algn="l">
              <a:spcBef>
                <a:spcPts val="0"/>
              </a:spcBef>
              <a:buNone/>
              <a:defRPr sz="800">
                <a:solidFill>
                  <a:schemeClr val="dk2"/>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400"/>
              <a:buFont typeface="Open Sans"/>
              <a:buNone/>
              <a:defRPr b="0" i="0" sz="4400" u="none" cap="none" strike="noStrike">
                <a:solidFill>
                  <a:srgbClr val="FEFEFE"/>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marR="0" rtl="0" algn="l">
              <a:lnSpc>
                <a:spcPct val="120000"/>
              </a:lnSpc>
              <a:spcBef>
                <a:spcPts val="1200"/>
              </a:spcBef>
              <a:spcAft>
                <a:spcPts val="0"/>
              </a:spcAft>
              <a:buClr>
                <a:schemeClr val="accent1"/>
              </a:buClr>
              <a:buSzPts val="1800"/>
              <a:buFont typeface="Calibri"/>
              <a:buChar char=" "/>
              <a:defRPr b="0" i="0" sz="1800" u="none" cap="none" strike="noStrike">
                <a:solidFill>
                  <a:srgbClr val="FEFEFE"/>
                </a:solidFill>
                <a:latin typeface="Open Sans"/>
                <a:ea typeface="Open Sans"/>
                <a:cs typeface="Open Sans"/>
                <a:sym typeface="Open Sans"/>
              </a:defRPr>
            </a:lvl1pPr>
            <a:lvl2pPr indent="-330200" lvl="1" marL="914400" marR="0" rtl="0" algn="l">
              <a:lnSpc>
                <a:spcPct val="120000"/>
              </a:lnSpc>
              <a:spcBef>
                <a:spcPts val="200"/>
              </a:spcBef>
              <a:spcAft>
                <a:spcPts val="0"/>
              </a:spcAft>
              <a:buClr>
                <a:srgbClr val="FEFEFE"/>
              </a:buClr>
              <a:buSzPts val="1600"/>
              <a:buFont typeface="Calibri"/>
              <a:buChar char="◦"/>
              <a:defRPr b="0" i="0" sz="1600" u="none" cap="none" strike="noStrike">
                <a:solidFill>
                  <a:srgbClr val="FEFEFE"/>
                </a:solidFill>
                <a:latin typeface="Open Sans"/>
                <a:ea typeface="Open Sans"/>
                <a:cs typeface="Open Sans"/>
                <a:sym typeface="Open Sans"/>
              </a:defRPr>
            </a:lvl2pPr>
            <a:lvl3pPr indent="-304800" lvl="2" marL="1371600" marR="0" rtl="0" algn="l">
              <a:lnSpc>
                <a:spcPct val="120000"/>
              </a:lnSpc>
              <a:spcBef>
                <a:spcPts val="400"/>
              </a:spcBef>
              <a:spcAft>
                <a:spcPts val="0"/>
              </a:spcAft>
              <a:buClr>
                <a:srgbClr val="FEFEFE"/>
              </a:buClr>
              <a:buSzPts val="1200"/>
              <a:buFont typeface="Calibri"/>
              <a:buChar char="◦"/>
              <a:defRPr b="0" i="0" sz="1200" u="none" cap="none" strike="noStrike">
                <a:solidFill>
                  <a:srgbClr val="FEFEFE"/>
                </a:solidFill>
                <a:latin typeface="Open Sans"/>
                <a:ea typeface="Open Sans"/>
                <a:cs typeface="Open Sans"/>
                <a:sym typeface="Open Sans"/>
              </a:defRPr>
            </a:lvl3pPr>
            <a:lvl4pPr indent="-304800" lvl="3" marL="1828800" marR="0" rtl="0" algn="l">
              <a:lnSpc>
                <a:spcPct val="120000"/>
              </a:lnSpc>
              <a:spcBef>
                <a:spcPts val="400"/>
              </a:spcBef>
              <a:spcAft>
                <a:spcPts val="0"/>
              </a:spcAft>
              <a:buClr>
                <a:srgbClr val="FEFEFE"/>
              </a:buClr>
              <a:buSzPts val="1200"/>
              <a:buFont typeface="Calibri"/>
              <a:buChar char="◦"/>
              <a:defRPr b="0" i="0" sz="1200" u="none" cap="none" strike="noStrike">
                <a:solidFill>
                  <a:srgbClr val="FEFEFE"/>
                </a:solidFill>
                <a:latin typeface="Open Sans"/>
                <a:ea typeface="Open Sans"/>
                <a:cs typeface="Open Sans"/>
                <a:sym typeface="Open Sans"/>
              </a:defRPr>
            </a:lvl4pPr>
            <a:lvl5pPr indent="-304800" lvl="4" marL="2286000" marR="0" rtl="0" algn="l">
              <a:lnSpc>
                <a:spcPct val="120000"/>
              </a:lnSpc>
              <a:spcBef>
                <a:spcPts val="400"/>
              </a:spcBef>
              <a:spcAft>
                <a:spcPts val="0"/>
              </a:spcAft>
              <a:buClr>
                <a:srgbClr val="FEFEFE"/>
              </a:buClr>
              <a:buSzPts val="1200"/>
              <a:buFont typeface="Calibri"/>
              <a:buChar char="◦"/>
              <a:defRPr b="0" i="0" sz="1200" u="none" cap="none" strike="noStrike">
                <a:solidFill>
                  <a:srgbClr val="FEFEFE"/>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Open Sans"/>
                <a:ea typeface="Open Sans"/>
                <a:cs typeface="Open Sans"/>
                <a:sym typeface="Open Sans"/>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Open Sans"/>
                <a:ea typeface="Open Sans"/>
                <a:cs typeface="Open Sans"/>
                <a:sym typeface="Open Sans"/>
              </a:defRPr>
            </a:lvl9pPr>
          </a:lstStyle>
          <a:p/>
        </p:txBody>
      </p:sp>
      <p:sp>
        <p:nvSpPr>
          <p:cNvPr id="13" name="Google Shape;13;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9pPr>
          </a:lstStyle>
          <a:p/>
        </p:txBody>
      </p:sp>
      <p:sp>
        <p:nvSpPr>
          <p:cNvPr id="14" name="Google Shape;14;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lt1"/>
                </a:solidFill>
                <a:latin typeface="Open Sans"/>
                <a:ea typeface="Open Sans"/>
                <a:cs typeface="Open Sans"/>
                <a:sym typeface="Open Sans"/>
              </a:defRPr>
            </a:lvl9pPr>
          </a:lstStyle>
          <a:p/>
        </p:txBody>
      </p:sp>
      <p:sp>
        <p:nvSpPr>
          <p:cNvPr id="15" name="Google Shape;15;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Open Sans"/>
                <a:ea typeface="Open Sans"/>
                <a:cs typeface="Open Sans"/>
                <a:sym typeface="Open Sans"/>
              </a:defRPr>
            </a:lvl1pPr>
            <a:lvl2pPr indent="0" lvl="1" marL="0" marR="0" rtl="0" algn="l">
              <a:spcBef>
                <a:spcPts val="0"/>
              </a:spcBef>
              <a:buNone/>
              <a:defRPr b="0" i="0" sz="800" u="none" cap="none" strike="noStrike">
                <a:solidFill>
                  <a:srgbClr val="FFFFFF"/>
                </a:solidFill>
                <a:latin typeface="Open Sans"/>
                <a:ea typeface="Open Sans"/>
                <a:cs typeface="Open Sans"/>
                <a:sym typeface="Open Sans"/>
              </a:defRPr>
            </a:lvl2pPr>
            <a:lvl3pPr indent="0" lvl="2" marL="0" marR="0" rtl="0" algn="l">
              <a:spcBef>
                <a:spcPts val="0"/>
              </a:spcBef>
              <a:buNone/>
              <a:defRPr b="0" i="0" sz="800" u="none" cap="none" strike="noStrike">
                <a:solidFill>
                  <a:srgbClr val="FFFFFF"/>
                </a:solidFill>
                <a:latin typeface="Open Sans"/>
                <a:ea typeface="Open Sans"/>
                <a:cs typeface="Open Sans"/>
                <a:sym typeface="Open Sans"/>
              </a:defRPr>
            </a:lvl3pPr>
            <a:lvl4pPr indent="0" lvl="3" marL="0" marR="0" rtl="0" algn="l">
              <a:spcBef>
                <a:spcPts val="0"/>
              </a:spcBef>
              <a:buNone/>
              <a:defRPr b="0" i="0" sz="800" u="none" cap="none" strike="noStrike">
                <a:solidFill>
                  <a:srgbClr val="FFFFFF"/>
                </a:solidFill>
                <a:latin typeface="Open Sans"/>
                <a:ea typeface="Open Sans"/>
                <a:cs typeface="Open Sans"/>
                <a:sym typeface="Open Sans"/>
              </a:defRPr>
            </a:lvl4pPr>
            <a:lvl5pPr indent="0" lvl="4" marL="0" marR="0" rtl="0" algn="l">
              <a:spcBef>
                <a:spcPts val="0"/>
              </a:spcBef>
              <a:buNone/>
              <a:defRPr b="0" i="0" sz="800" u="none" cap="none" strike="noStrike">
                <a:solidFill>
                  <a:srgbClr val="FFFFFF"/>
                </a:solidFill>
                <a:latin typeface="Open Sans"/>
                <a:ea typeface="Open Sans"/>
                <a:cs typeface="Open Sans"/>
                <a:sym typeface="Open Sans"/>
              </a:defRPr>
            </a:lvl5pPr>
            <a:lvl6pPr indent="0" lvl="5" marL="0" marR="0" rtl="0" algn="l">
              <a:spcBef>
                <a:spcPts val="0"/>
              </a:spcBef>
              <a:buNone/>
              <a:defRPr b="0" i="0" sz="800" u="none" cap="none" strike="noStrike">
                <a:solidFill>
                  <a:srgbClr val="FFFFFF"/>
                </a:solidFill>
                <a:latin typeface="Open Sans"/>
                <a:ea typeface="Open Sans"/>
                <a:cs typeface="Open Sans"/>
                <a:sym typeface="Open Sans"/>
              </a:defRPr>
            </a:lvl6pPr>
            <a:lvl7pPr indent="0" lvl="6" marL="0" marR="0" rtl="0" algn="l">
              <a:spcBef>
                <a:spcPts val="0"/>
              </a:spcBef>
              <a:buNone/>
              <a:defRPr b="0" i="0" sz="800" u="none" cap="none" strike="noStrike">
                <a:solidFill>
                  <a:srgbClr val="FFFFFF"/>
                </a:solidFill>
                <a:latin typeface="Open Sans"/>
                <a:ea typeface="Open Sans"/>
                <a:cs typeface="Open Sans"/>
                <a:sym typeface="Open Sans"/>
              </a:defRPr>
            </a:lvl7pPr>
            <a:lvl8pPr indent="0" lvl="7" marL="0" marR="0" rtl="0" algn="l">
              <a:spcBef>
                <a:spcPts val="0"/>
              </a:spcBef>
              <a:buNone/>
              <a:defRPr b="0" i="0" sz="800" u="none" cap="none" strike="noStrike">
                <a:solidFill>
                  <a:srgbClr val="FFFFFF"/>
                </a:solidFill>
                <a:latin typeface="Open Sans"/>
                <a:ea typeface="Open Sans"/>
                <a:cs typeface="Open Sans"/>
                <a:sym typeface="Open Sans"/>
              </a:defRPr>
            </a:lvl8pPr>
            <a:lvl9pPr indent="0" lvl="8" marL="0" marR="0" rtl="0" algn="l">
              <a:spcBef>
                <a:spcPts val="0"/>
              </a:spcBef>
              <a:buNone/>
              <a:defRPr b="0" i="0" sz="800" u="none" cap="none" strike="noStrike">
                <a:solidFill>
                  <a:srgbClr val="FFFFFF"/>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CA"/>
              <a:t>‹#›</a:t>
            </a:fld>
            <a:endParaRPr/>
          </a:p>
        </p:txBody>
      </p:sp>
      <p:cxnSp>
        <p:nvCxnSpPr>
          <p:cNvPr id="16" name="Google Shape;16;p1"/>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400"/>
              <a:buFont typeface="Open Sans"/>
              <a:buNone/>
              <a:defRPr b="0" i="0" sz="4400" u="none" cap="none" strike="noStrike">
                <a:solidFill>
                  <a:srgbClr val="3F3F3F"/>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marR="0" rtl="0" algn="l">
              <a:lnSpc>
                <a:spcPct val="120000"/>
              </a:lnSpc>
              <a:spcBef>
                <a:spcPts val="1200"/>
              </a:spcBef>
              <a:spcAft>
                <a:spcPts val="0"/>
              </a:spcAft>
              <a:buClr>
                <a:schemeClr val="accent1"/>
              </a:buClr>
              <a:buSzPts val="1800"/>
              <a:buFont typeface="Calibri"/>
              <a:buChar char=" "/>
              <a:defRPr b="0" i="0" sz="1800" u="none" cap="none" strike="noStrike">
                <a:solidFill>
                  <a:srgbClr val="3F3F3F"/>
                </a:solidFill>
                <a:latin typeface="Open Sans"/>
                <a:ea typeface="Open Sans"/>
                <a:cs typeface="Open Sans"/>
                <a:sym typeface="Open Sans"/>
              </a:defRPr>
            </a:lvl1pPr>
            <a:lvl2pPr indent="-330200" lvl="1" marL="914400" marR="0" rtl="0" algn="l">
              <a:lnSpc>
                <a:spcPct val="120000"/>
              </a:lnSpc>
              <a:spcBef>
                <a:spcPts val="200"/>
              </a:spcBef>
              <a:spcAft>
                <a:spcPts val="0"/>
              </a:spcAft>
              <a:buClr>
                <a:srgbClr val="3F3F3F"/>
              </a:buClr>
              <a:buSzPts val="1600"/>
              <a:buFont typeface="Calibri"/>
              <a:buChar char="◦"/>
              <a:defRPr b="0" i="0" sz="1600" u="none" cap="none" strike="noStrike">
                <a:solidFill>
                  <a:srgbClr val="3F3F3F"/>
                </a:solidFill>
                <a:latin typeface="Open Sans"/>
                <a:ea typeface="Open Sans"/>
                <a:cs typeface="Open Sans"/>
                <a:sym typeface="Open Sans"/>
              </a:defRPr>
            </a:lvl2pPr>
            <a:lvl3pPr indent="-304800" lvl="2" marL="13716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3pPr>
            <a:lvl4pPr indent="-304800" lvl="3" marL="18288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4pPr>
            <a:lvl5pPr indent="-304800" lvl="4" marL="22860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9pPr>
          </a:lstStyle>
          <a:p/>
        </p:txBody>
      </p:sp>
      <p:sp>
        <p:nvSpPr>
          <p:cNvPr id="29" name="Google Shape;29;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800">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30" name="Google Shape;30;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800" cap="non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31" name="Google Shape;31;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800" u="none">
                <a:solidFill>
                  <a:srgbClr val="FFFFFF"/>
                </a:solidFill>
                <a:latin typeface="Open Sans"/>
                <a:ea typeface="Open Sans"/>
                <a:cs typeface="Open Sans"/>
                <a:sym typeface="Open Sans"/>
              </a:defRPr>
            </a:lvl1pPr>
            <a:lvl2pPr indent="0" lvl="1" marL="0" marR="0" rtl="0" algn="l">
              <a:spcBef>
                <a:spcPts val="0"/>
              </a:spcBef>
              <a:buNone/>
              <a:defRPr b="0" sz="800" u="none">
                <a:solidFill>
                  <a:srgbClr val="FFFFFF"/>
                </a:solidFill>
                <a:latin typeface="Open Sans"/>
                <a:ea typeface="Open Sans"/>
                <a:cs typeface="Open Sans"/>
                <a:sym typeface="Open Sans"/>
              </a:defRPr>
            </a:lvl2pPr>
            <a:lvl3pPr indent="0" lvl="2" marL="0" marR="0" rtl="0" algn="l">
              <a:spcBef>
                <a:spcPts val="0"/>
              </a:spcBef>
              <a:buNone/>
              <a:defRPr b="0" sz="800" u="none">
                <a:solidFill>
                  <a:srgbClr val="FFFFFF"/>
                </a:solidFill>
                <a:latin typeface="Open Sans"/>
                <a:ea typeface="Open Sans"/>
                <a:cs typeface="Open Sans"/>
                <a:sym typeface="Open Sans"/>
              </a:defRPr>
            </a:lvl3pPr>
            <a:lvl4pPr indent="0" lvl="3" marL="0" marR="0" rtl="0" algn="l">
              <a:spcBef>
                <a:spcPts val="0"/>
              </a:spcBef>
              <a:buNone/>
              <a:defRPr b="0" sz="800" u="none">
                <a:solidFill>
                  <a:srgbClr val="FFFFFF"/>
                </a:solidFill>
                <a:latin typeface="Open Sans"/>
                <a:ea typeface="Open Sans"/>
                <a:cs typeface="Open Sans"/>
                <a:sym typeface="Open Sans"/>
              </a:defRPr>
            </a:lvl4pPr>
            <a:lvl5pPr indent="0" lvl="4" marL="0" marR="0" rtl="0" algn="l">
              <a:spcBef>
                <a:spcPts val="0"/>
              </a:spcBef>
              <a:buNone/>
              <a:defRPr b="0" sz="800" u="none">
                <a:solidFill>
                  <a:srgbClr val="FFFFFF"/>
                </a:solidFill>
                <a:latin typeface="Open Sans"/>
                <a:ea typeface="Open Sans"/>
                <a:cs typeface="Open Sans"/>
                <a:sym typeface="Open Sans"/>
              </a:defRPr>
            </a:lvl5pPr>
            <a:lvl6pPr indent="0" lvl="5" marL="0" marR="0" rtl="0" algn="l">
              <a:spcBef>
                <a:spcPts val="0"/>
              </a:spcBef>
              <a:buNone/>
              <a:defRPr b="0" sz="800" u="none">
                <a:solidFill>
                  <a:srgbClr val="FFFFFF"/>
                </a:solidFill>
                <a:latin typeface="Open Sans"/>
                <a:ea typeface="Open Sans"/>
                <a:cs typeface="Open Sans"/>
                <a:sym typeface="Open Sans"/>
              </a:defRPr>
            </a:lvl6pPr>
            <a:lvl7pPr indent="0" lvl="6" marL="0" marR="0" rtl="0" algn="l">
              <a:spcBef>
                <a:spcPts val="0"/>
              </a:spcBef>
              <a:buNone/>
              <a:defRPr b="0" sz="800" u="none">
                <a:solidFill>
                  <a:srgbClr val="FFFFFF"/>
                </a:solidFill>
                <a:latin typeface="Open Sans"/>
                <a:ea typeface="Open Sans"/>
                <a:cs typeface="Open Sans"/>
                <a:sym typeface="Open Sans"/>
              </a:defRPr>
            </a:lvl7pPr>
            <a:lvl8pPr indent="0" lvl="7" marL="0" marR="0" rtl="0" algn="l">
              <a:spcBef>
                <a:spcPts val="0"/>
              </a:spcBef>
              <a:buNone/>
              <a:defRPr b="0" sz="800" u="none">
                <a:solidFill>
                  <a:srgbClr val="FFFFFF"/>
                </a:solidFill>
                <a:latin typeface="Open Sans"/>
                <a:ea typeface="Open Sans"/>
                <a:cs typeface="Open Sans"/>
                <a:sym typeface="Open Sans"/>
              </a:defRPr>
            </a:lvl8pPr>
            <a:lvl9pPr indent="0" lvl="8" marL="0" marR="0" rtl="0" algn="l">
              <a:spcBef>
                <a:spcPts val="0"/>
              </a:spcBef>
              <a:buNone/>
              <a:defRPr b="0" sz="800" u="none">
                <a:solidFill>
                  <a:srgbClr val="FFFFFF"/>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CA"/>
              <a:t>‹#›</a:t>
            </a:fld>
            <a:endParaRPr/>
          </a:p>
        </p:txBody>
      </p:sp>
      <p:cxnSp>
        <p:nvCxnSpPr>
          <p:cNvPr id="32" name="Google Shape;32;p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pic>
        <p:nvPicPr>
          <p:cNvPr descr="An abstract genetic concept" id="115" name="Google Shape;115;p15"/>
          <p:cNvPicPr preferRelativeResize="0"/>
          <p:nvPr/>
        </p:nvPicPr>
        <p:blipFill rotWithShape="1">
          <a:blip r:embed="rId3">
            <a:alphaModFix/>
          </a:blip>
          <a:srcRect b="18137" l="0" r="0" t="25613"/>
          <a:stretch/>
        </p:blipFill>
        <p:spPr>
          <a:xfrm>
            <a:off x="1" y="10"/>
            <a:ext cx="12191999" cy="6857990"/>
          </a:xfrm>
          <a:prstGeom prst="rect">
            <a:avLst/>
          </a:prstGeom>
          <a:noFill/>
          <a:ln>
            <a:noFill/>
          </a:ln>
        </p:spPr>
      </p:pic>
      <p:sp>
        <p:nvSpPr>
          <p:cNvPr id="116" name="Google Shape;116;p15"/>
          <p:cNvSpPr/>
          <p:nvPr/>
        </p:nvSpPr>
        <p:spPr>
          <a:xfrm>
            <a:off x="4654296" y="3118982"/>
            <a:ext cx="7537704" cy="2462668"/>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17" name="Google Shape;117;p15"/>
          <p:cNvSpPr txBox="1"/>
          <p:nvPr>
            <p:ph type="ctrTitle"/>
          </p:nvPr>
        </p:nvSpPr>
        <p:spPr>
          <a:xfrm>
            <a:off x="4985517" y="3331444"/>
            <a:ext cx="7206482" cy="12293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1" i="0" lang="en-CA" sz="3600">
                <a:solidFill>
                  <a:schemeClr val="lt1"/>
                </a:solidFill>
                <a:latin typeface="Arial"/>
                <a:ea typeface="Arial"/>
                <a:cs typeface="Arial"/>
                <a:sym typeface="Arial"/>
              </a:rPr>
              <a:t>Data Science Midterm Project</a:t>
            </a:r>
            <a:endParaRPr sz="3600">
              <a:solidFill>
                <a:schemeClr val="lt1"/>
              </a:solidFill>
              <a:latin typeface="Arial"/>
              <a:ea typeface="Arial"/>
              <a:cs typeface="Arial"/>
              <a:sym typeface="Arial"/>
            </a:endParaRPr>
          </a:p>
        </p:txBody>
      </p:sp>
      <p:sp>
        <p:nvSpPr>
          <p:cNvPr id="118" name="Google Shape;118;p15"/>
          <p:cNvSpPr txBox="1"/>
          <p:nvPr>
            <p:ph idx="1" type="subTitle"/>
          </p:nvPr>
        </p:nvSpPr>
        <p:spPr>
          <a:xfrm>
            <a:off x="4985516" y="4735799"/>
            <a:ext cx="6470693" cy="60525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700"/>
              <a:buNone/>
            </a:pPr>
            <a:r>
              <a:rPr lang="en-CA" sz="1700">
                <a:latin typeface="Arial"/>
                <a:ea typeface="Arial"/>
                <a:cs typeface="Arial"/>
                <a:sym typeface="Arial"/>
              </a:rPr>
              <a:t>JAFARNEJAD, DIBA &amp; WHITE, KORINNE ANGELA</a:t>
            </a:r>
            <a:endParaRPr sz="1700">
              <a:latin typeface="Arial"/>
              <a:ea typeface="Arial"/>
              <a:cs typeface="Arial"/>
              <a:sym typeface="Arial"/>
            </a:endParaRPr>
          </a:p>
        </p:txBody>
      </p:sp>
      <p:cxnSp>
        <p:nvCxnSpPr>
          <p:cNvPr id="119" name="Google Shape;119;p15"/>
          <p:cNvCxnSpPr/>
          <p:nvPr/>
        </p:nvCxnSpPr>
        <p:spPr>
          <a:xfrm>
            <a:off x="5110211" y="4641183"/>
            <a:ext cx="6309360" cy="0"/>
          </a:xfrm>
          <a:prstGeom prst="straightConnector1">
            <a:avLst/>
          </a:prstGeom>
          <a:noFill/>
          <a:ln cap="flat" cmpd="sng" w="19050">
            <a:solidFill>
              <a:schemeClr val="accent1">
                <a:alpha val="89803"/>
              </a:schemeClr>
            </a:solidFill>
            <a:prstDash val="solid"/>
            <a:round/>
            <a:headEnd len="sm" w="sm" type="none"/>
            <a:tailEnd len="sm" w="sm" type="none"/>
          </a:ln>
        </p:spPr>
      </p:cxnSp>
      <p:sp>
        <p:nvSpPr>
          <p:cNvPr id="120" name="Google Shape;120;p15"/>
          <p:cNvSpPr/>
          <p:nvPr/>
        </p:nvSpPr>
        <p:spPr>
          <a:xfrm>
            <a:off x="1" y="6400800"/>
            <a:ext cx="12192000" cy="457200"/>
          </a:xfrm>
          <a:prstGeom prst="rect">
            <a:avLst/>
          </a:prstGeom>
          <a:solidFill>
            <a:srgbClr val="262626">
              <a:alpha val="9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4"/>
          <p:cNvSpPr/>
          <p:nvPr/>
        </p:nvSpPr>
        <p:spPr>
          <a:xfrm>
            <a:off x="3175" y="6400800"/>
            <a:ext cx="12188825" cy="45720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197" name="Google Shape;197;p24"/>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98" name="Google Shape;198;p24"/>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99" name="Google Shape;199;p24"/>
          <p:cNvSpPr txBox="1"/>
          <p:nvPr>
            <p:ph type="title"/>
          </p:nvPr>
        </p:nvSpPr>
        <p:spPr>
          <a:xfrm>
            <a:off x="8141110" y="639098"/>
            <a:ext cx="3401961" cy="349479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5400"/>
              <a:buFont typeface="Open Sans"/>
              <a:buNone/>
            </a:pPr>
            <a:r>
              <a:rPr lang="en-CA" sz="5400">
                <a:solidFill>
                  <a:srgbClr val="262626"/>
                </a:solidFill>
              </a:rPr>
              <a:t>IV. Model Evaluation &amp; Results</a:t>
            </a:r>
            <a:endParaRPr/>
          </a:p>
        </p:txBody>
      </p:sp>
      <p:pic>
        <p:nvPicPr>
          <p:cNvPr descr="A graph with purple dots and orange lines&#10;&#10;AI-generated content may be incorrect." id="200" name="Google Shape;200;p24"/>
          <p:cNvPicPr preferRelativeResize="0"/>
          <p:nvPr>
            <p:ph idx="1" type="body"/>
          </p:nvPr>
        </p:nvPicPr>
        <p:blipFill rotWithShape="1">
          <a:blip r:embed="rId3">
            <a:alphaModFix/>
          </a:blip>
          <a:srcRect b="0" l="0" r="0" t="0"/>
          <a:stretch/>
        </p:blipFill>
        <p:spPr>
          <a:xfrm>
            <a:off x="950881" y="640081"/>
            <a:ext cx="6278452" cy="5054156"/>
          </a:xfrm>
          <a:prstGeom prst="rect">
            <a:avLst/>
          </a:prstGeom>
          <a:noFill/>
          <a:ln>
            <a:noFill/>
          </a:ln>
        </p:spPr>
      </p:pic>
      <p:cxnSp>
        <p:nvCxnSpPr>
          <p:cNvPr id="201" name="Google Shape;201;p24"/>
          <p:cNvCxnSpPr/>
          <p:nvPr/>
        </p:nvCxnSpPr>
        <p:spPr>
          <a:xfrm>
            <a:off x="8209305" y="4294754"/>
            <a:ext cx="3200400" cy="0"/>
          </a:xfrm>
          <a:prstGeom prst="straightConnector1">
            <a:avLst/>
          </a:prstGeom>
          <a:noFill/>
          <a:ln cap="flat" cmpd="sng" w="12700">
            <a:solidFill>
              <a:srgbClr val="3F3F3F"/>
            </a:solidFill>
            <a:prstDash val="solid"/>
            <a:round/>
            <a:headEnd len="sm" w="sm" type="none"/>
            <a:tailEnd len="sm" w="sm" type="none"/>
          </a:ln>
        </p:spPr>
      </p:cxnSp>
      <p:sp>
        <p:nvSpPr>
          <p:cNvPr id="202" name="Google Shape;202;p24"/>
          <p:cNvSpPr/>
          <p:nvPr/>
        </p:nvSpPr>
        <p:spPr>
          <a:xfrm>
            <a:off x="0" y="6400800"/>
            <a:ext cx="12192000" cy="45720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p:txBody>
      </p:sp>
      <p:pic>
        <p:nvPicPr>
          <p:cNvPr descr="An abstract genetic concept" id="203" name="Google Shape;203;p24"/>
          <p:cNvPicPr preferRelativeResize="0"/>
          <p:nvPr/>
        </p:nvPicPr>
        <p:blipFill rotWithShape="1">
          <a:blip r:embed="rId4">
            <a:alphaModFix/>
          </a:blip>
          <a:srcRect b="18137" l="0" r="0" t="78844"/>
          <a:stretch/>
        </p:blipFill>
        <p:spPr>
          <a:xfrm rot="10800000">
            <a:off x="-2" y="6489977"/>
            <a:ext cx="12191999" cy="3680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n-CA"/>
              <a:t>Conclusion</a:t>
            </a:r>
            <a:endParaRPr/>
          </a:p>
        </p:txBody>
      </p:sp>
      <p:sp>
        <p:nvSpPr>
          <p:cNvPr id="209" name="Google Shape;209;p25"/>
          <p:cNvSpPr txBox="1"/>
          <p:nvPr>
            <p:ph idx="1" type="body"/>
          </p:nvPr>
        </p:nvSpPr>
        <p:spPr>
          <a:xfrm>
            <a:off x="1097275" y="2108200"/>
            <a:ext cx="10058400" cy="3126300"/>
          </a:xfrm>
          <a:prstGeom prst="rect">
            <a:avLst/>
          </a:prstGeom>
          <a:noFill/>
          <a:ln>
            <a:noFill/>
          </a:ln>
        </p:spPr>
        <p:txBody>
          <a:bodyPr anchorCtr="0" anchor="t" bIns="45700" lIns="0" spcFirstLastPara="1" rIns="0" wrap="square" tIns="45700">
            <a:normAutofit/>
          </a:bodyPr>
          <a:lstStyle/>
          <a:p>
            <a:pPr indent="-342900" lvl="0" marL="457200" rtl="0" algn="l">
              <a:lnSpc>
                <a:spcPct val="120000"/>
              </a:lnSpc>
              <a:spcBef>
                <a:spcPts val="0"/>
              </a:spcBef>
              <a:spcAft>
                <a:spcPts val="0"/>
              </a:spcAft>
              <a:buSzPts val="1800"/>
              <a:buChar char="●"/>
            </a:pPr>
            <a:r>
              <a:rPr lang="en-CA"/>
              <a:t>Our project successfully explored housing sales data, implementing data cleaning, visualization, and machine learning techniques to build a predictive model. </a:t>
            </a:r>
            <a:endParaRPr/>
          </a:p>
          <a:p>
            <a:pPr indent="-342900" lvl="0" marL="457200" rtl="0" algn="l">
              <a:lnSpc>
                <a:spcPct val="120000"/>
              </a:lnSpc>
              <a:spcBef>
                <a:spcPts val="0"/>
              </a:spcBef>
              <a:spcAft>
                <a:spcPts val="0"/>
              </a:spcAft>
              <a:buSzPts val="1800"/>
              <a:buChar char="●"/>
            </a:pPr>
            <a:r>
              <a:rPr lang="en-CA"/>
              <a:t>After evaluating multiple models, XGBoost was chosen for its strong performance. </a:t>
            </a:r>
            <a:endParaRPr/>
          </a:p>
          <a:p>
            <a:pPr indent="-342900" lvl="0" marL="457200" rtl="0" algn="l">
              <a:lnSpc>
                <a:spcPct val="120000"/>
              </a:lnSpc>
              <a:spcBef>
                <a:spcPts val="0"/>
              </a:spcBef>
              <a:spcAft>
                <a:spcPts val="0"/>
              </a:spcAft>
              <a:buSzPts val="1800"/>
              <a:buChar char="●"/>
            </a:pPr>
            <a:r>
              <a:rPr lang="en-CA"/>
              <a:t>Through fine-tuning, we optimized its predictive accuracy, demonstrating its effectiveness in forecasting housing prices.</a:t>
            </a:r>
            <a:endParaRPr/>
          </a:p>
          <a:p>
            <a:pPr indent="-342900" lvl="0" marL="457200" rtl="0" algn="l">
              <a:lnSpc>
                <a:spcPct val="120000"/>
              </a:lnSpc>
              <a:spcBef>
                <a:spcPts val="0"/>
              </a:spcBef>
              <a:spcAft>
                <a:spcPts val="0"/>
              </a:spcAft>
              <a:buSzPts val="1800"/>
              <a:buChar char="●"/>
            </a:pPr>
            <a:r>
              <a:rPr lang="en-CA"/>
              <a:t>Our findings emphasize the importance of robust preprocessing, model selection, and hyperparameter tuning in predictive modeling. With additional refinements, our approach can contribute to more accurate and reliable real estate price predictions.</a:t>
            </a:r>
            <a:endParaRPr/>
          </a:p>
        </p:txBody>
      </p:sp>
      <p:pic>
        <p:nvPicPr>
          <p:cNvPr descr="An abstract genetic concept" id="210" name="Google Shape;210;p25"/>
          <p:cNvPicPr preferRelativeResize="0"/>
          <p:nvPr/>
        </p:nvPicPr>
        <p:blipFill rotWithShape="1">
          <a:blip r:embed="rId3">
            <a:alphaModFix/>
          </a:blip>
          <a:srcRect b="18137" l="0" r="0" t="78844"/>
          <a:stretch/>
        </p:blipFill>
        <p:spPr>
          <a:xfrm rot="10800000">
            <a:off x="-2" y="6489977"/>
            <a:ext cx="12191999" cy="3680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n-CA"/>
              <a:t>Challenges</a:t>
            </a:r>
            <a:endParaRPr/>
          </a:p>
        </p:txBody>
      </p:sp>
      <p:sp>
        <p:nvSpPr>
          <p:cNvPr id="216" name="Google Shape;216;p2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52400" lvl="0" marL="91440" rtl="0" algn="l">
              <a:lnSpc>
                <a:spcPct val="120000"/>
              </a:lnSpc>
              <a:spcBef>
                <a:spcPts val="0"/>
              </a:spcBef>
              <a:spcAft>
                <a:spcPts val="0"/>
              </a:spcAft>
              <a:buSzPts val="2400"/>
              <a:buChar char=" "/>
            </a:pPr>
            <a:r>
              <a:rPr lang="en-CA" sz="2400"/>
              <a:t>1. Iterative Data Cleaning &amp; Wrangling</a:t>
            </a:r>
            <a:endParaRPr/>
          </a:p>
          <a:p>
            <a:pPr indent="-152400" lvl="0" marL="91440" rtl="0" algn="l">
              <a:lnSpc>
                <a:spcPct val="120000"/>
              </a:lnSpc>
              <a:spcBef>
                <a:spcPts val="1400"/>
              </a:spcBef>
              <a:spcAft>
                <a:spcPts val="0"/>
              </a:spcAft>
              <a:buSzPts val="2400"/>
              <a:buChar char=" "/>
            </a:pPr>
            <a:r>
              <a:rPr lang="en-CA" sz="2400"/>
              <a:t>2. Handling List-Type Tags in String Format</a:t>
            </a:r>
            <a:endParaRPr/>
          </a:p>
        </p:txBody>
      </p:sp>
      <p:pic>
        <p:nvPicPr>
          <p:cNvPr descr="An abstract genetic concept" id="217" name="Google Shape;217;p26"/>
          <p:cNvPicPr preferRelativeResize="0"/>
          <p:nvPr/>
        </p:nvPicPr>
        <p:blipFill rotWithShape="1">
          <a:blip r:embed="rId3">
            <a:alphaModFix/>
          </a:blip>
          <a:srcRect b="18137" l="0" r="0" t="78844"/>
          <a:stretch/>
        </p:blipFill>
        <p:spPr>
          <a:xfrm rot="10800000">
            <a:off x="-2" y="6489977"/>
            <a:ext cx="12191999" cy="3680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n-CA"/>
              <a:t>Future Goals</a:t>
            </a:r>
            <a:endParaRPr/>
          </a:p>
        </p:txBody>
      </p:sp>
      <p:sp>
        <p:nvSpPr>
          <p:cNvPr id="223" name="Google Shape;223;p2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52400" lvl="0" marL="91440" rtl="0" algn="l">
              <a:lnSpc>
                <a:spcPct val="120000"/>
              </a:lnSpc>
              <a:spcBef>
                <a:spcPts val="0"/>
              </a:spcBef>
              <a:spcAft>
                <a:spcPts val="0"/>
              </a:spcAft>
              <a:buSzPts val="2400"/>
              <a:buChar char=" "/>
            </a:pPr>
            <a:r>
              <a:rPr lang="en-CA" sz="2400"/>
              <a:t>1. More advanced feature selection</a:t>
            </a:r>
            <a:endParaRPr/>
          </a:p>
          <a:p>
            <a:pPr indent="-152400" lvl="0" marL="91440" rtl="0" algn="l">
              <a:lnSpc>
                <a:spcPct val="120000"/>
              </a:lnSpc>
              <a:spcBef>
                <a:spcPts val="1400"/>
              </a:spcBef>
              <a:spcAft>
                <a:spcPts val="0"/>
              </a:spcAft>
              <a:buSzPts val="2400"/>
              <a:buChar char=" "/>
            </a:pPr>
            <a:r>
              <a:rPr lang="en-CA" sz="2400"/>
              <a:t>2. Train separate models for high vs low priced homes</a:t>
            </a:r>
            <a:endParaRPr/>
          </a:p>
          <a:p>
            <a:pPr indent="-152400" lvl="0" marL="91440" rtl="0" algn="l">
              <a:lnSpc>
                <a:spcPct val="120000"/>
              </a:lnSpc>
              <a:spcBef>
                <a:spcPts val="1400"/>
              </a:spcBef>
              <a:spcAft>
                <a:spcPts val="0"/>
              </a:spcAft>
              <a:buSzPts val="2400"/>
              <a:buChar char=" "/>
            </a:pPr>
            <a:r>
              <a:rPr lang="en-CA" sz="2400"/>
              <a:t>3. Address potential multicollinearity</a:t>
            </a:r>
            <a:endParaRPr/>
          </a:p>
          <a:p>
            <a:pPr indent="-152400" lvl="0" marL="91440" rtl="0" algn="l">
              <a:lnSpc>
                <a:spcPct val="120000"/>
              </a:lnSpc>
              <a:spcBef>
                <a:spcPts val="1400"/>
              </a:spcBef>
              <a:spcAft>
                <a:spcPts val="0"/>
              </a:spcAft>
              <a:buSzPts val="2400"/>
              <a:buChar char=" "/>
            </a:pPr>
            <a:r>
              <a:rPr lang="en-CA" sz="2400"/>
              <a:t>4. Incorporate more location-based features</a:t>
            </a:r>
            <a:endParaRPr/>
          </a:p>
        </p:txBody>
      </p:sp>
      <p:pic>
        <p:nvPicPr>
          <p:cNvPr descr="An abstract genetic concept" id="224" name="Google Shape;224;p27"/>
          <p:cNvPicPr preferRelativeResize="0"/>
          <p:nvPr/>
        </p:nvPicPr>
        <p:blipFill rotWithShape="1">
          <a:blip r:embed="rId3">
            <a:alphaModFix/>
          </a:blip>
          <a:srcRect b="18137" l="0" r="0" t="78844"/>
          <a:stretch/>
        </p:blipFill>
        <p:spPr>
          <a:xfrm rot="10800000">
            <a:off x="-2" y="6489977"/>
            <a:ext cx="12191999" cy="3680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An abstract genetic concept" id="125" name="Google Shape;125;p16"/>
          <p:cNvPicPr preferRelativeResize="0"/>
          <p:nvPr/>
        </p:nvPicPr>
        <p:blipFill rotWithShape="1">
          <a:blip r:embed="rId3">
            <a:alphaModFix/>
          </a:blip>
          <a:srcRect b="18137" l="0" r="0" t="78844"/>
          <a:stretch/>
        </p:blipFill>
        <p:spPr>
          <a:xfrm rot="10800000">
            <a:off x="-2" y="6489977"/>
            <a:ext cx="12191999" cy="368023"/>
          </a:xfrm>
          <a:prstGeom prst="rect">
            <a:avLst/>
          </a:prstGeom>
          <a:noFill/>
          <a:ln>
            <a:noFill/>
          </a:ln>
        </p:spPr>
      </p:pic>
      <p:sp>
        <p:nvSpPr>
          <p:cNvPr id="126" name="Google Shape;12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n-CA"/>
              <a:t>Project/Goals</a:t>
            </a:r>
            <a:endParaRPr/>
          </a:p>
        </p:txBody>
      </p:sp>
      <p:sp>
        <p:nvSpPr>
          <p:cNvPr id="127" name="Google Shape;127;p1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52400" lvl="0" marL="91440" rtl="0" algn="l">
              <a:lnSpc>
                <a:spcPct val="120000"/>
              </a:lnSpc>
              <a:spcBef>
                <a:spcPts val="0"/>
              </a:spcBef>
              <a:spcAft>
                <a:spcPts val="0"/>
              </a:spcAft>
              <a:buSzPts val="2400"/>
              <a:buChar char=" "/>
            </a:pPr>
            <a:r>
              <a:rPr lang="en-CA" sz="2400"/>
              <a:t>1. Load, preprocess, and explore housing sales data.</a:t>
            </a:r>
            <a:endParaRPr/>
          </a:p>
          <a:p>
            <a:pPr indent="-152400" lvl="0" marL="91440" rtl="0" algn="l">
              <a:lnSpc>
                <a:spcPct val="120000"/>
              </a:lnSpc>
              <a:spcBef>
                <a:spcPts val="1400"/>
              </a:spcBef>
              <a:spcAft>
                <a:spcPts val="0"/>
              </a:spcAft>
              <a:buSzPts val="2400"/>
              <a:buChar char=" "/>
            </a:pPr>
            <a:r>
              <a:rPr lang="en-CA" sz="2400"/>
              <a:t>2. Train, evaluate, and optimize supervised learning models.</a:t>
            </a:r>
            <a:endParaRPr/>
          </a:p>
          <a:p>
            <a:pPr indent="-152400" lvl="0" marL="91440" rtl="0" algn="l">
              <a:lnSpc>
                <a:spcPct val="120000"/>
              </a:lnSpc>
              <a:spcBef>
                <a:spcPts val="1400"/>
              </a:spcBef>
              <a:spcAft>
                <a:spcPts val="0"/>
              </a:spcAft>
              <a:buSzPts val="2400"/>
              <a:buChar char=" "/>
            </a:pPr>
            <a:r>
              <a:rPr lang="en-CA" sz="2400"/>
              <a:t>3. Fine-tune the best model and implement a prediction pipeline.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n-CA"/>
              <a:t>Process</a:t>
            </a:r>
            <a:endParaRPr/>
          </a:p>
        </p:txBody>
      </p:sp>
      <p:sp>
        <p:nvSpPr>
          <p:cNvPr id="133" name="Google Shape;133;p1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52400" lvl="0" marL="91440" rtl="0" algn="l">
              <a:lnSpc>
                <a:spcPct val="120000"/>
              </a:lnSpc>
              <a:spcBef>
                <a:spcPts val="0"/>
              </a:spcBef>
              <a:spcAft>
                <a:spcPts val="0"/>
              </a:spcAft>
              <a:buSzPts val="2400"/>
              <a:buChar char=" "/>
            </a:pPr>
            <a:r>
              <a:rPr lang="en-CA" sz="2400"/>
              <a:t>I. Data Cleaning, Exploration and Visualization</a:t>
            </a:r>
            <a:endParaRPr/>
          </a:p>
          <a:p>
            <a:pPr indent="-152400" lvl="0" marL="91440" rtl="0" algn="l">
              <a:lnSpc>
                <a:spcPct val="120000"/>
              </a:lnSpc>
              <a:spcBef>
                <a:spcPts val="1400"/>
              </a:spcBef>
              <a:spcAft>
                <a:spcPts val="0"/>
              </a:spcAft>
              <a:buSzPts val="2400"/>
              <a:buChar char=" "/>
            </a:pPr>
            <a:r>
              <a:rPr lang="en-CA" sz="2400"/>
              <a:t>II. Model Selection</a:t>
            </a:r>
            <a:endParaRPr/>
          </a:p>
          <a:p>
            <a:pPr indent="-152400" lvl="0" marL="91440" rtl="0" algn="l">
              <a:lnSpc>
                <a:spcPct val="120000"/>
              </a:lnSpc>
              <a:spcBef>
                <a:spcPts val="1400"/>
              </a:spcBef>
              <a:spcAft>
                <a:spcPts val="0"/>
              </a:spcAft>
              <a:buSzPts val="2400"/>
              <a:buChar char=" "/>
            </a:pPr>
            <a:r>
              <a:rPr lang="en-CA" sz="2400"/>
              <a:t>III. Finetuning</a:t>
            </a:r>
            <a:endParaRPr/>
          </a:p>
          <a:p>
            <a:pPr indent="-152400" lvl="0" marL="91440" rtl="0" algn="l">
              <a:lnSpc>
                <a:spcPct val="120000"/>
              </a:lnSpc>
              <a:spcBef>
                <a:spcPts val="1400"/>
              </a:spcBef>
              <a:spcAft>
                <a:spcPts val="0"/>
              </a:spcAft>
              <a:buSzPts val="2400"/>
              <a:buChar char=" "/>
            </a:pPr>
            <a:r>
              <a:rPr lang="en-CA" sz="2400"/>
              <a:t>IV. Model Evaluation &amp; Results</a:t>
            </a:r>
            <a:endParaRPr/>
          </a:p>
        </p:txBody>
      </p:sp>
      <p:pic>
        <p:nvPicPr>
          <p:cNvPr descr="An abstract genetic concept" id="134" name="Google Shape;134;p17"/>
          <p:cNvPicPr preferRelativeResize="0"/>
          <p:nvPr/>
        </p:nvPicPr>
        <p:blipFill rotWithShape="1">
          <a:blip r:embed="rId3">
            <a:alphaModFix/>
          </a:blip>
          <a:srcRect b="18137" l="0" r="0" t="78844"/>
          <a:stretch/>
        </p:blipFill>
        <p:spPr>
          <a:xfrm rot="10800000">
            <a:off x="-2" y="6489977"/>
            <a:ext cx="12191999" cy="3680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Open Sans"/>
              <a:buNone/>
            </a:pPr>
            <a:r>
              <a:rPr lang="en-CA" sz="4000"/>
              <a:t>I. Data Cleaning, Exploration and Visualization</a:t>
            </a:r>
            <a:endParaRPr/>
          </a:p>
        </p:txBody>
      </p:sp>
      <p:pic>
        <p:nvPicPr>
          <p:cNvPr descr="A graph of different sizes and shapes&#10;&#10;AI-generated content may be incorrect." id="141" name="Google Shape;141;p18"/>
          <p:cNvPicPr preferRelativeResize="0"/>
          <p:nvPr>
            <p:ph idx="1" type="body"/>
          </p:nvPr>
        </p:nvPicPr>
        <p:blipFill rotWithShape="1">
          <a:blip r:embed="rId3">
            <a:alphaModFix/>
          </a:blip>
          <a:srcRect b="6097" l="7393" r="7899" t="-106"/>
          <a:stretch/>
        </p:blipFill>
        <p:spPr>
          <a:xfrm>
            <a:off x="6126480" y="1953668"/>
            <a:ext cx="5838637" cy="4320000"/>
          </a:xfrm>
          <a:prstGeom prst="rect">
            <a:avLst/>
          </a:prstGeom>
          <a:noFill/>
          <a:ln>
            <a:noFill/>
          </a:ln>
        </p:spPr>
      </p:pic>
      <p:pic>
        <p:nvPicPr>
          <p:cNvPr descr="An abstract genetic concept" id="142" name="Google Shape;142;p18"/>
          <p:cNvPicPr preferRelativeResize="0"/>
          <p:nvPr/>
        </p:nvPicPr>
        <p:blipFill rotWithShape="1">
          <a:blip r:embed="rId4">
            <a:alphaModFix/>
          </a:blip>
          <a:srcRect b="18137" l="0" r="0" t="78844"/>
          <a:stretch/>
        </p:blipFill>
        <p:spPr>
          <a:xfrm rot="10800000">
            <a:off x="-2" y="6489977"/>
            <a:ext cx="12191999" cy="368023"/>
          </a:xfrm>
          <a:prstGeom prst="rect">
            <a:avLst/>
          </a:prstGeom>
          <a:noFill/>
          <a:ln>
            <a:noFill/>
          </a:ln>
        </p:spPr>
      </p:pic>
      <p:pic>
        <p:nvPicPr>
          <p:cNvPr descr="A graph of different sizes and colors&#10;&#10;AI-generated content may be incorrect." id="143" name="Google Shape;143;p18"/>
          <p:cNvPicPr preferRelativeResize="0"/>
          <p:nvPr/>
        </p:nvPicPr>
        <p:blipFill rotWithShape="1">
          <a:blip r:embed="rId5">
            <a:alphaModFix/>
          </a:blip>
          <a:srcRect b="4179" l="7473" r="6644" t="0"/>
          <a:stretch/>
        </p:blipFill>
        <p:spPr>
          <a:xfrm>
            <a:off x="186915" y="1953668"/>
            <a:ext cx="5807894" cy="432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Open Sans"/>
              <a:buNone/>
            </a:pPr>
            <a:r>
              <a:rPr lang="en-CA" sz="4000"/>
              <a:t>I. Data Cleaning, Exploration and Visualization</a:t>
            </a:r>
            <a:endParaRPr sz="4000"/>
          </a:p>
        </p:txBody>
      </p:sp>
      <p:pic>
        <p:nvPicPr>
          <p:cNvPr descr="An abstract genetic concept" id="150" name="Google Shape;150;p19"/>
          <p:cNvPicPr preferRelativeResize="0"/>
          <p:nvPr/>
        </p:nvPicPr>
        <p:blipFill rotWithShape="1">
          <a:blip r:embed="rId3">
            <a:alphaModFix/>
          </a:blip>
          <a:srcRect b="18137" l="0" r="0" t="78844"/>
          <a:stretch/>
        </p:blipFill>
        <p:spPr>
          <a:xfrm rot="10800000">
            <a:off x="-2" y="6489977"/>
            <a:ext cx="12191999" cy="368023"/>
          </a:xfrm>
          <a:prstGeom prst="rect">
            <a:avLst/>
          </a:prstGeom>
          <a:noFill/>
          <a:ln>
            <a:noFill/>
          </a:ln>
        </p:spPr>
      </p:pic>
      <p:pic>
        <p:nvPicPr>
          <p:cNvPr descr="A screenshot of a graph&#10;&#10;AI-generated content may be incorrect." id="151" name="Google Shape;151;p19"/>
          <p:cNvPicPr preferRelativeResize="0"/>
          <p:nvPr>
            <p:ph idx="1" type="body"/>
          </p:nvPr>
        </p:nvPicPr>
        <p:blipFill rotWithShape="1">
          <a:blip r:embed="rId4">
            <a:alphaModFix/>
          </a:blip>
          <a:srcRect b="30224" l="289" r="65563" t="33860"/>
          <a:stretch/>
        </p:blipFill>
        <p:spPr>
          <a:xfrm>
            <a:off x="238614" y="2450739"/>
            <a:ext cx="3831672" cy="2686661"/>
          </a:xfrm>
          <a:prstGeom prst="rect">
            <a:avLst/>
          </a:prstGeom>
          <a:noFill/>
          <a:ln>
            <a:noFill/>
          </a:ln>
        </p:spPr>
      </p:pic>
      <p:pic>
        <p:nvPicPr>
          <p:cNvPr descr="A screenshot of a graph&#10;&#10;AI-generated content may be incorrect." id="152" name="Google Shape;152;p19"/>
          <p:cNvPicPr preferRelativeResize="0"/>
          <p:nvPr/>
        </p:nvPicPr>
        <p:blipFill rotWithShape="1">
          <a:blip r:embed="rId4">
            <a:alphaModFix/>
          </a:blip>
          <a:srcRect b="65166" l="33388" r="0" t="-1"/>
          <a:stretch/>
        </p:blipFill>
        <p:spPr>
          <a:xfrm>
            <a:off x="4029944" y="2450739"/>
            <a:ext cx="7612229" cy="26537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Open Sans"/>
              <a:buNone/>
            </a:pPr>
            <a:r>
              <a:rPr lang="en-CA" sz="4000"/>
              <a:t>II. Model Selection: XGBoost</a:t>
            </a:r>
            <a:endParaRPr sz="4000"/>
          </a:p>
        </p:txBody>
      </p:sp>
      <p:pic>
        <p:nvPicPr>
          <p:cNvPr id="159" name="Google Shape;159;p20"/>
          <p:cNvPicPr preferRelativeResize="0"/>
          <p:nvPr>
            <p:ph idx="1" type="body"/>
          </p:nvPr>
        </p:nvPicPr>
        <p:blipFill rotWithShape="1">
          <a:blip r:embed="rId3">
            <a:alphaModFix/>
          </a:blip>
          <a:srcRect b="0" l="0" r="0" t="0"/>
          <a:stretch/>
        </p:blipFill>
        <p:spPr>
          <a:xfrm>
            <a:off x="853828" y="2240606"/>
            <a:ext cx="10484338" cy="2880035"/>
          </a:xfrm>
          <a:prstGeom prst="rect">
            <a:avLst/>
          </a:prstGeom>
          <a:noFill/>
          <a:ln>
            <a:noFill/>
          </a:ln>
        </p:spPr>
      </p:pic>
      <p:pic>
        <p:nvPicPr>
          <p:cNvPr descr="An abstract genetic concept" id="160" name="Google Shape;160;p20"/>
          <p:cNvPicPr preferRelativeResize="0"/>
          <p:nvPr/>
        </p:nvPicPr>
        <p:blipFill rotWithShape="1">
          <a:blip r:embed="rId4">
            <a:alphaModFix/>
          </a:blip>
          <a:srcRect b="18137" l="0" r="0" t="78844"/>
          <a:stretch/>
        </p:blipFill>
        <p:spPr>
          <a:xfrm rot="10800000">
            <a:off x="-2" y="6489977"/>
            <a:ext cx="12191999" cy="3680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Open Sans"/>
              <a:buNone/>
            </a:pPr>
            <a:r>
              <a:rPr lang="en-CA" sz="4000"/>
              <a:t>III. Fine-Tuned XGBoost’s Performance:</a:t>
            </a:r>
            <a:endParaRPr/>
          </a:p>
        </p:txBody>
      </p:sp>
      <p:pic>
        <p:nvPicPr>
          <p:cNvPr id="166" name="Google Shape;166;p21"/>
          <p:cNvPicPr preferRelativeResize="0"/>
          <p:nvPr>
            <p:ph idx="1" type="body"/>
          </p:nvPr>
        </p:nvPicPr>
        <p:blipFill rotWithShape="1">
          <a:blip r:embed="rId3">
            <a:alphaModFix/>
          </a:blip>
          <a:srcRect b="0" l="0" r="0" t="0"/>
          <a:stretch/>
        </p:blipFill>
        <p:spPr>
          <a:xfrm>
            <a:off x="1965332" y="2303504"/>
            <a:ext cx="8261330" cy="3058142"/>
          </a:xfrm>
          <a:prstGeom prst="rect">
            <a:avLst/>
          </a:prstGeom>
          <a:noFill/>
          <a:ln>
            <a:noFill/>
          </a:ln>
        </p:spPr>
      </p:pic>
      <p:pic>
        <p:nvPicPr>
          <p:cNvPr descr="An abstract genetic concept" id="167" name="Google Shape;167;p21"/>
          <p:cNvPicPr preferRelativeResize="0"/>
          <p:nvPr/>
        </p:nvPicPr>
        <p:blipFill rotWithShape="1">
          <a:blip r:embed="rId4">
            <a:alphaModFix/>
          </a:blip>
          <a:srcRect b="18137" l="0" r="0" t="78844"/>
          <a:stretch/>
        </p:blipFill>
        <p:spPr>
          <a:xfrm rot="10800000">
            <a:off x="-2" y="6489977"/>
            <a:ext cx="12191999" cy="368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2"/>
          <p:cNvSpPr/>
          <p:nvPr/>
        </p:nvSpPr>
        <p:spPr>
          <a:xfrm>
            <a:off x="3175" y="6400800"/>
            <a:ext cx="12188825" cy="45720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173" name="Google Shape;173;p2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74" name="Google Shape;174;p22"/>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75" name="Google Shape;175;p22"/>
          <p:cNvSpPr txBox="1"/>
          <p:nvPr>
            <p:ph type="title"/>
          </p:nvPr>
        </p:nvSpPr>
        <p:spPr>
          <a:xfrm>
            <a:off x="8141110" y="639098"/>
            <a:ext cx="3401961" cy="349479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5400"/>
              <a:buFont typeface="Open Sans"/>
              <a:buNone/>
            </a:pPr>
            <a:r>
              <a:rPr lang="en-CA" sz="5400">
                <a:solidFill>
                  <a:srgbClr val="262626"/>
                </a:solidFill>
              </a:rPr>
              <a:t>IV. Model Evaluation &amp; Results</a:t>
            </a:r>
            <a:endParaRPr/>
          </a:p>
        </p:txBody>
      </p:sp>
      <p:pic>
        <p:nvPicPr>
          <p:cNvPr descr="A graph with purple bars&#10;&#10;AI-generated content may be incorrect." id="176" name="Google Shape;176;p22"/>
          <p:cNvPicPr preferRelativeResize="0"/>
          <p:nvPr>
            <p:ph idx="1" type="body"/>
          </p:nvPr>
        </p:nvPicPr>
        <p:blipFill rotWithShape="1">
          <a:blip r:embed="rId3">
            <a:alphaModFix/>
          </a:blip>
          <a:srcRect b="0" l="0" r="0" t="0"/>
          <a:stretch/>
        </p:blipFill>
        <p:spPr>
          <a:xfrm>
            <a:off x="633999" y="1024370"/>
            <a:ext cx="6912217" cy="4285578"/>
          </a:xfrm>
          <a:prstGeom prst="rect">
            <a:avLst/>
          </a:prstGeom>
          <a:noFill/>
          <a:ln>
            <a:noFill/>
          </a:ln>
        </p:spPr>
      </p:pic>
      <p:cxnSp>
        <p:nvCxnSpPr>
          <p:cNvPr id="177" name="Google Shape;177;p22"/>
          <p:cNvCxnSpPr/>
          <p:nvPr/>
        </p:nvCxnSpPr>
        <p:spPr>
          <a:xfrm>
            <a:off x="8209305" y="4294754"/>
            <a:ext cx="3200400" cy="0"/>
          </a:xfrm>
          <a:prstGeom prst="straightConnector1">
            <a:avLst/>
          </a:prstGeom>
          <a:noFill/>
          <a:ln cap="flat" cmpd="sng" w="12700">
            <a:solidFill>
              <a:srgbClr val="3F3F3F"/>
            </a:solidFill>
            <a:prstDash val="solid"/>
            <a:round/>
            <a:headEnd len="sm" w="sm" type="none"/>
            <a:tailEnd len="sm" w="sm" type="none"/>
          </a:ln>
        </p:spPr>
      </p:cxnSp>
      <p:sp>
        <p:nvSpPr>
          <p:cNvPr id="178" name="Google Shape;178;p22"/>
          <p:cNvSpPr/>
          <p:nvPr/>
        </p:nvSpPr>
        <p:spPr>
          <a:xfrm>
            <a:off x="0" y="6400800"/>
            <a:ext cx="12192000" cy="45720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p:txBody>
      </p:sp>
      <p:pic>
        <p:nvPicPr>
          <p:cNvPr descr="An abstract genetic concept" id="179" name="Google Shape;179;p22"/>
          <p:cNvPicPr preferRelativeResize="0"/>
          <p:nvPr/>
        </p:nvPicPr>
        <p:blipFill rotWithShape="1">
          <a:blip r:embed="rId4">
            <a:alphaModFix/>
          </a:blip>
          <a:srcRect b="18137" l="0" r="0" t="78844"/>
          <a:stretch/>
        </p:blipFill>
        <p:spPr>
          <a:xfrm rot="10800000">
            <a:off x="-2" y="6489977"/>
            <a:ext cx="12191999" cy="3680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23"/>
          <p:cNvSpPr/>
          <p:nvPr/>
        </p:nvSpPr>
        <p:spPr>
          <a:xfrm>
            <a:off x="3175" y="6400800"/>
            <a:ext cx="12188825" cy="45720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185" name="Google Shape;185;p23"/>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6" name="Google Shape;186;p23"/>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87" name="Google Shape;187;p23"/>
          <p:cNvSpPr txBox="1"/>
          <p:nvPr>
            <p:ph type="title"/>
          </p:nvPr>
        </p:nvSpPr>
        <p:spPr>
          <a:xfrm>
            <a:off x="8141110" y="639098"/>
            <a:ext cx="3401961" cy="349479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5400"/>
              <a:buFont typeface="Open Sans"/>
              <a:buNone/>
            </a:pPr>
            <a:r>
              <a:rPr lang="en-CA" sz="5400">
                <a:solidFill>
                  <a:srgbClr val="262626"/>
                </a:solidFill>
              </a:rPr>
              <a:t>IV. Model Evaluation &amp; Results</a:t>
            </a:r>
            <a:endParaRPr/>
          </a:p>
        </p:txBody>
      </p:sp>
      <p:pic>
        <p:nvPicPr>
          <p:cNvPr descr="A graph with purple dots&#10;&#10;AI-generated content may be incorrect." id="188" name="Google Shape;188;p23"/>
          <p:cNvPicPr preferRelativeResize="0"/>
          <p:nvPr>
            <p:ph idx="1" type="body"/>
          </p:nvPr>
        </p:nvPicPr>
        <p:blipFill rotWithShape="1">
          <a:blip r:embed="rId3">
            <a:alphaModFix/>
          </a:blip>
          <a:srcRect b="0" l="0" r="0" t="0"/>
          <a:stretch/>
        </p:blipFill>
        <p:spPr>
          <a:xfrm>
            <a:off x="839848" y="640081"/>
            <a:ext cx="6500519" cy="5054156"/>
          </a:xfrm>
          <a:prstGeom prst="rect">
            <a:avLst/>
          </a:prstGeom>
          <a:noFill/>
          <a:ln>
            <a:noFill/>
          </a:ln>
        </p:spPr>
      </p:pic>
      <p:cxnSp>
        <p:nvCxnSpPr>
          <p:cNvPr id="189" name="Google Shape;189;p23"/>
          <p:cNvCxnSpPr/>
          <p:nvPr/>
        </p:nvCxnSpPr>
        <p:spPr>
          <a:xfrm>
            <a:off x="8209305" y="4294754"/>
            <a:ext cx="3200400" cy="0"/>
          </a:xfrm>
          <a:prstGeom prst="straightConnector1">
            <a:avLst/>
          </a:prstGeom>
          <a:noFill/>
          <a:ln cap="flat" cmpd="sng" w="12700">
            <a:solidFill>
              <a:srgbClr val="3F3F3F"/>
            </a:solidFill>
            <a:prstDash val="solid"/>
            <a:round/>
            <a:headEnd len="sm" w="sm" type="none"/>
            <a:tailEnd len="sm" w="sm" type="none"/>
          </a:ln>
        </p:spPr>
      </p:cxnSp>
      <p:sp>
        <p:nvSpPr>
          <p:cNvPr id="190" name="Google Shape;190;p23"/>
          <p:cNvSpPr/>
          <p:nvPr/>
        </p:nvSpPr>
        <p:spPr>
          <a:xfrm>
            <a:off x="0" y="6400800"/>
            <a:ext cx="12192000" cy="45720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p:txBody>
      </p:sp>
      <p:pic>
        <p:nvPicPr>
          <p:cNvPr descr="An abstract genetic concept" id="191" name="Google Shape;191;p23"/>
          <p:cNvPicPr preferRelativeResize="0"/>
          <p:nvPr/>
        </p:nvPicPr>
        <p:blipFill rotWithShape="1">
          <a:blip r:embed="rId4">
            <a:alphaModFix/>
          </a:blip>
          <a:srcRect b="18137" l="0" r="0" t="78844"/>
          <a:stretch/>
        </p:blipFill>
        <p:spPr>
          <a:xfrm rot="10800000">
            <a:off x="-2" y="6489977"/>
            <a:ext cx="12191999" cy="3680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