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822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8A77-1870-01BE-E0F2-7619693E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EDDB-4CEF-32DE-5F21-AF87B7046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EDAA-518D-E97E-4690-6365F8B4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18858-6641-CA15-A879-DBE61697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C208C-DE37-5F82-C6B8-BC00E733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34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2855-1FD9-0016-9064-363D4562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6930C-F3C5-0BDC-AC62-3851D0E94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0B61-D16F-1F18-3773-0815AB6D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8C8D-2055-95A2-40AF-E130B83C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94C9-29FF-E569-90B0-2D6D420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3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7DB84-E09D-DD46-FB38-8551168E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5C9C2-BF63-2A44-1498-38961A5EC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EBF3-4F5F-80DC-744C-B8A5E181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BADCF-E81D-F3A6-01EC-B6FF5F77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0D8C-E1C8-9A8B-0B44-1092EA05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85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6D56-65F2-4EC1-E3D8-96430A51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0340-F0D4-13C0-51DD-BA8A5B4B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B78B9-1515-8267-5BC9-347F73B9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A438C-4611-D7DF-1C22-C5826488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7C4B-2946-D876-DCF6-0CD8145E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33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AB35-7BEF-DFC1-A249-88AD48BD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F2399-1011-0480-D449-A9A7EB302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9981-7C3C-B518-89B7-ED574B6A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CA1EE-0183-CBFF-AC8A-1AA1C73B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DBFC-B089-F32F-30FD-9CCBE845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84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1CF6-FA59-046F-416C-AA8576B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586F-E557-55A9-A03B-76498589D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D8EDA-DACC-4941-E22B-6AF1D689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27C62-7AF3-D11D-E5F0-E09E76E2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69624-F744-EF9A-5650-C713BD2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830ED-E31B-792A-57A1-60FF1756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46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9F43-A0CD-8165-F848-53EABC38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A5E69-9CE2-6193-5300-9976773F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AE8A4-F0FC-EEE8-35E2-5BED9B749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0BFBD-5347-5476-B4FA-A24022105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AEF33-17E3-90F9-C745-6EE9046AF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A7EF2-32E6-4A2F-93DE-45EFD76B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ED464-A9C0-D037-57E3-79EFEB80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46CAF-CD57-1A61-B179-0065F99D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26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70AD-5682-78A6-E5DB-BFC0A7B3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F3036-F78C-8E44-F9DB-CFD130E9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263E9-C1E4-6627-9B3B-065EC5CD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971B9-92AF-923B-408B-11189B54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9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A97D-3F23-8FA1-5868-89272D38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597B8-368A-90B9-7D0C-057B5EA8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4C23C-9770-3B00-8CC1-214E0CE4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99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A437-D910-B628-3E47-270B762F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FAB0-1F86-B33E-7D62-761B0DA7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21FB0-5C5D-00D8-C5EF-5FA01EBF6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D7C71-3E76-A2EA-1C1D-7AB49983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E541-6138-9913-EE53-9C0ABDFA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2A466-08F2-14E7-DC43-72E2B5F9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41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07EB-3CA5-CAE4-D152-1C9A2030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B6486-4BEA-EABB-E036-7FC0DE9DD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C2EB7-BC88-394E-7E8D-65A91C6D2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9BFE9-DB4B-DB04-2EF6-90342527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2F332-1B5C-DE3E-7129-359468ED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95AC-A763-3779-24B6-C190B0A0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54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7EF70-092A-608B-6E88-C9F99063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5BC5-DC6C-1D42-7757-F97039FE3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89691-ECDE-0715-F6F8-38093FE81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F6A97B-66AB-47AC-842C-BCA03C374948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51C70-497D-4D7A-0096-D49EF6C87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EC16B-5787-6995-1FCE-DE18429F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36CC5-1116-48E0-B1EF-B845B1D50C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olitical-bias-classifier.streamlit.app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gela-white-bsc-psych-data-science-founder/" TargetMode="External"/><Relationship Id="rId2" Type="http://schemas.openxmlformats.org/officeDocument/2006/relationships/hyperlink" Target="https://github.com/kangelam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A6C7C5-690F-FB39-D29F-14C0B579F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9FC02F1-F317-7FF9-F2C4-BF1FECFFD9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82199" y="510900"/>
            <a:ext cx="10906680" cy="5836200"/>
            <a:chOff x="661273" y="471470"/>
            <a:chExt cx="10987126" cy="59379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35CF14-6368-A584-1FA9-71A7E3915D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8399" y="649445"/>
              <a:ext cx="10800000" cy="57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49225">
              <a:solidFill>
                <a:schemeClr val="accent1">
                  <a:lumMod val="20000"/>
                  <a:lumOff val="80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800000"/>
                        <a:gd name="connsiteY0" fmla="*/ 0 h 5760000"/>
                        <a:gd name="connsiteX1" fmla="*/ 891000 w 10800000"/>
                        <a:gd name="connsiteY1" fmla="*/ 0 h 5760000"/>
                        <a:gd name="connsiteX2" fmla="*/ 1782000 w 10800000"/>
                        <a:gd name="connsiteY2" fmla="*/ 0 h 5760000"/>
                        <a:gd name="connsiteX3" fmla="*/ 2457000 w 10800000"/>
                        <a:gd name="connsiteY3" fmla="*/ 0 h 5760000"/>
                        <a:gd name="connsiteX4" fmla="*/ 3240000 w 10800000"/>
                        <a:gd name="connsiteY4" fmla="*/ 0 h 5760000"/>
                        <a:gd name="connsiteX5" fmla="*/ 3915000 w 10800000"/>
                        <a:gd name="connsiteY5" fmla="*/ 0 h 5760000"/>
                        <a:gd name="connsiteX6" fmla="*/ 4590000 w 10800000"/>
                        <a:gd name="connsiteY6" fmla="*/ 0 h 5760000"/>
                        <a:gd name="connsiteX7" fmla="*/ 5265000 w 10800000"/>
                        <a:gd name="connsiteY7" fmla="*/ 0 h 5760000"/>
                        <a:gd name="connsiteX8" fmla="*/ 5616000 w 10800000"/>
                        <a:gd name="connsiteY8" fmla="*/ 0 h 5760000"/>
                        <a:gd name="connsiteX9" fmla="*/ 6399000 w 10800000"/>
                        <a:gd name="connsiteY9" fmla="*/ 0 h 5760000"/>
                        <a:gd name="connsiteX10" fmla="*/ 6750000 w 10800000"/>
                        <a:gd name="connsiteY10" fmla="*/ 0 h 5760000"/>
                        <a:gd name="connsiteX11" fmla="*/ 7425000 w 10800000"/>
                        <a:gd name="connsiteY11" fmla="*/ 0 h 5760000"/>
                        <a:gd name="connsiteX12" fmla="*/ 8316000 w 10800000"/>
                        <a:gd name="connsiteY12" fmla="*/ 0 h 5760000"/>
                        <a:gd name="connsiteX13" fmla="*/ 9207000 w 10800000"/>
                        <a:gd name="connsiteY13" fmla="*/ 0 h 5760000"/>
                        <a:gd name="connsiteX14" fmla="*/ 9990000 w 10800000"/>
                        <a:gd name="connsiteY14" fmla="*/ 0 h 5760000"/>
                        <a:gd name="connsiteX15" fmla="*/ 10800000 w 10800000"/>
                        <a:gd name="connsiteY15" fmla="*/ 0 h 5760000"/>
                        <a:gd name="connsiteX16" fmla="*/ 10800000 w 10800000"/>
                        <a:gd name="connsiteY16" fmla="*/ 467200 h 5760000"/>
                        <a:gd name="connsiteX17" fmla="*/ 10800000 w 10800000"/>
                        <a:gd name="connsiteY17" fmla="*/ 1107200 h 5760000"/>
                        <a:gd name="connsiteX18" fmla="*/ 10800000 w 10800000"/>
                        <a:gd name="connsiteY18" fmla="*/ 1747200 h 5760000"/>
                        <a:gd name="connsiteX19" fmla="*/ 10800000 w 10800000"/>
                        <a:gd name="connsiteY19" fmla="*/ 2329600 h 5760000"/>
                        <a:gd name="connsiteX20" fmla="*/ 10800000 w 10800000"/>
                        <a:gd name="connsiteY20" fmla="*/ 3084800 h 5760000"/>
                        <a:gd name="connsiteX21" fmla="*/ 10800000 w 10800000"/>
                        <a:gd name="connsiteY21" fmla="*/ 3609600 h 5760000"/>
                        <a:gd name="connsiteX22" fmla="*/ 10800000 w 10800000"/>
                        <a:gd name="connsiteY22" fmla="*/ 4364800 h 5760000"/>
                        <a:gd name="connsiteX23" fmla="*/ 10800000 w 10800000"/>
                        <a:gd name="connsiteY23" fmla="*/ 4889600 h 5760000"/>
                        <a:gd name="connsiteX24" fmla="*/ 10800000 w 10800000"/>
                        <a:gd name="connsiteY24" fmla="*/ 5760000 h 5760000"/>
                        <a:gd name="connsiteX25" fmla="*/ 9909000 w 10800000"/>
                        <a:gd name="connsiteY25" fmla="*/ 5760000 h 5760000"/>
                        <a:gd name="connsiteX26" fmla="*/ 9342000 w 10800000"/>
                        <a:gd name="connsiteY26" fmla="*/ 5760000 h 5760000"/>
                        <a:gd name="connsiteX27" fmla="*/ 8559000 w 10800000"/>
                        <a:gd name="connsiteY27" fmla="*/ 5760000 h 5760000"/>
                        <a:gd name="connsiteX28" fmla="*/ 8208000 w 10800000"/>
                        <a:gd name="connsiteY28" fmla="*/ 5760000 h 5760000"/>
                        <a:gd name="connsiteX29" fmla="*/ 7317000 w 10800000"/>
                        <a:gd name="connsiteY29" fmla="*/ 5760000 h 5760000"/>
                        <a:gd name="connsiteX30" fmla="*/ 6750000 w 10800000"/>
                        <a:gd name="connsiteY30" fmla="*/ 5760000 h 5760000"/>
                        <a:gd name="connsiteX31" fmla="*/ 6075000 w 10800000"/>
                        <a:gd name="connsiteY31" fmla="*/ 5760000 h 5760000"/>
                        <a:gd name="connsiteX32" fmla="*/ 5616000 w 10800000"/>
                        <a:gd name="connsiteY32" fmla="*/ 5760000 h 5760000"/>
                        <a:gd name="connsiteX33" fmla="*/ 4833000 w 10800000"/>
                        <a:gd name="connsiteY33" fmla="*/ 5760000 h 5760000"/>
                        <a:gd name="connsiteX34" fmla="*/ 3942000 w 10800000"/>
                        <a:gd name="connsiteY34" fmla="*/ 5760000 h 5760000"/>
                        <a:gd name="connsiteX35" fmla="*/ 3375000 w 10800000"/>
                        <a:gd name="connsiteY35" fmla="*/ 5760000 h 5760000"/>
                        <a:gd name="connsiteX36" fmla="*/ 2484000 w 10800000"/>
                        <a:gd name="connsiteY36" fmla="*/ 5760000 h 5760000"/>
                        <a:gd name="connsiteX37" fmla="*/ 1809000 w 10800000"/>
                        <a:gd name="connsiteY37" fmla="*/ 5760000 h 5760000"/>
                        <a:gd name="connsiteX38" fmla="*/ 918000 w 10800000"/>
                        <a:gd name="connsiteY38" fmla="*/ 5760000 h 5760000"/>
                        <a:gd name="connsiteX39" fmla="*/ 0 w 10800000"/>
                        <a:gd name="connsiteY39" fmla="*/ 5760000 h 5760000"/>
                        <a:gd name="connsiteX40" fmla="*/ 0 w 10800000"/>
                        <a:gd name="connsiteY40" fmla="*/ 5235200 h 5760000"/>
                        <a:gd name="connsiteX41" fmla="*/ 0 w 10800000"/>
                        <a:gd name="connsiteY41" fmla="*/ 4537600 h 5760000"/>
                        <a:gd name="connsiteX42" fmla="*/ 0 w 10800000"/>
                        <a:gd name="connsiteY42" fmla="*/ 3840000 h 5760000"/>
                        <a:gd name="connsiteX43" fmla="*/ 0 w 10800000"/>
                        <a:gd name="connsiteY43" fmla="*/ 3084800 h 5760000"/>
                        <a:gd name="connsiteX44" fmla="*/ 0 w 10800000"/>
                        <a:gd name="connsiteY44" fmla="*/ 2617600 h 5760000"/>
                        <a:gd name="connsiteX45" fmla="*/ 0 w 10800000"/>
                        <a:gd name="connsiteY45" fmla="*/ 2150400 h 5760000"/>
                        <a:gd name="connsiteX46" fmla="*/ 0 w 10800000"/>
                        <a:gd name="connsiteY46" fmla="*/ 1395200 h 5760000"/>
                        <a:gd name="connsiteX47" fmla="*/ 0 w 10800000"/>
                        <a:gd name="connsiteY47" fmla="*/ 812800 h 5760000"/>
                        <a:gd name="connsiteX48" fmla="*/ 0 w 10800000"/>
                        <a:gd name="connsiteY48" fmla="*/ 0 h 57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00000" h="5760000" fill="none" extrusionOk="0">
                          <a:moveTo>
                            <a:pt x="0" y="0"/>
                          </a:moveTo>
                          <a:cubicBezTo>
                            <a:pt x="244807" y="-31058"/>
                            <a:pt x="681013" y="7277"/>
                            <a:pt x="891000" y="0"/>
                          </a:cubicBezTo>
                          <a:cubicBezTo>
                            <a:pt x="1100987" y="-7277"/>
                            <a:pt x="1508315" y="-23992"/>
                            <a:pt x="1782000" y="0"/>
                          </a:cubicBezTo>
                          <a:cubicBezTo>
                            <a:pt x="2055685" y="23992"/>
                            <a:pt x="2280709" y="9631"/>
                            <a:pt x="2457000" y="0"/>
                          </a:cubicBezTo>
                          <a:cubicBezTo>
                            <a:pt x="2633291" y="-9631"/>
                            <a:pt x="2891037" y="4443"/>
                            <a:pt x="3240000" y="0"/>
                          </a:cubicBezTo>
                          <a:cubicBezTo>
                            <a:pt x="3588963" y="-4443"/>
                            <a:pt x="3700782" y="21484"/>
                            <a:pt x="3915000" y="0"/>
                          </a:cubicBezTo>
                          <a:cubicBezTo>
                            <a:pt x="4129218" y="-21484"/>
                            <a:pt x="4355968" y="-18895"/>
                            <a:pt x="4590000" y="0"/>
                          </a:cubicBezTo>
                          <a:cubicBezTo>
                            <a:pt x="4824032" y="18895"/>
                            <a:pt x="5001825" y="-23168"/>
                            <a:pt x="5265000" y="0"/>
                          </a:cubicBezTo>
                          <a:cubicBezTo>
                            <a:pt x="5528175" y="23168"/>
                            <a:pt x="5489508" y="12683"/>
                            <a:pt x="5616000" y="0"/>
                          </a:cubicBezTo>
                          <a:cubicBezTo>
                            <a:pt x="5742492" y="-12683"/>
                            <a:pt x="6073853" y="-10316"/>
                            <a:pt x="6399000" y="0"/>
                          </a:cubicBezTo>
                          <a:cubicBezTo>
                            <a:pt x="6724147" y="10316"/>
                            <a:pt x="6577659" y="-11411"/>
                            <a:pt x="6750000" y="0"/>
                          </a:cubicBezTo>
                          <a:cubicBezTo>
                            <a:pt x="6922341" y="11411"/>
                            <a:pt x="7163327" y="32722"/>
                            <a:pt x="7425000" y="0"/>
                          </a:cubicBezTo>
                          <a:cubicBezTo>
                            <a:pt x="7686673" y="-32722"/>
                            <a:pt x="8114719" y="-42508"/>
                            <a:pt x="8316000" y="0"/>
                          </a:cubicBezTo>
                          <a:cubicBezTo>
                            <a:pt x="8517281" y="42508"/>
                            <a:pt x="8859701" y="-21401"/>
                            <a:pt x="9207000" y="0"/>
                          </a:cubicBezTo>
                          <a:cubicBezTo>
                            <a:pt x="9554299" y="21401"/>
                            <a:pt x="9765973" y="9612"/>
                            <a:pt x="9990000" y="0"/>
                          </a:cubicBezTo>
                          <a:cubicBezTo>
                            <a:pt x="10214027" y="-9612"/>
                            <a:pt x="10465425" y="27115"/>
                            <a:pt x="10800000" y="0"/>
                          </a:cubicBezTo>
                          <a:cubicBezTo>
                            <a:pt x="10809151" y="176738"/>
                            <a:pt x="10793320" y="363017"/>
                            <a:pt x="10800000" y="467200"/>
                          </a:cubicBezTo>
                          <a:cubicBezTo>
                            <a:pt x="10806680" y="571383"/>
                            <a:pt x="10771765" y="853118"/>
                            <a:pt x="10800000" y="1107200"/>
                          </a:cubicBezTo>
                          <a:cubicBezTo>
                            <a:pt x="10828235" y="1361282"/>
                            <a:pt x="10814769" y="1487093"/>
                            <a:pt x="10800000" y="1747200"/>
                          </a:cubicBezTo>
                          <a:cubicBezTo>
                            <a:pt x="10785231" y="2007307"/>
                            <a:pt x="10773173" y="2177920"/>
                            <a:pt x="10800000" y="2329600"/>
                          </a:cubicBezTo>
                          <a:cubicBezTo>
                            <a:pt x="10826827" y="2481280"/>
                            <a:pt x="10803619" y="2715255"/>
                            <a:pt x="10800000" y="3084800"/>
                          </a:cubicBezTo>
                          <a:cubicBezTo>
                            <a:pt x="10796381" y="3454345"/>
                            <a:pt x="10813431" y="3372194"/>
                            <a:pt x="10800000" y="3609600"/>
                          </a:cubicBezTo>
                          <a:cubicBezTo>
                            <a:pt x="10786569" y="3847006"/>
                            <a:pt x="10779801" y="4182882"/>
                            <a:pt x="10800000" y="4364800"/>
                          </a:cubicBezTo>
                          <a:cubicBezTo>
                            <a:pt x="10820199" y="4546718"/>
                            <a:pt x="10800638" y="4781448"/>
                            <a:pt x="10800000" y="4889600"/>
                          </a:cubicBezTo>
                          <a:cubicBezTo>
                            <a:pt x="10799362" y="4997752"/>
                            <a:pt x="10761398" y="5405581"/>
                            <a:pt x="10800000" y="5760000"/>
                          </a:cubicBezTo>
                          <a:cubicBezTo>
                            <a:pt x="10422304" y="5804299"/>
                            <a:pt x="10321338" y="5726099"/>
                            <a:pt x="9909000" y="5760000"/>
                          </a:cubicBezTo>
                          <a:cubicBezTo>
                            <a:pt x="9496662" y="5793901"/>
                            <a:pt x="9624308" y="5735861"/>
                            <a:pt x="9342000" y="5760000"/>
                          </a:cubicBezTo>
                          <a:cubicBezTo>
                            <a:pt x="9059692" y="5784139"/>
                            <a:pt x="8778794" y="5786344"/>
                            <a:pt x="8559000" y="5760000"/>
                          </a:cubicBezTo>
                          <a:cubicBezTo>
                            <a:pt x="8339206" y="5733656"/>
                            <a:pt x="8282505" y="5744051"/>
                            <a:pt x="8208000" y="5760000"/>
                          </a:cubicBezTo>
                          <a:cubicBezTo>
                            <a:pt x="8133495" y="5775949"/>
                            <a:pt x="7496383" y="5729026"/>
                            <a:pt x="7317000" y="5760000"/>
                          </a:cubicBezTo>
                          <a:cubicBezTo>
                            <a:pt x="7137617" y="5790974"/>
                            <a:pt x="6967870" y="5782574"/>
                            <a:pt x="6750000" y="5760000"/>
                          </a:cubicBezTo>
                          <a:cubicBezTo>
                            <a:pt x="6532130" y="5737426"/>
                            <a:pt x="6231190" y="5739755"/>
                            <a:pt x="6075000" y="5760000"/>
                          </a:cubicBezTo>
                          <a:cubicBezTo>
                            <a:pt x="5918810" y="5780245"/>
                            <a:pt x="5772263" y="5751426"/>
                            <a:pt x="5616000" y="5760000"/>
                          </a:cubicBezTo>
                          <a:cubicBezTo>
                            <a:pt x="5459737" y="5768574"/>
                            <a:pt x="5063977" y="5781865"/>
                            <a:pt x="4833000" y="5760000"/>
                          </a:cubicBezTo>
                          <a:cubicBezTo>
                            <a:pt x="4602023" y="5738135"/>
                            <a:pt x="4354981" y="5783916"/>
                            <a:pt x="3942000" y="5760000"/>
                          </a:cubicBezTo>
                          <a:cubicBezTo>
                            <a:pt x="3529019" y="5736084"/>
                            <a:pt x="3575094" y="5771061"/>
                            <a:pt x="3375000" y="5760000"/>
                          </a:cubicBezTo>
                          <a:cubicBezTo>
                            <a:pt x="3174906" y="5748939"/>
                            <a:pt x="2861901" y="5791758"/>
                            <a:pt x="2484000" y="5760000"/>
                          </a:cubicBezTo>
                          <a:cubicBezTo>
                            <a:pt x="2106099" y="5728242"/>
                            <a:pt x="2097968" y="5748296"/>
                            <a:pt x="1809000" y="5760000"/>
                          </a:cubicBezTo>
                          <a:cubicBezTo>
                            <a:pt x="1520032" y="5771704"/>
                            <a:pt x="1120962" y="5719677"/>
                            <a:pt x="918000" y="5760000"/>
                          </a:cubicBezTo>
                          <a:cubicBezTo>
                            <a:pt x="715038" y="5800323"/>
                            <a:pt x="198853" y="5784464"/>
                            <a:pt x="0" y="5760000"/>
                          </a:cubicBezTo>
                          <a:cubicBezTo>
                            <a:pt x="4693" y="5632115"/>
                            <a:pt x="-10479" y="5474792"/>
                            <a:pt x="0" y="5235200"/>
                          </a:cubicBezTo>
                          <a:cubicBezTo>
                            <a:pt x="10479" y="4995608"/>
                            <a:pt x="-14503" y="4783290"/>
                            <a:pt x="0" y="4537600"/>
                          </a:cubicBezTo>
                          <a:cubicBezTo>
                            <a:pt x="14503" y="4291910"/>
                            <a:pt x="3840" y="4078804"/>
                            <a:pt x="0" y="3840000"/>
                          </a:cubicBezTo>
                          <a:cubicBezTo>
                            <a:pt x="-3840" y="3601196"/>
                            <a:pt x="3956" y="3265635"/>
                            <a:pt x="0" y="3084800"/>
                          </a:cubicBezTo>
                          <a:cubicBezTo>
                            <a:pt x="-3956" y="2903965"/>
                            <a:pt x="21586" y="2805297"/>
                            <a:pt x="0" y="2617600"/>
                          </a:cubicBezTo>
                          <a:cubicBezTo>
                            <a:pt x="-21586" y="2429903"/>
                            <a:pt x="-5187" y="2286741"/>
                            <a:pt x="0" y="2150400"/>
                          </a:cubicBezTo>
                          <a:cubicBezTo>
                            <a:pt x="5187" y="2014059"/>
                            <a:pt x="-25623" y="1739171"/>
                            <a:pt x="0" y="1395200"/>
                          </a:cubicBezTo>
                          <a:cubicBezTo>
                            <a:pt x="25623" y="1051229"/>
                            <a:pt x="4119" y="1041633"/>
                            <a:pt x="0" y="812800"/>
                          </a:cubicBezTo>
                          <a:cubicBezTo>
                            <a:pt x="-4119" y="583967"/>
                            <a:pt x="-7974" y="242192"/>
                            <a:pt x="0" y="0"/>
                          </a:cubicBezTo>
                          <a:close/>
                        </a:path>
                        <a:path w="10800000" h="5760000" stroke="0" extrusionOk="0">
                          <a:moveTo>
                            <a:pt x="0" y="0"/>
                          </a:moveTo>
                          <a:cubicBezTo>
                            <a:pt x="171210" y="-8563"/>
                            <a:pt x="288598" y="17357"/>
                            <a:pt x="567000" y="0"/>
                          </a:cubicBezTo>
                          <a:cubicBezTo>
                            <a:pt x="845402" y="-17357"/>
                            <a:pt x="771546" y="13199"/>
                            <a:pt x="918000" y="0"/>
                          </a:cubicBezTo>
                          <a:cubicBezTo>
                            <a:pt x="1064454" y="-13199"/>
                            <a:pt x="1513374" y="27671"/>
                            <a:pt x="1809000" y="0"/>
                          </a:cubicBezTo>
                          <a:cubicBezTo>
                            <a:pt x="2104626" y="-27671"/>
                            <a:pt x="2123061" y="1863"/>
                            <a:pt x="2376000" y="0"/>
                          </a:cubicBezTo>
                          <a:cubicBezTo>
                            <a:pt x="2628939" y="-1863"/>
                            <a:pt x="2750616" y="-26057"/>
                            <a:pt x="2943000" y="0"/>
                          </a:cubicBezTo>
                          <a:cubicBezTo>
                            <a:pt x="3135384" y="26057"/>
                            <a:pt x="3438402" y="41041"/>
                            <a:pt x="3834000" y="0"/>
                          </a:cubicBezTo>
                          <a:cubicBezTo>
                            <a:pt x="4229598" y="-41041"/>
                            <a:pt x="4098620" y="1377"/>
                            <a:pt x="4293000" y="0"/>
                          </a:cubicBezTo>
                          <a:cubicBezTo>
                            <a:pt x="4487380" y="-1377"/>
                            <a:pt x="4921566" y="-10119"/>
                            <a:pt x="5184000" y="0"/>
                          </a:cubicBezTo>
                          <a:cubicBezTo>
                            <a:pt x="5446434" y="10119"/>
                            <a:pt x="5786824" y="-10337"/>
                            <a:pt x="6075000" y="0"/>
                          </a:cubicBezTo>
                          <a:cubicBezTo>
                            <a:pt x="6363176" y="10337"/>
                            <a:pt x="6523422" y="-10409"/>
                            <a:pt x="6750000" y="0"/>
                          </a:cubicBezTo>
                          <a:cubicBezTo>
                            <a:pt x="6976578" y="10409"/>
                            <a:pt x="7335295" y="-26601"/>
                            <a:pt x="7641000" y="0"/>
                          </a:cubicBezTo>
                          <a:cubicBezTo>
                            <a:pt x="7946705" y="26601"/>
                            <a:pt x="8065280" y="-2096"/>
                            <a:pt x="8208000" y="0"/>
                          </a:cubicBezTo>
                          <a:cubicBezTo>
                            <a:pt x="8350720" y="2096"/>
                            <a:pt x="8496376" y="-7812"/>
                            <a:pt x="8775000" y="0"/>
                          </a:cubicBezTo>
                          <a:cubicBezTo>
                            <a:pt x="9053624" y="7812"/>
                            <a:pt x="9397464" y="-34905"/>
                            <a:pt x="9558000" y="0"/>
                          </a:cubicBezTo>
                          <a:cubicBezTo>
                            <a:pt x="9718536" y="34905"/>
                            <a:pt x="9877844" y="-14451"/>
                            <a:pt x="10125000" y="0"/>
                          </a:cubicBezTo>
                          <a:cubicBezTo>
                            <a:pt x="10372156" y="14451"/>
                            <a:pt x="10505153" y="6135"/>
                            <a:pt x="10800000" y="0"/>
                          </a:cubicBezTo>
                          <a:cubicBezTo>
                            <a:pt x="10773280" y="354984"/>
                            <a:pt x="10769271" y="395691"/>
                            <a:pt x="10800000" y="755200"/>
                          </a:cubicBezTo>
                          <a:cubicBezTo>
                            <a:pt x="10830729" y="1114709"/>
                            <a:pt x="10816011" y="1107643"/>
                            <a:pt x="10800000" y="1452800"/>
                          </a:cubicBezTo>
                          <a:cubicBezTo>
                            <a:pt x="10783989" y="1797957"/>
                            <a:pt x="10774516" y="1907474"/>
                            <a:pt x="10800000" y="2150400"/>
                          </a:cubicBezTo>
                          <a:cubicBezTo>
                            <a:pt x="10825484" y="2393326"/>
                            <a:pt x="10780127" y="2456196"/>
                            <a:pt x="10800000" y="2617600"/>
                          </a:cubicBezTo>
                          <a:cubicBezTo>
                            <a:pt x="10819873" y="2779004"/>
                            <a:pt x="10798467" y="3019832"/>
                            <a:pt x="10800000" y="3142400"/>
                          </a:cubicBezTo>
                          <a:cubicBezTo>
                            <a:pt x="10801533" y="3264968"/>
                            <a:pt x="10772853" y="3627872"/>
                            <a:pt x="10800000" y="3840000"/>
                          </a:cubicBezTo>
                          <a:cubicBezTo>
                            <a:pt x="10827147" y="4052128"/>
                            <a:pt x="10782043" y="4271255"/>
                            <a:pt x="10800000" y="4422400"/>
                          </a:cubicBezTo>
                          <a:cubicBezTo>
                            <a:pt x="10817957" y="4573545"/>
                            <a:pt x="10783895" y="4808499"/>
                            <a:pt x="10800000" y="4947200"/>
                          </a:cubicBezTo>
                          <a:cubicBezTo>
                            <a:pt x="10816105" y="5085901"/>
                            <a:pt x="10840564" y="5440262"/>
                            <a:pt x="10800000" y="5760000"/>
                          </a:cubicBezTo>
                          <a:cubicBezTo>
                            <a:pt x="10636035" y="5775486"/>
                            <a:pt x="10326460" y="5759220"/>
                            <a:pt x="10125000" y="5760000"/>
                          </a:cubicBezTo>
                          <a:cubicBezTo>
                            <a:pt x="9923540" y="5760780"/>
                            <a:pt x="9629789" y="5738402"/>
                            <a:pt x="9450000" y="5760000"/>
                          </a:cubicBezTo>
                          <a:cubicBezTo>
                            <a:pt x="9270211" y="5781598"/>
                            <a:pt x="9174481" y="5759981"/>
                            <a:pt x="8991000" y="5760000"/>
                          </a:cubicBezTo>
                          <a:cubicBezTo>
                            <a:pt x="8807519" y="5760019"/>
                            <a:pt x="8514512" y="5779177"/>
                            <a:pt x="8208000" y="5760000"/>
                          </a:cubicBezTo>
                          <a:cubicBezTo>
                            <a:pt x="7901488" y="5740823"/>
                            <a:pt x="7923872" y="5772682"/>
                            <a:pt x="7749000" y="5760000"/>
                          </a:cubicBezTo>
                          <a:cubicBezTo>
                            <a:pt x="7574128" y="5747318"/>
                            <a:pt x="7280838" y="5724684"/>
                            <a:pt x="6966000" y="5760000"/>
                          </a:cubicBezTo>
                          <a:cubicBezTo>
                            <a:pt x="6651162" y="5795316"/>
                            <a:pt x="6748380" y="5745872"/>
                            <a:pt x="6615000" y="5760000"/>
                          </a:cubicBezTo>
                          <a:cubicBezTo>
                            <a:pt x="6481620" y="5774128"/>
                            <a:pt x="6162931" y="5780801"/>
                            <a:pt x="5832000" y="5760000"/>
                          </a:cubicBezTo>
                          <a:cubicBezTo>
                            <a:pt x="5501069" y="5739199"/>
                            <a:pt x="5513725" y="5756972"/>
                            <a:pt x="5373000" y="5760000"/>
                          </a:cubicBezTo>
                          <a:cubicBezTo>
                            <a:pt x="5232275" y="5763028"/>
                            <a:pt x="5112420" y="5774005"/>
                            <a:pt x="5022000" y="5760000"/>
                          </a:cubicBezTo>
                          <a:cubicBezTo>
                            <a:pt x="4931580" y="5745995"/>
                            <a:pt x="4690943" y="5776294"/>
                            <a:pt x="4563000" y="5760000"/>
                          </a:cubicBezTo>
                          <a:cubicBezTo>
                            <a:pt x="4435057" y="5743706"/>
                            <a:pt x="4034415" y="5740789"/>
                            <a:pt x="3780000" y="5760000"/>
                          </a:cubicBezTo>
                          <a:cubicBezTo>
                            <a:pt x="3525585" y="5779211"/>
                            <a:pt x="3448032" y="5745791"/>
                            <a:pt x="3321000" y="5760000"/>
                          </a:cubicBezTo>
                          <a:cubicBezTo>
                            <a:pt x="3193968" y="5774209"/>
                            <a:pt x="3103129" y="5772444"/>
                            <a:pt x="2970000" y="5760000"/>
                          </a:cubicBezTo>
                          <a:cubicBezTo>
                            <a:pt x="2836871" y="5747556"/>
                            <a:pt x="2627132" y="5762052"/>
                            <a:pt x="2511000" y="5760000"/>
                          </a:cubicBezTo>
                          <a:cubicBezTo>
                            <a:pt x="2394868" y="5757948"/>
                            <a:pt x="2182323" y="5768312"/>
                            <a:pt x="1944000" y="5760000"/>
                          </a:cubicBezTo>
                          <a:cubicBezTo>
                            <a:pt x="1705677" y="5751688"/>
                            <a:pt x="1451812" y="5780514"/>
                            <a:pt x="1269000" y="5760000"/>
                          </a:cubicBezTo>
                          <a:cubicBezTo>
                            <a:pt x="1086188" y="5739486"/>
                            <a:pt x="964581" y="5781507"/>
                            <a:pt x="810000" y="5760000"/>
                          </a:cubicBezTo>
                          <a:cubicBezTo>
                            <a:pt x="655419" y="5738493"/>
                            <a:pt x="230095" y="5744789"/>
                            <a:pt x="0" y="5760000"/>
                          </a:cubicBezTo>
                          <a:cubicBezTo>
                            <a:pt x="31849" y="5505514"/>
                            <a:pt x="15788" y="5286288"/>
                            <a:pt x="0" y="5120000"/>
                          </a:cubicBezTo>
                          <a:cubicBezTo>
                            <a:pt x="-15788" y="4953712"/>
                            <a:pt x="-1595" y="4685872"/>
                            <a:pt x="0" y="4480000"/>
                          </a:cubicBezTo>
                          <a:cubicBezTo>
                            <a:pt x="1595" y="4274128"/>
                            <a:pt x="10203" y="4148431"/>
                            <a:pt x="0" y="3840000"/>
                          </a:cubicBezTo>
                          <a:cubicBezTo>
                            <a:pt x="-10203" y="3531569"/>
                            <a:pt x="-26942" y="3365990"/>
                            <a:pt x="0" y="3200000"/>
                          </a:cubicBezTo>
                          <a:cubicBezTo>
                            <a:pt x="26942" y="3034010"/>
                            <a:pt x="13820" y="2850095"/>
                            <a:pt x="0" y="2617600"/>
                          </a:cubicBezTo>
                          <a:cubicBezTo>
                            <a:pt x="-13820" y="2385105"/>
                            <a:pt x="27607" y="2109548"/>
                            <a:pt x="0" y="1920000"/>
                          </a:cubicBezTo>
                          <a:cubicBezTo>
                            <a:pt x="-27607" y="1730452"/>
                            <a:pt x="28658" y="1507632"/>
                            <a:pt x="0" y="1280000"/>
                          </a:cubicBezTo>
                          <a:cubicBezTo>
                            <a:pt x="-28658" y="1052368"/>
                            <a:pt x="2248" y="59554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D29A97-DD40-921C-1BD5-6411AB6726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1273" y="471470"/>
              <a:ext cx="10800000" cy="5760000"/>
            </a:xfrm>
            <a:custGeom>
              <a:avLst/>
              <a:gdLst>
                <a:gd name="connsiteX0" fmla="*/ 0 w 10800000"/>
                <a:gd name="connsiteY0" fmla="*/ 0 h 5760000"/>
                <a:gd name="connsiteX1" fmla="*/ 891000 w 10800000"/>
                <a:gd name="connsiteY1" fmla="*/ 0 h 5760000"/>
                <a:gd name="connsiteX2" fmla="*/ 1782000 w 10800000"/>
                <a:gd name="connsiteY2" fmla="*/ 0 h 5760000"/>
                <a:gd name="connsiteX3" fmla="*/ 2457000 w 10800000"/>
                <a:gd name="connsiteY3" fmla="*/ 0 h 5760000"/>
                <a:gd name="connsiteX4" fmla="*/ 3240000 w 10800000"/>
                <a:gd name="connsiteY4" fmla="*/ 0 h 5760000"/>
                <a:gd name="connsiteX5" fmla="*/ 3915000 w 10800000"/>
                <a:gd name="connsiteY5" fmla="*/ 0 h 5760000"/>
                <a:gd name="connsiteX6" fmla="*/ 4590000 w 10800000"/>
                <a:gd name="connsiteY6" fmla="*/ 0 h 5760000"/>
                <a:gd name="connsiteX7" fmla="*/ 5265000 w 10800000"/>
                <a:gd name="connsiteY7" fmla="*/ 0 h 5760000"/>
                <a:gd name="connsiteX8" fmla="*/ 5616000 w 10800000"/>
                <a:gd name="connsiteY8" fmla="*/ 0 h 5760000"/>
                <a:gd name="connsiteX9" fmla="*/ 6399000 w 10800000"/>
                <a:gd name="connsiteY9" fmla="*/ 0 h 5760000"/>
                <a:gd name="connsiteX10" fmla="*/ 6750000 w 10800000"/>
                <a:gd name="connsiteY10" fmla="*/ 0 h 5760000"/>
                <a:gd name="connsiteX11" fmla="*/ 7425000 w 10800000"/>
                <a:gd name="connsiteY11" fmla="*/ 0 h 5760000"/>
                <a:gd name="connsiteX12" fmla="*/ 8316000 w 10800000"/>
                <a:gd name="connsiteY12" fmla="*/ 0 h 5760000"/>
                <a:gd name="connsiteX13" fmla="*/ 9207000 w 10800000"/>
                <a:gd name="connsiteY13" fmla="*/ 0 h 5760000"/>
                <a:gd name="connsiteX14" fmla="*/ 9990000 w 10800000"/>
                <a:gd name="connsiteY14" fmla="*/ 0 h 5760000"/>
                <a:gd name="connsiteX15" fmla="*/ 10800000 w 10800000"/>
                <a:gd name="connsiteY15" fmla="*/ 0 h 5760000"/>
                <a:gd name="connsiteX16" fmla="*/ 10800000 w 10800000"/>
                <a:gd name="connsiteY16" fmla="*/ 467200 h 5760000"/>
                <a:gd name="connsiteX17" fmla="*/ 10800000 w 10800000"/>
                <a:gd name="connsiteY17" fmla="*/ 1107200 h 5760000"/>
                <a:gd name="connsiteX18" fmla="*/ 10800000 w 10800000"/>
                <a:gd name="connsiteY18" fmla="*/ 1747200 h 5760000"/>
                <a:gd name="connsiteX19" fmla="*/ 10800000 w 10800000"/>
                <a:gd name="connsiteY19" fmla="*/ 2329600 h 5760000"/>
                <a:gd name="connsiteX20" fmla="*/ 10800000 w 10800000"/>
                <a:gd name="connsiteY20" fmla="*/ 3084800 h 5760000"/>
                <a:gd name="connsiteX21" fmla="*/ 10800000 w 10800000"/>
                <a:gd name="connsiteY21" fmla="*/ 3609600 h 5760000"/>
                <a:gd name="connsiteX22" fmla="*/ 10800000 w 10800000"/>
                <a:gd name="connsiteY22" fmla="*/ 4364800 h 5760000"/>
                <a:gd name="connsiteX23" fmla="*/ 10800000 w 10800000"/>
                <a:gd name="connsiteY23" fmla="*/ 4889600 h 5760000"/>
                <a:gd name="connsiteX24" fmla="*/ 10800000 w 10800000"/>
                <a:gd name="connsiteY24" fmla="*/ 5760000 h 5760000"/>
                <a:gd name="connsiteX25" fmla="*/ 9909000 w 10800000"/>
                <a:gd name="connsiteY25" fmla="*/ 5760000 h 5760000"/>
                <a:gd name="connsiteX26" fmla="*/ 9342000 w 10800000"/>
                <a:gd name="connsiteY26" fmla="*/ 5760000 h 5760000"/>
                <a:gd name="connsiteX27" fmla="*/ 8559000 w 10800000"/>
                <a:gd name="connsiteY27" fmla="*/ 5760000 h 5760000"/>
                <a:gd name="connsiteX28" fmla="*/ 8208000 w 10800000"/>
                <a:gd name="connsiteY28" fmla="*/ 5760000 h 5760000"/>
                <a:gd name="connsiteX29" fmla="*/ 7317000 w 10800000"/>
                <a:gd name="connsiteY29" fmla="*/ 5760000 h 5760000"/>
                <a:gd name="connsiteX30" fmla="*/ 6750000 w 10800000"/>
                <a:gd name="connsiteY30" fmla="*/ 5760000 h 5760000"/>
                <a:gd name="connsiteX31" fmla="*/ 6075000 w 10800000"/>
                <a:gd name="connsiteY31" fmla="*/ 5760000 h 5760000"/>
                <a:gd name="connsiteX32" fmla="*/ 5616000 w 10800000"/>
                <a:gd name="connsiteY32" fmla="*/ 5760000 h 5760000"/>
                <a:gd name="connsiteX33" fmla="*/ 4833000 w 10800000"/>
                <a:gd name="connsiteY33" fmla="*/ 5760000 h 5760000"/>
                <a:gd name="connsiteX34" fmla="*/ 3942000 w 10800000"/>
                <a:gd name="connsiteY34" fmla="*/ 5760000 h 5760000"/>
                <a:gd name="connsiteX35" fmla="*/ 3375000 w 10800000"/>
                <a:gd name="connsiteY35" fmla="*/ 5760000 h 5760000"/>
                <a:gd name="connsiteX36" fmla="*/ 2484000 w 10800000"/>
                <a:gd name="connsiteY36" fmla="*/ 5760000 h 5760000"/>
                <a:gd name="connsiteX37" fmla="*/ 1809000 w 10800000"/>
                <a:gd name="connsiteY37" fmla="*/ 5760000 h 5760000"/>
                <a:gd name="connsiteX38" fmla="*/ 918000 w 10800000"/>
                <a:gd name="connsiteY38" fmla="*/ 5760000 h 5760000"/>
                <a:gd name="connsiteX39" fmla="*/ 0 w 10800000"/>
                <a:gd name="connsiteY39" fmla="*/ 5760000 h 5760000"/>
                <a:gd name="connsiteX40" fmla="*/ 0 w 10800000"/>
                <a:gd name="connsiteY40" fmla="*/ 5235200 h 5760000"/>
                <a:gd name="connsiteX41" fmla="*/ 0 w 10800000"/>
                <a:gd name="connsiteY41" fmla="*/ 4537600 h 5760000"/>
                <a:gd name="connsiteX42" fmla="*/ 0 w 10800000"/>
                <a:gd name="connsiteY42" fmla="*/ 3840000 h 5760000"/>
                <a:gd name="connsiteX43" fmla="*/ 0 w 10800000"/>
                <a:gd name="connsiteY43" fmla="*/ 3084800 h 5760000"/>
                <a:gd name="connsiteX44" fmla="*/ 0 w 10800000"/>
                <a:gd name="connsiteY44" fmla="*/ 2617600 h 5760000"/>
                <a:gd name="connsiteX45" fmla="*/ 0 w 10800000"/>
                <a:gd name="connsiteY45" fmla="*/ 2150400 h 5760000"/>
                <a:gd name="connsiteX46" fmla="*/ 0 w 10800000"/>
                <a:gd name="connsiteY46" fmla="*/ 1395200 h 5760000"/>
                <a:gd name="connsiteX47" fmla="*/ 0 w 10800000"/>
                <a:gd name="connsiteY47" fmla="*/ 812800 h 5760000"/>
                <a:gd name="connsiteX48" fmla="*/ 0 w 10800000"/>
                <a:gd name="connsiteY48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800000" h="5760000" fill="none" extrusionOk="0">
                  <a:moveTo>
                    <a:pt x="0" y="0"/>
                  </a:moveTo>
                  <a:cubicBezTo>
                    <a:pt x="244807" y="-31058"/>
                    <a:pt x="681013" y="7277"/>
                    <a:pt x="891000" y="0"/>
                  </a:cubicBezTo>
                  <a:cubicBezTo>
                    <a:pt x="1100987" y="-7277"/>
                    <a:pt x="1508315" y="-23992"/>
                    <a:pt x="1782000" y="0"/>
                  </a:cubicBezTo>
                  <a:cubicBezTo>
                    <a:pt x="2055685" y="23992"/>
                    <a:pt x="2280709" y="9631"/>
                    <a:pt x="2457000" y="0"/>
                  </a:cubicBezTo>
                  <a:cubicBezTo>
                    <a:pt x="2633291" y="-9631"/>
                    <a:pt x="2891037" y="4443"/>
                    <a:pt x="3240000" y="0"/>
                  </a:cubicBezTo>
                  <a:cubicBezTo>
                    <a:pt x="3588963" y="-4443"/>
                    <a:pt x="3700782" y="21484"/>
                    <a:pt x="3915000" y="0"/>
                  </a:cubicBezTo>
                  <a:cubicBezTo>
                    <a:pt x="4129218" y="-21484"/>
                    <a:pt x="4355968" y="-18895"/>
                    <a:pt x="4590000" y="0"/>
                  </a:cubicBezTo>
                  <a:cubicBezTo>
                    <a:pt x="4824032" y="18895"/>
                    <a:pt x="5001825" y="-23168"/>
                    <a:pt x="5265000" y="0"/>
                  </a:cubicBezTo>
                  <a:cubicBezTo>
                    <a:pt x="5528175" y="23168"/>
                    <a:pt x="5489508" y="12683"/>
                    <a:pt x="5616000" y="0"/>
                  </a:cubicBezTo>
                  <a:cubicBezTo>
                    <a:pt x="5742492" y="-12683"/>
                    <a:pt x="6073853" y="-10316"/>
                    <a:pt x="6399000" y="0"/>
                  </a:cubicBezTo>
                  <a:cubicBezTo>
                    <a:pt x="6724147" y="10316"/>
                    <a:pt x="6577659" y="-11411"/>
                    <a:pt x="6750000" y="0"/>
                  </a:cubicBezTo>
                  <a:cubicBezTo>
                    <a:pt x="6922341" y="11411"/>
                    <a:pt x="7163327" y="32722"/>
                    <a:pt x="7425000" y="0"/>
                  </a:cubicBezTo>
                  <a:cubicBezTo>
                    <a:pt x="7686673" y="-32722"/>
                    <a:pt x="8114719" y="-42508"/>
                    <a:pt x="8316000" y="0"/>
                  </a:cubicBezTo>
                  <a:cubicBezTo>
                    <a:pt x="8517281" y="42508"/>
                    <a:pt x="8859701" y="-21401"/>
                    <a:pt x="9207000" y="0"/>
                  </a:cubicBezTo>
                  <a:cubicBezTo>
                    <a:pt x="9554299" y="21401"/>
                    <a:pt x="9765973" y="9612"/>
                    <a:pt x="9990000" y="0"/>
                  </a:cubicBezTo>
                  <a:cubicBezTo>
                    <a:pt x="10214027" y="-9612"/>
                    <a:pt x="10465425" y="27115"/>
                    <a:pt x="10800000" y="0"/>
                  </a:cubicBezTo>
                  <a:cubicBezTo>
                    <a:pt x="10809151" y="176738"/>
                    <a:pt x="10793320" y="363017"/>
                    <a:pt x="10800000" y="467200"/>
                  </a:cubicBezTo>
                  <a:cubicBezTo>
                    <a:pt x="10806680" y="571383"/>
                    <a:pt x="10771765" y="853118"/>
                    <a:pt x="10800000" y="1107200"/>
                  </a:cubicBezTo>
                  <a:cubicBezTo>
                    <a:pt x="10828235" y="1361282"/>
                    <a:pt x="10814769" y="1487093"/>
                    <a:pt x="10800000" y="1747200"/>
                  </a:cubicBezTo>
                  <a:cubicBezTo>
                    <a:pt x="10785231" y="2007307"/>
                    <a:pt x="10773173" y="2177920"/>
                    <a:pt x="10800000" y="2329600"/>
                  </a:cubicBezTo>
                  <a:cubicBezTo>
                    <a:pt x="10826827" y="2481280"/>
                    <a:pt x="10803619" y="2715255"/>
                    <a:pt x="10800000" y="3084800"/>
                  </a:cubicBezTo>
                  <a:cubicBezTo>
                    <a:pt x="10796381" y="3454345"/>
                    <a:pt x="10813431" y="3372194"/>
                    <a:pt x="10800000" y="3609600"/>
                  </a:cubicBezTo>
                  <a:cubicBezTo>
                    <a:pt x="10786569" y="3847006"/>
                    <a:pt x="10779801" y="4182882"/>
                    <a:pt x="10800000" y="4364800"/>
                  </a:cubicBezTo>
                  <a:cubicBezTo>
                    <a:pt x="10820199" y="4546718"/>
                    <a:pt x="10800638" y="4781448"/>
                    <a:pt x="10800000" y="4889600"/>
                  </a:cubicBezTo>
                  <a:cubicBezTo>
                    <a:pt x="10799362" y="4997752"/>
                    <a:pt x="10761398" y="5405581"/>
                    <a:pt x="10800000" y="5760000"/>
                  </a:cubicBezTo>
                  <a:cubicBezTo>
                    <a:pt x="10422304" y="5804299"/>
                    <a:pt x="10321338" y="5726099"/>
                    <a:pt x="9909000" y="5760000"/>
                  </a:cubicBezTo>
                  <a:cubicBezTo>
                    <a:pt x="9496662" y="5793901"/>
                    <a:pt x="9624308" y="5735861"/>
                    <a:pt x="9342000" y="5760000"/>
                  </a:cubicBezTo>
                  <a:cubicBezTo>
                    <a:pt x="9059692" y="5784139"/>
                    <a:pt x="8778794" y="5786344"/>
                    <a:pt x="8559000" y="5760000"/>
                  </a:cubicBezTo>
                  <a:cubicBezTo>
                    <a:pt x="8339206" y="5733656"/>
                    <a:pt x="8282505" y="5744051"/>
                    <a:pt x="8208000" y="5760000"/>
                  </a:cubicBezTo>
                  <a:cubicBezTo>
                    <a:pt x="8133495" y="5775949"/>
                    <a:pt x="7496383" y="5729026"/>
                    <a:pt x="7317000" y="5760000"/>
                  </a:cubicBezTo>
                  <a:cubicBezTo>
                    <a:pt x="7137617" y="5790974"/>
                    <a:pt x="6967870" y="5782574"/>
                    <a:pt x="6750000" y="5760000"/>
                  </a:cubicBezTo>
                  <a:cubicBezTo>
                    <a:pt x="6532130" y="5737426"/>
                    <a:pt x="6231190" y="5739755"/>
                    <a:pt x="6075000" y="5760000"/>
                  </a:cubicBezTo>
                  <a:cubicBezTo>
                    <a:pt x="5918810" y="5780245"/>
                    <a:pt x="5772263" y="5751426"/>
                    <a:pt x="5616000" y="5760000"/>
                  </a:cubicBezTo>
                  <a:cubicBezTo>
                    <a:pt x="5459737" y="5768574"/>
                    <a:pt x="5063977" y="5781865"/>
                    <a:pt x="4833000" y="5760000"/>
                  </a:cubicBezTo>
                  <a:cubicBezTo>
                    <a:pt x="4602023" y="5738135"/>
                    <a:pt x="4354981" y="5783916"/>
                    <a:pt x="3942000" y="5760000"/>
                  </a:cubicBezTo>
                  <a:cubicBezTo>
                    <a:pt x="3529019" y="5736084"/>
                    <a:pt x="3575094" y="5771061"/>
                    <a:pt x="3375000" y="5760000"/>
                  </a:cubicBezTo>
                  <a:cubicBezTo>
                    <a:pt x="3174906" y="5748939"/>
                    <a:pt x="2861901" y="5791758"/>
                    <a:pt x="2484000" y="5760000"/>
                  </a:cubicBezTo>
                  <a:cubicBezTo>
                    <a:pt x="2106099" y="5728242"/>
                    <a:pt x="2097968" y="5748296"/>
                    <a:pt x="1809000" y="5760000"/>
                  </a:cubicBezTo>
                  <a:cubicBezTo>
                    <a:pt x="1520032" y="5771704"/>
                    <a:pt x="1120962" y="5719677"/>
                    <a:pt x="918000" y="5760000"/>
                  </a:cubicBezTo>
                  <a:cubicBezTo>
                    <a:pt x="715038" y="5800323"/>
                    <a:pt x="198853" y="5784464"/>
                    <a:pt x="0" y="5760000"/>
                  </a:cubicBezTo>
                  <a:cubicBezTo>
                    <a:pt x="4693" y="5632115"/>
                    <a:pt x="-10479" y="5474792"/>
                    <a:pt x="0" y="5235200"/>
                  </a:cubicBezTo>
                  <a:cubicBezTo>
                    <a:pt x="10479" y="4995608"/>
                    <a:pt x="-14503" y="4783290"/>
                    <a:pt x="0" y="4537600"/>
                  </a:cubicBezTo>
                  <a:cubicBezTo>
                    <a:pt x="14503" y="4291910"/>
                    <a:pt x="3840" y="4078804"/>
                    <a:pt x="0" y="3840000"/>
                  </a:cubicBezTo>
                  <a:cubicBezTo>
                    <a:pt x="-3840" y="3601196"/>
                    <a:pt x="3956" y="3265635"/>
                    <a:pt x="0" y="3084800"/>
                  </a:cubicBezTo>
                  <a:cubicBezTo>
                    <a:pt x="-3956" y="2903965"/>
                    <a:pt x="21586" y="2805297"/>
                    <a:pt x="0" y="2617600"/>
                  </a:cubicBezTo>
                  <a:cubicBezTo>
                    <a:pt x="-21586" y="2429903"/>
                    <a:pt x="-5187" y="2286741"/>
                    <a:pt x="0" y="2150400"/>
                  </a:cubicBezTo>
                  <a:cubicBezTo>
                    <a:pt x="5187" y="2014059"/>
                    <a:pt x="-25623" y="1739171"/>
                    <a:pt x="0" y="1395200"/>
                  </a:cubicBezTo>
                  <a:cubicBezTo>
                    <a:pt x="25623" y="1051229"/>
                    <a:pt x="4119" y="1041633"/>
                    <a:pt x="0" y="812800"/>
                  </a:cubicBezTo>
                  <a:cubicBezTo>
                    <a:pt x="-4119" y="583967"/>
                    <a:pt x="-7974" y="242192"/>
                    <a:pt x="0" y="0"/>
                  </a:cubicBezTo>
                  <a:close/>
                </a:path>
                <a:path w="10800000" h="5760000" stroke="0" extrusionOk="0">
                  <a:moveTo>
                    <a:pt x="0" y="0"/>
                  </a:moveTo>
                  <a:cubicBezTo>
                    <a:pt x="171210" y="-8563"/>
                    <a:pt x="288598" y="17357"/>
                    <a:pt x="567000" y="0"/>
                  </a:cubicBezTo>
                  <a:cubicBezTo>
                    <a:pt x="845402" y="-17357"/>
                    <a:pt x="771546" y="13199"/>
                    <a:pt x="918000" y="0"/>
                  </a:cubicBezTo>
                  <a:cubicBezTo>
                    <a:pt x="1064454" y="-13199"/>
                    <a:pt x="1513374" y="27671"/>
                    <a:pt x="1809000" y="0"/>
                  </a:cubicBezTo>
                  <a:cubicBezTo>
                    <a:pt x="2104626" y="-27671"/>
                    <a:pt x="2123061" y="1863"/>
                    <a:pt x="2376000" y="0"/>
                  </a:cubicBezTo>
                  <a:cubicBezTo>
                    <a:pt x="2628939" y="-1863"/>
                    <a:pt x="2750616" y="-26057"/>
                    <a:pt x="2943000" y="0"/>
                  </a:cubicBezTo>
                  <a:cubicBezTo>
                    <a:pt x="3135384" y="26057"/>
                    <a:pt x="3438402" y="41041"/>
                    <a:pt x="3834000" y="0"/>
                  </a:cubicBezTo>
                  <a:cubicBezTo>
                    <a:pt x="4229598" y="-41041"/>
                    <a:pt x="4098620" y="1377"/>
                    <a:pt x="4293000" y="0"/>
                  </a:cubicBezTo>
                  <a:cubicBezTo>
                    <a:pt x="4487380" y="-1377"/>
                    <a:pt x="4921566" y="-10119"/>
                    <a:pt x="5184000" y="0"/>
                  </a:cubicBezTo>
                  <a:cubicBezTo>
                    <a:pt x="5446434" y="10119"/>
                    <a:pt x="5786824" y="-10337"/>
                    <a:pt x="6075000" y="0"/>
                  </a:cubicBezTo>
                  <a:cubicBezTo>
                    <a:pt x="6363176" y="10337"/>
                    <a:pt x="6523422" y="-10409"/>
                    <a:pt x="6750000" y="0"/>
                  </a:cubicBezTo>
                  <a:cubicBezTo>
                    <a:pt x="6976578" y="10409"/>
                    <a:pt x="7335295" y="-26601"/>
                    <a:pt x="7641000" y="0"/>
                  </a:cubicBezTo>
                  <a:cubicBezTo>
                    <a:pt x="7946705" y="26601"/>
                    <a:pt x="8065280" y="-2096"/>
                    <a:pt x="8208000" y="0"/>
                  </a:cubicBezTo>
                  <a:cubicBezTo>
                    <a:pt x="8350720" y="2096"/>
                    <a:pt x="8496376" y="-7812"/>
                    <a:pt x="8775000" y="0"/>
                  </a:cubicBezTo>
                  <a:cubicBezTo>
                    <a:pt x="9053624" y="7812"/>
                    <a:pt x="9397464" y="-34905"/>
                    <a:pt x="9558000" y="0"/>
                  </a:cubicBezTo>
                  <a:cubicBezTo>
                    <a:pt x="9718536" y="34905"/>
                    <a:pt x="9877844" y="-14451"/>
                    <a:pt x="10125000" y="0"/>
                  </a:cubicBezTo>
                  <a:cubicBezTo>
                    <a:pt x="10372156" y="14451"/>
                    <a:pt x="10505153" y="6135"/>
                    <a:pt x="10800000" y="0"/>
                  </a:cubicBezTo>
                  <a:cubicBezTo>
                    <a:pt x="10773280" y="354984"/>
                    <a:pt x="10769271" y="395691"/>
                    <a:pt x="10800000" y="755200"/>
                  </a:cubicBezTo>
                  <a:cubicBezTo>
                    <a:pt x="10830729" y="1114709"/>
                    <a:pt x="10816011" y="1107643"/>
                    <a:pt x="10800000" y="1452800"/>
                  </a:cubicBezTo>
                  <a:cubicBezTo>
                    <a:pt x="10783989" y="1797957"/>
                    <a:pt x="10774516" y="1907474"/>
                    <a:pt x="10800000" y="2150400"/>
                  </a:cubicBezTo>
                  <a:cubicBezTo>
                    <a:pt x="10825484" y="2393326"/>
                    <a:pt x="10780127" y="2456196"/>
                    <a:pt x="10800000" y="2617600"/>
                  </a:cubicBezTo>
                  <a:cubicBezTo>
                    <a:pt x="10819873" y="2779004"/>
                    <a:pt x="10798467" y="3019832"/>
                    <a:pt x="10800000" y="3142400"/>
                  </a:cubicBezTo>
                  <a:cubicBezTo>
                    <a:pt x="10801533" y="3264968"/>
                    <a:pt x="10772853" y="3627872"/>
                    <a:pt x="10800000" y="3840000"/>
                  </a:cubicBezTo>
                  <a:cubicBezTo>
                    <a:pt x="10827147" y="4052128"/>
                    <a:pt x="10782043" y="4271255"/>
                    <a:pt x="10800000" y="4422400"/>
                  </a:cubicBezTo>
                  <a:cubicBezTo>
                    <a:pt x="10817957" y="4573545"/>
                    <a:pt x="10783895" y="4808499"/>
                    <a:pt x="10800000" y="4947200"/>
                  </a:cubicBezTo>
                  <a:cubicBezTo>
                    <a:pt x="10816105" y="5085901"/>
                    <a:pt x="10840564" y="5440262"/>
                    <a:pt x="10800000" y="5760000"/>
                  </a:cubicBezTo>
                  <a:cubicBezTo>
                    <a:pt x="10636035" y="5775486"/>
                    <a:pt x="10326460" y="5759220"/>
                    <a:pt x="10125000" y="5760000"/>
                  </a:cubicBezTo>
                  <a:cubicBezTo>
                    <a:pt x="9923540" y="5760780"/>
                    <a:pt x="9629789" y="5738402"/>
                    <a:pt x="9450000" y="5760000"/>
                  </a:cubicBezTo>
                  <a:cubicBezTo>
                    <a:pt x="9270211" y="5781598"/>
                    <a:pt x="9174481" y="5759981"/>
                    <a:pt x="8991000" y="5760000"/>
                  </a:cubicBezTo>
                  <a:cubicBezTo>
                    <a:pt x="8807519" y="5760019"/>
                    <a:pt x="8514512" y="5779177"/>
                    <a:pt x="8208000" y="5760000"/>
                  </a:cubicBezTo>
                  <a:cubicBezTo>
                    <a:pt x="7901488" y="5740823"/>
                    <a:pt x="7923872" y="5772682"/>
                    <a:pt x="7749000" y="5760000"/>
                  </a:cubicBezTo>
                  <a:cubicBezTo>
                    <a:pt x="7574128" y="5747318"/>
                    <a:pt x="7280838" y="5724684"/>
                    <a:pt x="6966000" y="5760000"/>
                  </a:cubicBezTo>
                  <a:cubicBezTo>
                    <a:pt x="6651162" y="5795316"/>
                    <a:pt x="6748380" y="5745872"/>
                    <a:pt x="6615000" y="5760000"/>
                  </a:cubicBezTo>
                  <a:cubicBezTo>
                    <a:pt x="6481620" y="5774128"/>
                    <a:pt x="6162931" y="5780801"/>
                    <a:pt x="5832000" y="5760000"/>
                  </a:cubicBezTo>
                  <a:cubicBezTo>
                    <a:pt x="5501069" y="5739199"/>
                    <a:pt x="5513725" y="5756972"/>
                    <a:pt x="5373000" y="5760000"/>
                  </a:cubicBezTo>
                  <a:cubicBezTo>
                    <a:pt x="5232275" y="5763028"/>
                    <a:pt x="5112420" y="5774005"/>
                    <a:pt x="5022000" y="5760000"/>
                  </a:cubicBezTo>
                  <a:cubicBezTo>
                    <a:pt x="4931580" y="5745995"/>
                    <a:pt x="4690943" y="5776294"/>
                    <a:pt x="4563000" y="5760000"/>
                  </a:cubicBezTo>
                  <a:cubicBezTo>
                    <a:pt x="4435057" y="5743706"/>
                    <a:pt x="4034415" y="5740789"/>
                    <a:pt x="3780000" y="5760000"/>
                  </a:cubicBezTo>
                  <a:cubicBezTo>
                    <a:pt x="3525585" y="5779211"/>
                    <a:pt x="3448032" y="5745791"/>
                    <a:pt x="3321000" y="5760000"/>
                  </a:cubicBezTo>
                  <a:cubicBezTo>
                    <a:pt x="3193968" y="5774209"/>
                    <a:pt x="3103129" y="5772444"/>
                    <a:pt x="2970000" y="5760000"/>
                  </a:cubicBezTo>
                  <a:cubicBezTo>
                    <a:pt x="2836871" y="5747556"/>
                    <a:pt x="2627132" y="5762052"/>
                    <a:pt x="2511000" y="5760000"/>
                  </a:cubicBezTo>
                  <a:cubicBezTo>
                    <a:pt x="2394868" y="5757948"/>
                    <a:pt x="2182323" y="5768312"/>
                    <a:pt x="1944000" y="5760000"/>
                  </a:cubicBezTo>
                  <a:cubicBezTo>
                    <a:pt x="1705677" y="5751688"/>
                    <a:pt x="1451812" y="5780514"/>
                    <a:pt x="1269000" y="5760000"/>
                  </a:cubicBezTo>
                  <a:cubicBezTo>
                    <a:pt x="1086188" y="5739486"/>
                    <a:pt x="964581" y="5781507"/>
                    <a:pt x="810000" y="5760000"/>
                  </a:cubicBezTo>
                  <a:cubicBezTo>
                    <a:pt x="655419" y="5738493"/>
                    <a:pt x="230095" y="5744789"/>
                    <a:pt x="0" y="5760000"/>
                  </a:cubicBezTo>
                  <a:cubicBezTo>
                    <a:pt x="31849" y="5505514"/>
                    <a:pt x="15788" y="5286288"/>
                    <a:pt x="0" y="5120000"/>
                  </a:cubicBezTo>
                  <a:cubicBezTo>
                    <a:pt x="-15788" y="4953712"/>
                    <a:pt x="-1595" y="4685872"/>
                    <a:pt x="0" y="4480000"/>
                  </a:cubicBezTo>
                  <a:cubicBezTo>
                    <a:pt x="1595" y="4274128"/>
                    <a:pt x="10203" y="4148431"/>
                    <a:pt x="0" y="3840000"/>
                  </a:cubicBezTo>
                  <a:cubicBezTo>
                    <a:pt x="-10203" y="3531569"/>
                    <a:pt x="-26942" y="3365990"/>
                    <a:pt x="0" y="3200000"/>
                  </a:cubicBezTo>
                  <a:cubicBezTo>
                    <a:pt x="26942" y="3034010"/>
                    <a:pt x="13820" y="2850095"/>
                    <a:pt x="0" y="2617600"/>
                  </a:cubicBezTo>
                  <a:cubicBezTo>
                    <a:pt x="-13820" y="2385105"/>
                    <a:pt x="27607" y="2109548"/>
                    <a:pt x="0" y="1920000"/>
                  </a:cubicBezTo>
                  <a:cubicBezTo>
                    <a:pt x="-27607" y="1730452"/>
                    <a:pt x="28658" y="1507632"/>
                    <a:pt x="0" y="1280000"/>
                  </a:cubicBezTo>
                  <a:cubicBezTo>
                    <a:pt x="-28658" y="1052368"/>
                    <a:pt x="2248" y="59554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709568-716F-1F37-FF6A-5965E1DE042E}"/>
              </a:ext>
            </a:extLst>
          </p:cNvPr>
          <p:cNvSpPr txBox="1"/>
          <p:nvPr/>
        </p:nvSpPr>
        <p:spPr>
          <a:xfrm>
            <a:off x="1527417" y="2397260"/>
            <a:ext cx="9260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News Angles</a:t>
            </a:r>
          </a:p>
          <a:p>
            <a:pPr algn="ctr"/>
            <a:r>
              <a:rPr lang="en-CA" sz="5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The Bias Decoder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F4BA5C-68DA-94A0-54DF-48824CF43BEB}"/>
              </a:ext>
            </a:extLst>
          </p:cNvPr>
          <p:cNvGrpSpPr/>
          <p:nvPr/>
        </p:nvGrpSpPr>
        <p:grpSpPr>
          <a:xfrm>
            <a:off x="1189952" y="722112"/>
            <a:ext cx="3077074" cy="3077074"/>
            <a:chOff x="950567" y="890016"/>
            <a:chExt cx="2249833" cy="214579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262559-46F9-10E4-E210-2F3681AF1BA7}"/>
                </a:ext>
              </a:extLst>
            </p:cNvPr>
            <p:cNvCxnSpPr>
              <a:cxnSpLocks/>
            </p:cNvCxnSpPr>
            <p:nvPr/>
          </p:nvCxnSpPr>
          <p:spPr>
            <a:xfrm>
              <a:off x="2075483" y="890016"/>
              <a:ext cx="0" cy="2145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0DF688-3CF8-1260-F3E6-18B15AE7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67" y="1962912"/>
              <a:ext cx="2249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85E3E02-EAE7-29CC-A9C5-706FE348F902}"/>
              </a:ext>
            </a:extLst>
          </p:cNvPr>
          <p:cNvSpPr txBox="1"/>
          <p:nvPr/>
        </p:nvSpPr>
        <p:spPr>
          <a:xfrm>
            <a:off x="1505295" y="5352889"/>
            <a:ext cx="926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Korinne Angela White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DDB51B-041C-D318-24DA-CDC2FFCC384B}"/>
              </a:ext>
            </a:extLst>
          </p:cNvPr>
          <p:cNvSpPr/>
          <p:nvPr/>
        </p:nvSpPr>
        <p:spPr>
          <a:xfrm rot="20361476">
            <a:off x="1700496" y="1232656"/>
            <a:ext cx="2055986" cy="20559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30B835-F57F-2A98-8F46-322C1F525DF8}"/>
              </a:ext>
            </a:extLst>
          </p:cNvPr>
          <p:cNvSpPr/>
          <p:nvPr/>
        </p:nvSpPr>
        <p:spPr>
          <a:xfrm rot="20361476">
            <a:off x="1925287" y="1457447"/>
            <a:ext cx="1606404" cy="160640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6569F1-9CCF-335E-7270-5D7EC299CB04}"/>
              </a:ext>
            </a:extLst>
          </p:cNvPr>
          <p:cNvSpPr/>
          <p:nvPr/>
        </p:nvSpPr>
        <p:spPr>
          <a:xfrm rot="20361476">
            <a:off x="2149612" y="1681772"/>
            <a:ext cx="1157754" cy="11577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      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A03133-70EA-0647-81F1-9C9FA0E1EABB}"/>
              </a:ext>
            </a:extLst>
          </p:cNvPr>
          <p:cNvSpPr/>
          <p:nvPr/>
        </p:nvSpPr>
        <p:spPr>
          <a:xfrm rot="20361476">
            <a:off x="2389278" y="1921438"/>
            <a:ext cx="678422" cy="67842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DA2FB1-8BE8-F6B3-C413-18F9215AA647}"/>
              </a:ext>
            </a:extLst>
          </p:cNvPr>
          <p:cNvSpPr/>
          <p:nvPr/>
        </p:nvSpPr>
        <p:spPr>
          <a:xfrm rot="8890065">
            <a:off x="8690440" y="3370272"/>
            <a:ext cx="1930014" cy="19300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ED99AB-DDC3-1DFE-67C3-0A70C7C7DD87}"/>
              </a:ext>
            </a:extLst>
          </p:cNvPr>
          <p:cNvSpPr/>
          <p:nvPr/>
        </p:nvSpPr>
        <p:spPr>
          <a:xfrm rot="8890065">
            <a:off x="8901458" y="3581290"/>
            <a:ext cx="1507978" cy="15079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2ADE02-2B6C-571C-14F6-D9F509781920}"/>
              </a:ext>
            </a:extLst>
          </p:cNvPr>
          <p:cNvSpPr/>
          <p:nvPr/>
        </p:nvSpPr>
        <p:spPr>
          <a:xfrm rot="8890065">
            <a:off x="9112038" y="3791870"/>
            <a:ext cx="1086818" cy="108681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0141FA-0279-7BBA-20C3-32E73ED55DFF}"/>
              </a:ext>
            </a:extLst>
          </p:cNvPr>
          <p:cNvSpPr/>
          <p:nvPr/>
        </p:nvSpPr>
        <p:spPr>
          <a:xfrm rot="8890065">
            <a:off x="9337020" y="4016852"/>
            <a:ext cx="636854" cy="6368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8E5413-0EAB-E8E6-A1CA-CBC3FE6018DD}"/>
              </a:ext>
            </a:extLst>
          </p:cNvPr>
          <p:cNvSpPr/>
          <p:nvPr/>
        </p:nvSpPr>
        <p:spPr>
          <a:xfrm rot="20361476">
            <a:off x="2401301" y="1589899"/>
            <a:ext cx="235378" cy="23537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EACC45-B524-D794-71DA-728928E30280}"/>
              </a:ext>
            </a:extLst>
          </p:cNvPr>
          <p:cNvGrpSpPr/>
          <p:nvPr/>
        </p:nvGrpSpPr>
        <p:grpSpPr>
          <a:xfrm rot="5400000">
            <a:off x="8350947" y="3030779"/>
            <a:ext cx="2609000" cy="2609000"/>
            <a:chOff x="950567" y="890016"/>
            <a:chExt cx="2249833" cy="214579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6CA76E-C1A1-1B48-35D8-A0D5CC3B12CD}"/>
                </a:ext>
              </a:extLst>
            </p:cNvPr>
            <p:cNvCxnSpPr>
              <a:cxnSpLocks/>
            </p:cNvCxnSpPr>
            <p:nvPr/>
          </p:nvCxnSpPr>
          <p:spPr>
            <a:xfrm>
              <a:off x="2075483" y="890016"/>
              <a:ext cx="0" cy="2145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E375BF0-BEA1-6A2F-E31F-A68321EDD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67" y="1962912"/>
              <a:ext cx="2249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9B26FD99-119E-C4AD-D221-82211B20ED40}"/>
              </a:ext>
            </a:extLst>
          </p:cNvPr>
          <p:cNvSpPr/>
          <p:nvPr/>
        </p:nvSpPr>
        <p:spPr>
          <a:xfrm rot="8890065">
            <a:off x="10193849" y="3857227"/>
            <a:ext cx="286904" cy="28690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56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D6740-171C-F9E4-6243-B4C735D00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70579EB-388D-5FF0-4BF8-D2781F66AC41}"/>
              </a:ext>
            </a:extLst>
          </p:cNvPr>
          <p:cNvSpPr txBox="1"/>
          <p:nvPr/>
        </p:nvSpPr>
        <p:spPr>
          <a:xfrm>
            <a:off x="1053443" y="480666"/>
            <a:ext cx="10085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C64B23-1980-634A-4F32-8BA548AB2CDF}"/>
              </a:ext>
            </a:extLst>
          </p:cNvPr>
          <p:cNvSpPr txBox="1"/>
          <p:nvPr/>
        </p:nvSpPr>
        <p:spPr>
          <a:xfrm>
            <a:off x="1053443" y="1530008"/>
            <a:ext cx="10085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A tool for analyzing news articles to reveal their political slant. It provides probabilistic scores across 3 political spectrums: Liberal, Conservative and Neutral.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F5C84-6D40-0184-139F-0B115EA7FCFA}"/>
              </a:ext>
            </a:extLst>
          </p:cNvPr>
          <p:cNvSpPr txBox="1"/>
          <p:nvPr/>
        </p:nvSpPr>
        <p:spPr>
          <a:xfrm>
            <a:off x="1205843" y="3264877"/>
            <a:ext cx="10085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Who’s it for?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557C3-52CA-696C-2760-DD1E5049804D}"/>
              </a:ext>
            </a:extLst>
          </p:cNvPr>
          <p:cNvSpPr txBox="1"/>
          <p:nvPr/>
        </p:nvSpPr>
        <p:spPr>
          <a:xfrm>
            <a:off x="1205843" y="4337665"/>
            <a:ext cx="10085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General Public</a:t>
            </a:r>
          </a:p>
          <a:p>
            <a:pPr marL="514350" indent="-514350">
              <a:buAutoNum type="arabicPeriod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Journalists &amp; Media Analysts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B4E01F-9E5E-277E-EAC1-040CE764385A}"/>
              </a:ext>
            </a:extLst>
          </p:cNvPr>
          <p:cNvSpPr/>
          <p:nvPr/>
        </p:nvSpPr>
        <p:spPr>
          <a:xfrm rot="20700000">
            <a:off x="9139933" y="4088564"/>
            <a:ext cx="3369944" cy="336994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43383D8-7E6E-C2B1-3221-6953A2C35A95}"/>
              </a:ext>
            </a:extLst>
          </p:cNvPr>
          <p:cNvSpPr/>
          <p:nvPr/>
        </p:nvSpPr>
        <p:spPr>
          <a:xfrm rot="20700000">
            <a:off x="9508386" y="4457017"/>
            <a:ext cx="2633038" cy="263303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687899-E016-1D8C-501F-8700B45197A9}"/>
              </a:ext>
            </a:extLst>
          </p:cNvPr>
          <p:cNvSpPr/>
          <p:nvPr/>
        </p:nvSpPr>
        <p:spPr>
          <a:xfrm rot="20700000">
            <a:off x="9876074" y="4824705"/>
            <a:ext cx="1897662" cy="189766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D791AC-F083-7BB4-B49B-6A6C4343C7BA}"/>
              </a:ext>
            </a:extLst>
          </p:cNvPr>
          <p:cNvSpPr/>
          <p:nvPr/>
        </p:nvSpPr>
        <p:spPr>
          <a:xfrm rot="20700000">
            <a:off x="10268909" y="5217540"/>
            <a:ext cx="1111992" cy="11119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8213117-5150-51F1-E5D3-94DCB0D9B8E6}"/>
              </a:ext>
            </a:extLst>
          </p:cNvPr>
          <p:cNvGrpSpPr/>
          <p:nvPr/>
        </p:nvGrpSpPr>
        <p:grpSpPr>
          <a:xfrm rot="20700000">
            <a:off x="8576150" y="3524781"/>
            <a:ext cx="4497510" cy="4497510"/>
            <a:chOff x="950567" y="890016"/>
            <a:chExt cx="2249833" cy="214579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F738D3-E3B8-629F-5D5C-93DCDB726A63}"/>
                </a:ext>
              </a:extLst>
            </p:cNvPr>
            <p:cNvCxnSpPr>
              <a:cxnSpLocks/>
            </p:cNvCxnSpPr>
            <p:nvPr/>
          </p:nvCxnSpPr>
          <p:spPr>
            <a:xfrm>
              <a:off x="2075483" y="890016"/>
              <a:ext cx="0" cy="2145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753579-EC93-B383-A7AB-C25D002F6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67" y="1962912"/>
              <a:ext cx="2249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CD750C2-190C-1B89-352E-42AE9A146D3E}"/>
              </a:ext>
            </a:extLst>
          </p:cNvPr>
          <p:cNvSpPr/>
          <p:nvPr/>
        </p:nvSpPr>
        <p:spPr>
          <a:xfrm rot="20700000">
            <a:off x="9831999" y="4549264"/>
            <a:ext cx="369720" cy="36972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A89F7C-B3F5-A795-9FBC-6B02A8465BCC}"/>
              </a:ext>
            </a:extLst>
          </p:cNvPr>
          <p:cNvGrpSpPr>
            <a:grpSpLocks/>
          </p:cNvGrpSpPr>
          <p:nvPr/>
        </p:nvGrpSpPr>
        <p:grpSpPr>
          <a:xfrm rot="16200000" flipH="1">
            <a:off x="-7536360" y="-165266"/>
            <a:ext cx="10906680" cy="5836200"/>
            <a:chOff x="661273" y="471470"/>
            <a:chExt cx="10987126" cy="59379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0CAB73-F400-2B00-F0D8-3AE18BDF040C}"/>
                </a:ext>
              </a:extLst>
            </p:cNvPr>
            <p:cNvSpPr>
              <a:spLocks/>
            </p:cNvSpPr>
            <p:nvPr/>
          </p:nvSpPr>
          <p:spPr>
            <a:xfrm>
              <a:off x="848399" y="649445"/>
              <a:ext cx="10800000" cy="57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49225">
              <a:solidFill>
                <a:schemeClr val="accent1">
                  <a:lumMod val="20000"/>
                  <a:lumOff val="80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800000"/>
                        <a:gd name="connsiteY0" fmla="*/ 0 h 5760000"/>
                        <a:gd name="connsiteX1" fmla="*/ 891000 w 10800000"/>
                        <a:gd name="connsiteY1" fmla="*/ 0 h 5760000"/>
                        <a:gd name="connsiteX2" fmla="*/ 1782000 w 10800000"/>
                        <a:gd name="connsiteY2" fmla="*/ 0 h 5760000"/>
                        <a:gd name="connsiteX3" fmla="*/ 2457000 w 10800000"/>
                        <a:gd name="connsiteY3" fmla="*/ 0 h 5760000"/>
                        <a:gd name="connsiteX4" fmla="*/ 3240000 w 10800000"/>
                        <a:gd name="connsiteY4" fmla="*/ 0 h 5760000"/>
                        <a:gd name="connsiteX5" fmla="*/ 3915000 w 10800000"/>
                        <a:gd name="connsiteY5" fmla="*/ 0 h 5760000"/>
                        <a:gd name="connsiteX6" fmla="*/ 4590000 w 10800000"/>
                        <a:gd name="connsiteY6" fmla="*/ 0 h 5760000"/>
                        <a:gd name="connsiteX7" fmla="*/ 5265000 w 10800000"/>
                        <a:gd name="connsiteY7" fmla="*/ 0 h 5760000"/>
                        <a:gd name="connsiteX8" fmla="*/ 5616000 w 10800000"/>
                        <a:gd name="connsiteY8" fmla="*/ 0 h 5760000"/>
                        <a:gd name="connsiteX9" fmla="*/ 6399000 w 10800000"/>
                        <a:gd name="connsiteY9" fmla="*/ 0 h 5760000"/>
                        <a:gd name="connsiteX10" fmla="*/ 6750000 w 10800000"/>
                        <a:gd name="connsiteY10" fmla="*/ 0 h 5760000"/>
                        <a:gd name="connsiteX11" fmla="*/ 7425000 w 10800000"/>
                        <a:gd name="connsiteY11" fmla="*/ 0 h 5760000"/>
                        <a:gd name="connsiteX12" fmla="*/ 8316000 w 10800000"/>
                        <a:gd name="connsiteY12" fmla="*/ 0 h 5760000"/>
                        <a:gd name="connsiteX13" fmla="*/ 9207000 w 10800000"/>
                        <a:gd name="connsiteY13" fmla="*/ 0 h 5760000"/>
                        <a:gd name="connsiteX14" fmla="*/ 9990000 w 10800000"/>
                        <a:gd name="connsiteY14" fmla="*/ 0 h 5760000"/>
                        <a:gd name="connsiteX15" fmla="*/ 10800000 w 10800000"/>
                        <a:gd name="connsiteY15" fmla="*/ 0 h 5760000"/>
                        <a:gd name="connsiteX16" fmla="*/ 10800000 w 10800000"/>
                        <a:gd name="connsiteY16" fmla="*/ 467200 h 5760000"/>
                        <a:gd name="connsiteX17" fmla="*/ 10800000 w 10800000"/>
                        <a:gd name="connsiteY17" fmla="*/ 1107200 h 5760000"/>
                        <a:gd name="connsiteX18" fmla="*/ 10800000 w 10800000"/>
                        <a:gd name="connsiteY18" fmla="*/ 1747200 h 5760000"/>
                        <a:gd name="connsiteX19" fmla="*/ 10800000 w 10800000"/>
                        <a:gd name="connsiteY19" fmla="*/ 2329600 h 5760000"/>
                        <a:gd name="connsiteX20" fmla="*/ 10800000 w 10800000"/>
                        <a:gd name="connsiteY20" fmla="*/ 3084800 h 5760000"/>
                        <a:gd name="connsiteX21" fmla="*/ 10800000 w 10800000"/>
                        <a:gd name="connsiteY21" fmla="*/ 3609600 h 5760000"/>
                        <a:gd name="connsiteX22" fmla="*/ 10800000 w 10800000"/>
                        <a:gd name="connsiteY22" fmla="*/ 4364800 h 5760000"/>
                        <a:gd name="connsiteX23" fmla="*/ 10800000 w 10800000"/>
                        <a:gd name="connsiteY23" fmla="*/ 4889600 h 5760000"/>
                        <a:gd name="connsiteX24" fmla="*/ 10800000 w 10800000"/>
                        <a:gd name="connsiteY24" fmla="*/ 5760000 h 5760000"/>
                        <a:gd name="connsiteX25" fmla="*/ 9909000 w 10800000"/>
                        <a:gd name="connsiteY25" fmla="*/ 5760000 h 5760000"/>
                        <a:gd name="connsiteX26" fmla="*/ 9342000 w 10800000"/>
                        <a:gd name="connsiteY26" fmla="*/ 5760000 h 5760000"/>
                        <a:gd name="connsiteX27" fmla="*/ 8559000 w 10800000"/>
                        <a:gd name="connsiteY27" fmla="*/ 5760000 h 5760000"/>
                        <a:gd name="connsiteX28" fmla="*/ 8208000 w 10800000"/>
                        <a:gd name="connsiteY28" fmla="*/ 5760000 h 5760000"/>
                        <a:gd name="connsiteX29" fmla="*/ 7317000 w 10800000"/>
                        <a:gd name="connsiteY29" fmla="*/ 5760000 h 5760000"/>
                        <a:gd name="connsiteX30" fmla="*/ 6750000 w 10800000"/>
                        <a:gd name="connsiteY30" fmla="*/ 5760000 h 5760000"/>
                        <a:gd name="connsiteX31" fmla="*/ 6075000 w 10800000"/>
                        <a:gd name="connsiteY31" fmla="*/ 5760000 h 5760000"/>
                        <a:gd name="connsiteX32" fmla="*/ 5616000 w 10800000"/>
                        <a:gd name="connsiteY32" fmla="*/ 5760000 h 5760000"/>
                        <a:gd name="connsiteX33" fmla="*/ 4833000 w 10800000"/>
                        <a:gd name="connsiteY33" fmla="*/ 5760000 h 5760000"/>
                        <a:gd name="connsiteX34" fmla="*/ 3942000 w 10800000"/>
                        <a:gd name="connsiteY34" fmla="*/ 5760000 h 5760000"/>
                        <a:gd name="connsiteX35" fmla="*/ 3375000 w 10800000"/>
                        <a:gd name="connsiteY35" fmla="*/ 5760000 h 5760000"/>
                        <a:gd name="connsiteX36" fmla="*/ 2484000 w 10800000"/>
                        <a:gd name="connsiteY36" fmla="*/ 5760000 h 5760000"/>
                        <a:gd name="connsiteX37" fmla="*/ 1809000 w 10800000"/>
                        <a:gd name="connsiteY37" fmla="*/ 5760000 h 5760000"/>
                        <a:gd name="connsiteX38" fmla="*/ 918000 w 10800000"/>
                        <a:gd name="connsiteY38" fmla="*/ 5760000 h 5760000"/>
                        <a:gd name="connsiteX39" fmla="*/ 0 w 10800000"/>
                        <a:gd name="connsiteY39" fmla="*/ 5760000 h 5760000"/>
                        <a:gd name="connsiteX40" fmla="*/ 0 w 10800000"/>
                        <a:gd name="connsiteY40" fmla="*/ 5235200 h 5760000"/>
                        <a:gd name="connsiteX41" fmla="*/ 0 w 10800000"/>
                        <a:gd name="connsiteY41" fmla="*/ 4537600 h 5760000"/>
                        <a:gd name="connsiteX42" fmla="*/ 0 w 10800000"/>
                        <a:gd name="connsiteY42" fmla="*/ 3840000 h 5760000"/>
                        <a:gd name="connsiteX43" fmla="*/ 0 w 10800000"/>
                        <a:gd name="connsiteY43" fmla="*/ 3084800 h 5760000"/>
                        <a:gd name="connsiteX44" fmla="*/ 0 w 10800000"/>
                        <a:gd name="connsiteY44" fmla="*/ 2617600 h 5760000"/>
                        <a:gd name="connsiteX45" fmla="*/ 0 w 10800000"/>
                        <a:gd name="connsiteY45" fmla="*/ 2150400 h 5760000"/>
                        <a:gd name="connsiteX46" fmla="*/ 0 w 10800000"/>
                        <a:gd name="connsiteY46" fmla="*/ 1395200 h 5760000"/>
                        <a:gd name="connsiteX47" fmla="*/ 0 w 10800000"/>
                        <a:gd name="connsiteY47" fmla="*/ 812800 h 5760000"/>
                        <a:gd name="connsiteX48" fmla="*/ 0 w 10800000"/>
                        <a:gd name="connsiteY48" fmla="*/ 0 h 57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00000" h="5760000" fill="none" extrusionOk="0">
                          <a:moveTo>
                            <a:pt x="0" y="0"/>
                          </a:moveTo>
                          <a:cubicBezTo>
                            <a:pt x="244807" y="-31058"/>
                            <a:pt x="681013" y="7277"/>
                            <a:pt x="891000" y="0"/>
                          </a:cubicBezTo>
                          <a:cubicBezTo>
                            <a:pt x="1100987" y="-7277"/>
                            <a:pt x="1508315" y="-23992"/>
                            <a:pt x="1782000" y="0"/>
                          </a:cubicBezTo>
                          <a:cubicBezTo>
                            <a:pt x="2055685" y="23992"/>
                            <a:pt x="2280709" y="9631"/>
                            <a:pt x="2457000" y="0"/>
                          </a:cubicBezTo>
                          <a:cubicBezTo>
                            <a:pt x="2633291" y="-9631"/>
                            <a:pt x="2891037" y="4443"/>
                            <a:pt x="3240000" y="0"/>
                          </a:cubicBezTo>
                          <a:cubicBezTo>
                            <a:pt x="3588963" y="-4443"/>
                            <a:pt x="3700782" y="21484"/>
                            <a:pt x="3915000" y="0"/>
                          </a:cubicBezTo>
                          <a:cubicBezTo>
                            <a:pt x="4129218" y="-21484"/>
                            <a:pt x="4355968" y="-18895"/>
                            <a:pt x="4590000" y="0"/>
                          </a:cubicBezTo>
                          <a:cubicBezTo>
                            <a:pt x="4824032" y="18895"/>
                            <a:pt x="5001825" y="-23168"/>
                            <a:pt x="5265000" y="0"/>
                          </a:cubicBezTo>
                          <a:cubicBezTo>
                            <a:pt x="5528175" y="23168"/>
                            <a:pt x="5489508" y="12683"/>
                            <a:pt x="5616000" y="0"/>
                          </a:cubicBezTo>
                          <a:cubicBezTo>
                            <a:pt x="5742492" y="-12683"/>
                            <a:pt x="6073853" y="-10316"/>
                            <a:pt x="6399000" y="0"/>
                          </a:cubicBezTo>
                          <a:cubicBezTo>
                            <a:pt x="6724147" y="10316"/>
                            <a:pt x="6577659" y="-11411"/>
                            <a:pt x="6750000" y="0"/>
                          </a:cubicBezTo>
                          <a:cubicBezTo>
                            <a:pt x="6922341" y="11411"/>
                            <a:pt x="7163327" y="32722"/>
                            <a:pt x="7425000" y="0"/>
                          </a:cubicBezTo>
                          <a:cubicBezTo>
                            <a:pt x="7686673" y="-32722"/>
                            <a:pt x="8114719" y="-42508"/>
                            <a:pt x="8316000" y="0"/>
                          </a:cubicBezTo>
                          <a:cubicBezTo>
                            <a:pt x="8517281" y="42508"/>
                            <a:pt x="8859701" y="-21401"/>
                            <a:pt x="9207000" y="0"/>
                          </a:cubicBezTo>
                          <a:cubicBezTo>
                            <a:pt x="9554299" y="21401"/>
                            <a:pt x="9765973" y="9612"/>
                            <a:pt x="9990000" y="0"/>
                          </a:cubicBezTo>
                          <a:cubicBezTo>
                            <a:pt x="10214027" y="-9612"/>
                            <a:pt x="10465425" y="27115"/>
                            <a:pt x="10800000" y="0"/>
                          </a:cubicBezTo>
                          <a:cubicBezTo>
                            <a:pt x="10809151" y="176738"/>
                            <a:pt x="10793320" y="363017"/>
                            <a:pt x="10800000" y="467200"/>
                          </a:cubicBezTo>
                          <a:cubicBezTo>
                            <a:pt x="10806680" y="571383"/>
                            <a:pt x="10771765" y="853118"/>
                            <a:pt x="10800000" y="1107200"/>
                          </a:cubicBezTo>
                          <a:cubicBezTo>
                            <a:pt x="10828235" y="1361282"/>
                            <a:pt x="10814769" y="1487093"/>
                            <a:pt x="10800000" y="1747200"/>
                          </a:cubicBezTo>
                          <a:cubicBezTo>
                            <a:pt x="10785231" y="2007307"/>
                            <a:pt x="10773173" y="2177920"/>
                            <a:pt x="10800000" y="2329600"/>
                          </a:cubicBezTo>
                          <a:cubicBezTo>
                            <a:pt x="10826827" y="2481280"/>
                            <a:pt x="10803619" y="2715255"/>
                            <a:pt x="10800000" y="3084800"/>
                          </a:cubicBezTo>
                          <a:cubicBezTo>
                            <a:pt x="10796381" y="3454345"/>
                            <a:pt x="10813431" y="3372194"/>
                            <a:pt x="10800000" y="3609600"/>
                          </a:cubicBezTo>
                          <a:cubicBezTo>
                            <a:pt x="10786569" y="3847006"/>
                            <a:pt x="10779801" y="4182882"/>
                            <a:pt x="10800000" y="4364800"/>
                          </a:cubicBezTo>
                          <a:cubicBezTo>
                            <a:pt x="10820199" y="4546718"/>
                            <a:pt x="10800638" y="4781448"/>
                            <a:pt x="10800000" y="4889600"/>
                          </a:cubicBezTo>
                          <a:cubicBezTo>
                            <a:pt x="10799362" y="4997752"/>
                            <a:pt x="10761398" y="5405581"/>
                            <a:pt x="10800000" y="5760000"/>
                          </a:cubicBezTo>
                          <a:cubicBezTo>
                            <a:pt x="10422304" y="5804299"/>
                            <a:pt x="10321338" y="5726099"/>
                            <a:pt x="9909000" y="5760000"/>
                          </a:cubicBezTo>
                          <a:cubicBezTo>
                            <a:pt x="9496662" y="5793901"/>
                            <a:pt x="9624308" y="5735861"/>
                            <a:pt x="9342000" y="5760000"/>
                          </a:cubicBezTo>
                          <a:cubicBezTo>
                            <a:pt x="9059692" y="5784139"/>
                            <a:pt x="8778794" y="5786344"/>
                            <a:pt x="8559000" y="5760000"/>
                          </a:cubicBezTo>
                          <a:cubicBezTo>
                            <a:pt x="8339206" y="5733656"/>
                            <a:pt x="8282505" y="5744051"/>
                            <a:pt x="8208000" y="5760000"/>
                          </a:cubicBezTo>
                          <a:cubicBezTo>
                            <a:pt x="8133495" y="5775949"/>
                            <a:pt x="7496383" y="5729026"/>
                            <a:pt x="7317000" y="5760000"/>
                          </a:cubicBezTo>
                          <a:cubicBezTo>
                            <a:pt x="7137617" y="5790974"/>
                            <a:pt x="6967870" y="5782574"/>
                            <a:pt x="6750000" y="5760000"/>
                          </a:cubicBezTo>
                          <a:cubicBezTo>
                            <a:pt x="6532130" y="5737426"/>
                            <a:pt x="6231190" y="5739755"/>
                            <a:pt x="6075000" y="5760000"/>
                          </a:cubicBezTo>
                          <a:cubicBezTo>
                            <a:pt x="5918810" y="5780245"/>
                            <a:pt x="5772263" y="5751426"/>
                            <a:pt x="5616000" y="5760000"/>
                          </a:cubicBezTo>
                          <a:cubicBezTo>
                            <a:pt x="5459737" y="5768574"/>
                            <a:pt x="5063977" y="5781865"/>
                            <a:pt x="4833000" y="5760000"/>
                          </a:cubicBezTo>
                          <a:cubicBezTo>
                            <a:pt x="4602023" y="5738135"/>
                            <a:pt x="4354981" y="5783916"/>
                            <a:pt x="3942000" y="5760000"/>
                          </a:cubicBezTo>
                          <a:cubicBezTo>
                            <a:pt x="3529019" y="5736084"/>
                            <a:pt x="3575094" y="5771061"/>
                            <a:pt x="3375000" y="5760000"/>
                          </a:cubicBezTo>
                          <a:cubicBezTo>
                            <a:pt x="3174906" y="5748939"/>
                            <a:pt x="2861901" y="5791758"/>
                            <a:pt x="2484000" y="5760000"/>
                          </a:cubicBezTo>
                          <a:cubicBezTo>
                            <a:pt x="2106099" y="5728242"/>
                            <a:pt x="2097968" y="5748296"/>
                            <a:pt x="1809000" y="5760000"/>
                          </a:cubicBezTo>
                          <a:cubicBezTo>
                            <a:pt x="1520032" y="5771704"/>
                            <a:pt x="1120962" y="5719677"/>
                            <a:pt x="918000" y="5760000"/>
                          </a:cubicBezTo>
                          <a:cubicBezTo>
                            <a:pt x="715038" y="5800323"/>
                            <a:pt x="198853" y="5784464"/>
                            <a:pt x="0" y="5760000"/>
                          </a:cubicBezTo>
                          <a:cubicBezTo>
                            <a:pt x="4693" y="5632115"/>
                            <a:pt x="-10479" y="5474792"/>
                            <a:pt x="0" y="5235200"/>
                          </a:cubicBezTo>
                          <a:cubicBezTo>
                            <a:pt x="10479" y="4995608"/>
                            <a:pt x="-14503" y="4783290"/>
                            <a:pt x="0" y="4537600"/>
                          </a:cubicBezTo>
                          <a:cubicBezTo>
                            <a:pt x="14503" y="4291910"/>
                            <a:pt x="3840" y="4078804"/>
                            <a:pt x="0" y="3840000"/>
                          </a:cubicBezTo>
                          <a:cubicBezTo>
                            <a:pt x="-3840" y="3601196"/>
                            <a:pt x="3956" y="3265635"/>
                            <a:pt x="0" y="3084800"/>
                          </a:cubicBezTo>
                          <a:cubicBezTo>
                            <a:pt x="-3956" y="2903965"/>
                            <a:pt x="21586" y="2805297"/>
                            <a:pt x="0" y="2617600"/>
                          </a:cubicBezTo>
                          <a:cubicBezTo>
                            <a:pt x="-21586" y="2429903"/>
                            <a:pt x="-5187" y="2286741"/>
                            <a:pt x="0" y="2150400"/>
                          </a:cubicBezTo>
                          <a:cubicBezTo>
                            <a:pt x="5187" y="2014059"/>
                            <a:pt x="-25623" y="1739171"/>
                            <a:pt x="0" y="1395200"/>
                          </a:cubicBezTo>
                          <a:cubicBezTo>
                            <a:pt x="25623" y="1051229"/>
                            <a:pt x="4119" y="1041633"/>
                            <a:pt x="0" y="812800"/>
                          </a:cubicBezTo>
                          <a:cubicBezTo>
                            <a:pt x="-4119" y="583967"/>
                            <a:pt x="-7974" y="242192"/>
                            <a:pt x="0" y="0"/>
                          </a:cubicBezTo>
                          <a:close/>
                        </a:path>
                        <a:path w="10800000" h="5760000" stroke="0" extrusionOk="0">
                          <a:moveTo>
                            <a:pt x="0" y="0"/>
                          </a:moveTo>
                          <a:cubicBezTo>
                            <a:pt x="171210" y="-8563"/>
                            <a:pt x="288598" y="17357"/>
                            <a:pt x="567000" y="0"/>
                          </a:cubicBezTo>
                          <a:cubicBezTo>
                            <a:pt x="845402" y="-17357"/>
                            <a:pt x="771546" y="13199"/>
                            <a:pt x="918000" y="0"/>
                          </a:cubicBezTo>
                          <a:cubicBezTo>
                            <a:pt x="1064454" y="-13199"/>
                            <a:pt x="1513374" y="27671"/>
                            <a:pt x="1809000" y="0"/>
                          </a:cubicBezTo>
                          <a:cubicBezTo>
                            <a:pt x="2104626" y="-27671"/>
                            <a:pt x="2123061" y="1863"/>
                            <a:pt x="2376000" y="0"/>
                          </a:cubicBezTo>
                          <a:cubicBezTo>
                            <a:pt x="2628939" y="-1863"/>
                            <a:pt x="2750616" y="-26057"/>
                            <a:pt x="2943000" y="0"/>
                          </a:cubicBezTo>
                          <a:cubicBezTo>
                            <a:pt x="3135384" y="26057"/>
                            <a:pt x="3438402" y="41041"/>
                            <a:pt x="3834000" y="0"/>
                          </a:cubicBezTo>
                          <a:cubicBezTo>
                            <a:pt x="4229598" y="-41041"/>
                            <a:pt x="4098620" y="1377"/>
                            <a:pt x="4293000" y="0"/>
                          </a:cubicBezTo>
                          <a:cubicBezTo>
                            <a:pt x="4487380" y="-1377"/>
                            <a:pt x="4921566" y="-10119"/>
                            <a:pt x="5184000" y="0"/>
                          </a:cubicBezTo>
                          <a:cubicBezTo>
                            <a:pt x="5446434" y="10119"/>
                            <a:pt x="5786824" y="-10337"/>
                            <a:pt x="6075000" y="0"/>
                          </a:cubicBezTo>
                          <a:cubicBezTo>
                            <a:pt x="6363176" y="10337"/>
                            <a:pt x="6523422" y="-10409"/>
                            <a:pt x="6750000" y="0"/>
                          </a:cubicBezTo>
                          <a:cubicBezTo>
                            <a:pt x="6976578" y="10409"/>
                            <a:pt x="7335295" y="-26601"/>
                            <a:pt x="7641000" y="0"/>
                          </a:cubicBezTo>
                          <a:cubicBezTo>
                            <a:pt x="7946705" y="26601"/>
                            <a:pt x="8065280" y="-2096"/>
                            <a:pt x="8208000" y="0"/>
                          </a:cubicBezTo>
                          <a:cubicBezTo>
                            <a:pt x="8350720" y="2096"/>
                            <a:pt x="8496376" y="-7812"/>
                            <a:pt x="8775000" y="0"/>
                          </a:cubicBezTo>
                          <a:cubicBezTo>
                            <a:pt x="9053624" y="7812"/>
                            <a:pt x="9397464" y="-34905"/>
                            <a:pt x="9558000" y="0"/>
                          </a:cubicBezTo>
                          <a:cubicBezTo>
                            <a:pt x="9718536" y="34905"/>
                            <a:pt x="9877844" y="-14451"/>
                            <a:pt x="10125000" y="0"/>
                          </a:cubicBezTo>
                          <a:cubicBezTo>
                            <a:pt x="10372156" y="14451"/>
                            <a:pt x="10505153" y="6135"/>
                            <a:pt x="10800000" y="0"/>
                          </a:cubicBezTo>
                          <a:cubicBezTo>
                            <a:pt x="10773280" y="354984"/>
                            <a:pt x="10769271" y="395691"/>
                            <a:pt x="10800000" y="755200"/>
                          </a:cubicBezTo>
                          <a:cubicBezTo>
                            <a:pt x="10830729" y="1114709"/>
                            <a:pt x="10816011" y="1107643"/>
                            <a:pt x="10800000" y="1452800"/>
                          </a:cubicBezTo>
                          <a:cubicBezTo>
                            <a:pt x="10783989" y="1797957"/>
                            <a:pt x="10774516" y="1907474"/>
                            <a:pt x="10800000" y="2150400"/>
                          </a:cubicBezTo>
                          <a:cubicBezTo>
                            <a:pt x="10825484" y="2393326"/>
                            <a:pt x="10780127" y="2456196"/>
                            <a:pt x="10800000" y="2617600"/>
                          </a:cubicBezTo>
                          <a:cubicBezTo>
                            <a:pt x="10819873" y="2779004"/>
                            <a:pt x="10798467" y="3019832"/>
                            <a:pt x="10800000" y="3142400"/>
                          </a:cubicBezTo>
                          <a:cubicBezTo>
                            <a:pt x="10801533" y="3264968"/>
                            <a:pt x="10772853" y="3627872"/>
                            <a:pt x="10800000" y="3840000"/>
                          </a:cubicBezTo>
                          <a:cubicBezTo>
                            <a:pt x="10827147" y="4052128"/>
                            <a:pt x="10782043" y="4271255"/>
                            <a:pt x="10800000" y="4422400"/>
                          </a:cubicBezTo>
                          <a:cubicBezTo>
                            <a:pt x="10817957" y="4573545"/>
                            <a:pt x="10783895" y="4808499"/>
                            <a:pt x="10800000" y="4947200"/>
                          </a:cubicBezTo>
                          <a:cubicBezTo>
                            <a:pt x="10816105" y="5085901"/>
                            <a:pt x="10840564" y="5440262"/>
                            <a:pt x="10800000" y="5760000"/>
                          </a:cubicBezTo>
                          <a:cubicBezTo>
                            <a:pt x="10636035" y="5775486"/>
                            <a:pt x="10326460" y="5759220"/>
                            <a:pt x="10125000" y="5760000"/>
                          </a:cubicBezTo>
                          <a:cubicBezTo>
                            <a:pt x="9923540" y="5760780"/>
                            <a:pt x="9629789" y="5738402"/>
                            <a:pt x="9450000" y="5760000"/>
                          </a:cubicBezTo>
                          <a:cubicBezTo>
                            <a:pt x="9270211" y="5781598"/>
                            <a:pt x="9174481" y="5759981"/>
                            <a:pt x="8991000" y="5760000"/>
                          </a:cubicBezTo>
                          <a:cubicBezTo>
                            <a:pt x="8807519" y="5760019"/>
                            <a:pt x="8514512" y="5779177"/>
                            <a:pt x="8208000" y="5760000"/>
                          </a:cubicBezTo>
                          <a:cubicBezTo>
                            <a:pt x="7901488" y="5740823"/>
                            <a:pt x="7923872" y="5772682"/>
                            <a:pt x="7749000" y="5760000"/>
                          </a:cubicBezTo>
                          <a:cubicBezTo>
                            <a:pt x="7574128" y="5747318"/>
                            <a:pt x="7280838" y="5724684"/>
                            <a:pt x="6966000" y="5760000"/>
                          </a:cubicBezTo>
                          <a:cubicBezTo>
                            <a:pt x="6651162" y="5795316"/>
                            <a:pt x="6748380" y="5745872"/>
                            <a:pt x="6615000" y="5760000"/>
                          </a:cubicBezTo>
                          <a:cubicBezTo>
                            <a:pt x="6481620" y="5774128"/>
                            <a:pt x="6162931" y="5780801"/>
                            <a:pt x="5832000" y="5760000"/>
                          </a:cubicBezTo>
                          <a:cubicBezTo>
                            <a:pt x="5501069" y="5739199"/>
                            <a:pt x="5513725" y="5756972"/>
                            <a:pt x="5373000" y="5760000"/>
                          </a:cubicBezTo>
                          <a:cubicBezTo>
                            <a:pt x="5232275" y="5763028"/>
                            <a:pt x="5112420" y="5774005"/>
                            <a:pt x="5022000" y="5760000"/>
                          </a:cubicBezTo>
                          <a:cubicBezTo>
                            <a:pt x="4931580" y="5745995"/>
                            <a:pt x="4690943" y="5776294"/>
                            <a:pt x="4563000" y="5760000"/>
                          </a:cubicBezTo>
                          <a:cubicBezTo>
                            <a:pt x="4435057" y="5743706"/>
                            <a:pt x="4034415" y="5740789"/>
                            <a:pt x="3780000" y="5760000"/>
                          </a:cubicBezTo>
                          <a:cubicBezTo>
                            <a:pt x="3525585" y="5779211"/>
                            <a:pt x="3448032" y="5745791"/>
                            <a:pt x="3321000" y="5760000"/>
                          </a:cubicBezTo>
                          <a:cubicBezTo>
                            <a:pt x="3193968" y="5774209"/>
                            <a:pt x="3103129" y="5772444"/>
                            <a:pt x="2970000" y="5760000"/>
                          </a:cubicBezTo>
                          <a:cubicBezTo>
                            <a:pt x="2836871" y="5747556"/>
                            <a:pt x="2627132" y="5762052"/>
                            <a:pt x="2511000" y="5760000"/>
                          </a:cubicBezTo>
                          <a:cubicBezTo>
                            <a:pt x="2394868" y="5757948"/>
                            <a:pt x="2182323" y="5768312"/>
                            <a:pt x="1944000" y="5760000"/>
                          </a:cubicBezTo>
                          <a:cubicBezTo>
                            <a:pt x="1705677" y="5751688"/>
                            <a:pt x="1451812" y="5780514"/>
                            <a:pt x="1269000" y="5760000"/>
                          </a:cubicBezTo>
                          <a:cubicBezTo>
                            <a:pt x="1086188" y="5739486"/>
                            <a:pt x="964581" y="5781507"/>
                            <a:pt x="810000" y="5760000"/>
                          </a:cubicBezTo>
                          <a:cubicBezTo>
                            <a:pt x="655419" y="5738493"/>
                            <a:pt x="230095" y="5744789"/>
                            <a:pt x="0" y="5760000"/>
                          </a:cubicBezTo>
                          <a:cubicBezTo>
                            <a:pt x="31849" y="5505514"/>
                            <a:pt x="15788" y="5286288"/>
                            <a:pt x="0" y="5120000"/>
                          </a:cubicBezTo>
                          <a:cubicBezTo>
                            <a:pt x="-15788" y="4953712"/>
                            <a:pt x="-1595" y="4685872"/>
                            <a:pt x="0" y="4480000"/>
                          </a:cubicBezTo>
                          <a:cubicBezTo>
                            <a:pt x="1595" y="4274128"/>
                            <a:pt x="10203" y="4148431"/>
                            <a:pt x="0" y="3840000"/>
                          </a:cubicBezTo>
                          <a:cubicBezTo>
                            <a:pt x="-10203" y="3531569"/>
                            <a:pt x="-26942" y="3365990"/>
                            <a:pt x="0" y="3200000"/>
                          </a:cubicBezTo>
                          <a:cubicBezTo>
                            <a:pt x="26942" y="3034010"/>
                            <a:pt x="13820" y="2850095"/>
                            <a:pt x="0" y="2617600"/>
                          </a:cubicBezTo>
                          <a:cubicBezTo>
                            <a:pt x="-13820" y="2385105"/>
                            <a:pt x="27607" y="2109548"/>
                            <a:pt x="0" y="1920000"/>
                          </a:cubicBezTo>
                          <a:cubicBezTo>
                            <a:pt x="-27607" y="1730452"/>
                            <a:pt x="28658" y="1507632"/>
                            <a:pt x="0" y="1280000"/>
                          </a:cubicBezTo>
                          <a:cubicBezTo>
                            <a:pt x="-28658" y="1052368"/>
                            <a:pt x="2248" y="59554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FE6F55-34C5-71D3-4C78-494D47649F3D}"/>
                </a:ext>
              </a:extLst>
            </p:cNvPr>
            <p:cNvSpPr>
              <a:spLocks/>
            </p:cNvSpPr>
            <p:nvPr/>
          </p:nvSpPr>
          <p:spPr>
            <a:xfrm>
              <a:off x="661273" y="471470"/>
              <a:ext cx="10800000" cy="5760000"/>
            </a:xfrm>
            <a:custGeom>
              <a:avLst/>
              <a:gdLst>
                <a:gd name="connsiteX0" fmla="*/ 0 w 10800000"/>
                <a:gd name="connsiteY0" fmla="*/ 0 h 5760000"/>
                <a:gd name="connsiteX1" fmla="*/ 891000 w 10800000"/>
                <a:gd name="connsiteY1" fmla="*/ 0 h 5760000"/>
                <a:gd name="connsiteX2" fmla="*/ 1782000 w 10800000"/>
                <a:gd name="connsiteY2" fmla="*/ 0 h 5760000"/>
                <a:gd name="connsiteX3" fmla="*/ 2457000 w 10800000"/>
                <a:gd name="connsiteY3" fmla="*/ 0 h 5760000"/>
                <a:gd name="connsiteX4" fmla="*/ 3240000 w 10800000"/>
                <a:gd name="connsiteY4" fmla="*/ 0 h 5760000"/>
                <a:gd name="connsiteX5" fmla="*/ 3915000 w 10800000"/>
                <a:gd name="connsiteY5" fmla="*/ 0 h 5760000"/>
                <a:gd name="connsiteX6" fmla="*/ 4590000 w 10800000"/>
                <a:gd name="connsiteY6" fmla="*/ 0 h 5760000"/>
                <a:gd name="connsiteX7" fmla="*/ 5265000 w 10800000"/>
                <a:gd name="connsiteY7" fmla="*/ 0 h 5760000"/>
                <a:gd name="connsiteX8" fmla="*/ 5616000 w 10800000"/>
                <a:gd name="connsiteY8" fmla="*/ 0 h 5760000"/>
                <a:gd name="connsiteX9" fmla="*/ 6399000 w 10800000"/>
                <a:gd name="connsiteY9" fmla="*/ 0 h 5760000"/>
                <a:gd name="connsiteX10" fmla="*/ 6750000 w 10800000"/>
                <a:gd name="connsiteY10" fmla="*/ 0 h 5760000"/>
                <a:gd name="connsiteX11" fmla="*/ 7425000 w 10800000"/>
                <a:gd name="connsiteY11" fmla="*/ 0 h 5760000"/>
                <a:gd name="connsiteX12" fmla="*/ 8316000 w 10800000"/>
                <a:gd name="connsiteY12" fmla="*/ 0 h 5760000"/>
                <a:gd name="connsiteX13" fmla="*/ 9207000 w 10800000"/>
                <a:gd name="connsiteY13" fmla="*/ 0 h 5760000"/>
                <a:gd name="connsiteX14" fmla="*/ 9990000 w 10800000"/>
                <a:gd name="connsiteY14" fmla="*/ 0 h 5760000"/>
                <a:gd name="connsiteX15" fmla="*/ 10800000 w 10800000"/>
                <a:gd name="connsiteY15" fmla="*/ 0 h 5760000"/>
                <a:gd name="connsiteX16" fmla="*/ 10800000 w 10800000"/>
                <a:gd name="connsiteY16" fmla="*/ 467200 h 5760000"/>
                <a:gd name="connsiteX17" fmla="*/ 10800000 w 10800000"/>
                <a:gd name="connsiteY17" fmla="*/ 1107200 h 5760000"/>
                <a:gd name="connsiteX18" fmla="*/ 10800000 w 10800000"/>
                <a:gd name="connsiteY18" fmla="*/ 1747200 h 5760000"/>
                <a:gd name="connsiteX19" fmla="*/ 10800000 w 10800000"/>
                <a:gd name="connsiteY19" fmla="*/ 2329600 h 5760000"/>
                <a:gd name="connsiteX20" fmla="*/ 10800000 w 10800000"/>
                <a:gd name="connsiteY20" fmla="*/ 3084800 h 5760000"/>
                <a:gd name="connsiteX21" fmla="*/ 10800000 w 10800000"/>
                <a:gd name="connsiteY21" fmla="*/ 3609600 h 5760000"/>
                <a:gd name="connsiteX22" fmla="*/ 10800000 w 10800000"/>
                <a:gd name="connsiteY22" fmla="*/ 4364800 h 5760000"/>
                <a:gd name="connsiteX23" fmla="*/ 10800000 w 10800000"/>
                <a:gd name="connsiteY23" fmla="*/ 4889600 h 5760000"/>
                <a:gd name="connsiteX24" fmla="*/ 10800000 w 10800000"/>
                <a:gd name="connsiteY24" fmla="*/ 5760000 h 5760000"/>
                <a:gd name="connsiteX25" fmla="*/ 9909000 w 10800000"/>
                <a:gd name="connsiteY25" fmla="*/ 5760000 h 5760000"/>
                <a:gd name="connsiteX26" fmla="*/ 9342000 w 10800000"/>
                <a:gd name="connsiteY26" fmla="*/ 5760000 h 5760000"/>
                <a:gd name="connsiteX27" fmla="*/ 8559000 w 10800000"/>
                <a:gd name="connsiteY27" fmla="*/ 5760000 h 5760000"/>
                <a:gd name="connsiteX28" fmla="*/ 8208000 w 10800000"/>
                <a:gd name="connsiteY28" fmla="*/ 5760000 h 5760000"/>
                <a:gd name="connsiteX29" fmla="*/ 7317000 w 10800000"/>
                <a:gd name="connsiteY29" fmla="*/ 5760000 h 5760000"/>
                <a:gd name="connsiteX30" fmla="*/ 6750000 w 10800000"/>
                <a:gd name="connsiteY30" fmla="*/ 5760000 h 5760000"/>
                <a:gd name="connsiteX31" fmla="*/ 6075000 w 10800000"/>
                <a:gd name="connsiteY31" fmla="*/ 5760000 h 5760000"/>
                <a:gd name="connsiteX32" fmla="*/ 5616000 w 10800000"/>
                <a:gd name="connsiteY32" fmla="*/ 5760000 h 5760000"/>
                <a:gd name="connsiteX33" fmla="*/ 4833000 w 10800000"/>
                <a:gd name="connsiteY33" fmla="*/ 5760000 h 5760000"/>
                <a:gd name="connsiteX34" fmla="*/ 3942000 w 10800000"/>
                <a:gd name="connsiteY34" fmla="*/ 5760000 h 5760000"/>
                <a:gd name="connsiteX35" fmla="*/ 3375000 w 10800000"/>
                <a:gd name="connsiteY35" fmla="*/ 5760000 h 5760000"/>
                <a:gd name="connsiteX36" fmla="*/ 2484000 w 10800000"/>
                <a:gd name="connsiteY36" fmla="*/ 5760000 h 5760000"/>
                <a:gd name="connsiteX37" fmla="*/ 1809000 w 10800000"/>
                <a:gd name="connsiteY37" fmla="*/ 5760000 h 5760000"/>
                <a:gd name="connsiteX38" fmla="*/ 918000 w 10800000"/>
                <a:gd name="connsiteY38" fmla="*/ 5760000 h 5760000"/>
                <a:gd name="connsiteX39" fmla="*/ 0 w 10800000"/>
                <a:gd name="connsiteY39" fmla="*/ 5760000 h 5760000"/>
                <a:gd name="connsiteX40" fmla="*/ 0 w 10800000"/>
                <a:gd name="connsiteY40" fmla="*/ 5235200 h 5760000"/>
                <a:gd name="connsiteX41" fmla="*/ 0 w 10800000"/>
                <a:gd name="connsiteY41" fmla="*/ 4537600 h 5760000"/>
                <a:gd name="connsiteX42" fmla="*/ 0 w 10800000"/>
                <a:gd name="connsiteY42" fmla="*/ 3840000 h 5760000"/>
                <a:gd name="connsiteX43" fmla="*/ 0 w 10800000"/>
                <a:gd name="connsiteY43" fmla="*/ 3084800 h 5760000"/>
                <a:gd name="connsiteX44" fmla="*/ 0 w 10800000"/>
                <a:gd name="connsiteY44" fmla="*/ 2617600 h 5760000"/>
                <a:gd name="connsiteX45" fmla="*/ 0 w 10800000"/>
                <a:gd name="connsiteY45" fmla="*/ 2150400 h 5760000"/>
                <a:gd name="connsiteX46" fmla="*/ 0 w 10800000"/>
                <a:gd name="connsiteY46" fmla="*/ 1395200 h 5760000"/>
                <a:gd name="connsiteX47" fmla="*/ 0 w 10800000"/>
                <a:gd name="connsiteY47" fmla="*/ 812800 h 5760000"/>
                <a:gd name="connsiteX48" fmla="*/ 0 w 10800000"/>
                <a:gd name="connsiteY48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800000" h="5760000" fill="none" extrusionOk="0">
                  <a:moveTo>
                    <a:pt x="0" y="0"/>
                  </a:moveTo>
                  <a:cubicBezTo>
                    <a:pt x="244807" y="-31058"/>
                    <a:pt x="681013" y="7277"/>
                    <a:pt x="891000" y="0"/>
                  </a:cubicBezTo>
                  <a:cubicBezTo>
                    <a:pt x="1100987" y="-7277"/>
                    <a:pt x="1508315" y="-23992"/>
                    <a:pt x="1782000" y="0"/>
                  </a:cubicBezTo>
                  <a:cubicBezTo>
                    <a:pt x="2055685" y="23992"/>
                    <a:pt x="2280709" y="9631"/>
                    <a:pt x="2457000" y="0"/>
                  </a:cubicBezTo>
                  <a:cubicBezTo>
                    <a:pt x="2633291" y="-9631"/>
                    <a:pt x="2891037" y="4443"/>
                    <a:pt x="3240000" y="0"/>
                  </a:cubicBezTo>
                  <a:cubicBezTo>
                    <a:pt x="3588963" y="-4443"/>
                    <a:pt x="3700782" y="21484"/>
                    <a:pt x="3915000" y="0"/>
                  </a:cubicBezTo>
                  <a:cubicBezTo>
                    <a:pt x="4129218" y="-21484"/>
                    <a:pt x="4355968" y="-18895"/>
                    <a:pt x="4590000" y="0"/>
                  </a:cubicBezTo>
                  <a:cubicBezTo>
                    <a:pt x="4824032" y="18895"/>
                    <a:pt x="5001825" y="-23168"/>
                    <a:pt x="5265000" y="0"/>
                  </a:cubicBezTo>
                  <a:cubicBezTo>
                    <a:pt x="5528175" y="23168"/>
                    <a:pt x="5489508" y="12683"/>
                    <a:pt x="5616000" y="0"/>
                  </a:cubicBezTo>
                  <a:cubicBezTo>
                    <a:pt x="5742492" y="-12683"/>
                    <a:pt x="6073853" y="-10316"/>
                    <a:pt x="6399000" y="0"/>
                  </a:cubicBezTo>
                  <a:cubicBezTo>
                    <a:pt x="6724147" y="10316"/>
                    <a:pt x="6577659" y="-11411"/>
                    <a:pt x="6750000" y="0"/>
                  </a:cubicBezTo>
                  <a:cubicBezTo>
                    <a:pt x="6922341" y="11411"/>
                    <a:pt x="7163327" y="32722"/>
                    <a:pt x="7425000" y="0"/>
                  </a:cubicBezTo>
                  <a:cubicBezTo>
                    <a:pt x="7686673" y="-32722"/>
                    <a:pt x="8114719" y="-42508"/>
                    <a:pt x="8316000" y="0"/>
                  </a:cubicBezTo>
                  <a:cubicBezTo>
                    <a:pt x="8517281" y="42508"/>
                    <a:pt x="8859701" y="-21401"/>
                    <a:pt x="9207000" y="0"/>
                  </a:cubicBezTo>
                  <a:cubicBezTo>
                    <a:pt x="9554299" y="21401"/>
                    <a:pt x="9765973" y="9612"/>
                    <a:pt x="9990000" y="0"/>
                  </a:cubicBezTo>
                  <a:cubicBezTo>
                    <a:pt x="10214027" y="-9612"/>
                    <a:pt x="10465425" y="27115"/>
                    <a:pt x="10800000" y="0"/>
                  </a:cubicBezTo>
                  <a:cubicBezTo>
                    <a:pt x="10809151" y="176738"/>
                    <a:pt x="10793320" y="363017"/>
                    <a:pt x="10800000" y="467200"/>
                  </a:cubicBezTo>
                  <a:cubicBezTo>
                    <a:pt x="10806680" y="571383"/>
                    <a:pt x="10771765" y="853118"/>
                    <a:pt x="10800000" y="1107200"/>
                  </a:cubicBezTo>
                  <a:cubicBezTo>
                    <a:pt x="10828235" y="1361282"/>
                    <a:pt x="10814769" y="1487093"/>
                    <a:pt x="10800000" y="1747200"/>
                  </a:cubicBezTo>
                  <a:cubicBezTo>
                    <a:pt x="10785231" y="2007307"/>
                    <a:pt x="10773173" y="2177920"/>
                    <a:pt x="10800000" y="2329600"/>
                  </a:cubicBezTo>
                  <a:cubicBezTo>
                    <a:pt x="10826827" y="2481280"/>
                    <a:pt x="10803619" y="2715255"/>
                    <a:pt x="10800000" y="3084800"/>
                  </a:cubicBezTo>
                  <a:cubicBezTo>
                    <a:pt x="10796381" y="3454345"/>
                    <a:pt x="10813431" y="3372194"/>
                    <a:pt x="10800000" y="3609600"/>
                  </a:cubicBezTo>
                  <a:cubicBezTo>
                    <a:pt x="10786569" y="3847006"/>
                    <a:pt x="10779801" y="4182882"/>
                    <a:pt x="10800000" y="4364800"/>
                  </a:cubicBezTo>
                  <a:cubicBezTo>
                    <a:pt x="10820199" y="4546718"/>
                    <a:pt x="10800638" y="4781448"/>
                    <a:pt x="10800000" y="4889600"/>
                  </a:cubicBezTo>
                  <a:cubicBezTo>
                    <a:pt x="10799362" y="4997752"/>
                    <a:pt x="10761398" y="5405581"/>
                    <a:pt x="10800000" y="5760000"/>
                  </a:cubicBezTo>
                  <a:cubicBezTo>
                    <a:pt x="10422304" y="5804299"/>
                    <a:pt x="10321338" y="5726099"/>
                    <a:pt x="9909000" y="5760000"/>
                  </a:cubicBezTo>
                  <a:cubicBezTo>
                    <a:pt x="9496662" y="5793901"/>
                    <a:pt x="9624308" y="5735861"/>
                    <a:pt x="9342000" y="5760000"/>
                  </a:cubicBezTo>
                  <a:cubicBezTo>
                    <a:pt x="9059692" y="5784139"/>
                    <a:pt x="8778794" y="5786344"/>
                    <a:pt x="8559000" y="5760000"/>
                  </a:cubicBezTo>
                  <a:cubicBezTo>
                    <a:pt x="8339206" y="5733656"/>
                    <a:pt x="8282505" y="5744051"/>
                    <a:pt x="8208000" y="5760000"/>
                  </a:cubicBezTo>
                  <a:cubicBezTo>
                    <a:pt x="8133495" y="5775949"/>
                    <a:pt x="7496383" y="5729026"/>
                    <a:pt x="7317000" y="5760000"/>
                  </a:cubicBezTo>
                  <a:cubicBezTo>
                    <a:pt x="7137617" y="5790974"/>
                    <a:pt x="6967870" y="5782574"/>
                    <a:pt x="6750000" y="5760000"/>
                  </a:cubicBezTo>
                  <a:cubicBezTo>
                    <a:pt x="6532130" y="5737426"/>
                    <a:pt x="6231190" y="5739755"/>
                    <a:pt x="6075000" y="5760000"/>
                  </a:cubicBezTo>
                  <a:cubicBezTo>
                    <a:pt x="5918810" y="5780245"/>
                    <a:pt x="5772263" y="5751426"/>
                    <a:pt x="5616000" y="5760000"/>
                  </a:cubicBezTo>
                  <a:cubicBezTo>
                    <a:pt x="5459737" y="5768574"/>
                    <a:pt x="5063977" y="5781865"/>
                    <a:pt x="4833000" y="5760000"/>
                  </a:cubicBezTo>
                  <a:cubicBezTo>
                    <a:pt x="4602023" y="5738135"/>
                    <a:pt x="4354981" y="5783916"/>
                    <a:pt x="3942000" y="5760000"/>
                  </a:cubicBezTo>
                  <a:cubicBezTo>
                    <a:pt x="3529019" y="5736084"/>
                    <a:pt x="3575094" y="5771061"/>
                    <a:pt x="3375000" y="5760000"/>
                  </a:cubicBezTo>
                  <a:cubicBezTo>
                    <a:pt x="3174906" y="5748939"/>
                    <a:pt x="2861901" y="5791758"/>
                    <a:pt x="2484000" y="5760000"/>
                  </a:cubicBezTo>
                  <a:cubicBezTo>
                    <a:pt x="2106099" y="5728242"/>
                    <a:pt x="2097968" y="5748296"/>
                    <a:pt x="1809000" y="5760000"/>
                  </a:cubicBezTo>
                  <a:cubicBezTo>
                    <a:pt x="1520032" y="5771704"/>
                    <a:pt x="1120962" y="5719677"/>
                    <a:pt x="918000" y="5760000"/>
                  </a:cubicBezTo>
                  <a:cubicBezTo>
                    <a:pt x="715038" y="5800323"/>
                    <a:pt x="198853" y="5784464"/>
                    <a:pt x="0" y="5760000"/>
                  </a:cubicBezTo>
                  <a:cubicBezTo>
                    <a:pt x="4693" y="5632115"/>
                    <a:pt x="-10479" y="5474792"/>
                    <a:pt x="0" y="5235200"/>
                  </a:cubicBezTo>
                  <a:cubicBezTo>
                    <a:pt x="10479" y="4995608"/>
                    <a:pt x="-14503" y="4783290"/>
                    <a:pt x="0" y="4537600"/>
                  </a:cubicBezTo>
                  <a:cubicBezTo>
                    <a:pt x="14503" y="4291910"/>
                    <a:pt x="3840" y="4078804"/>
                    <a:pt x="0" y="3840000"/>
                  </a:cubicBezTo>
                  <a:cubicBezTo>
                    <a:pt x="-3840" y="3601196"/>
                    <a:pt x="3956" y="3265635"/>
                    <a:pt x="0" y="3084800"/>
                  </a:cubicBezTo>
                  <a:cubicBezTo>
                    <a:pt x="-3956" y="2903965"/>
                    <a:pt x="21586" y="2805297"/>
                    <a:pt x="0" y="2617600"/>
                  </a:cubicBezTo>
                  <a:cubicBezTo>
                    <a:pt x="-21586" y="2429903"/>
                    <a:pt x="-5187" y="2286741"/>
                    <a:pt x="0" y="2150400"/>
                  </a:cubicBezTo>
                  <a:cubicBezTo>
                    <a:pt x="5187" y="2014059"/>
                    <a:pt x="-25623" y="1739171"/>
                    <a:pt x="0" y="1395200"/>
                  </a:cubicBezTo>
                  <a:cubicBezTo>
                    <a:pt x="25623" y="1051229"/>
                    <a:pt x="4119" y="1041633"/>
                    <a:pt x="0" y="812800"/>
                  </a:cubicBezTo>
                  <a:cubicBezTo>
                    <a:pt x="-4119" y="583967"/>
                    <a:pt x="-7974" y="242192"/>
                    <a:pt x="0" y="0"/>
                  </a:cubicBezTo>
                  <a:close/>
                </a:path>
                <a:path w="10800000" h="5760000" stroke="0" extrusionOk="0">
                  <a:moveTo>
                    <a:pt x="0" y="0"/>
                  </a:moveTo>
                  <a:cubicBezTo>
                    <a:pt x="171210" y="-8563"/>
                    <a:pt x="288598" y="17357"/>
                    <a:pt x="567000" y="0"/>
                  </a:cubicBezTo>
                  <a:cubicBezTo>
                    <a:pt x="845402" y="-17357"/>
                    <a:pt x="771546" y="13199"/>
                    <a:pt x="918000" y="0"/>
                  </a:cubicBezTo>
                  <a:cubicBezTo>
                    <a:pt x="1064454" y="-13199"/>
                    <a:pt x="1513374" y="27671"/>
                    <a:pt x="1809000" y="0"/>
                  </a:cubicBezTo>
                  <a:cubicBezTo>
                    <a:pt x="2104626" y="-27671"/>
                    <a:pt x="2123061" y="1863"/>
                    <a:pt x="2376000" y="0"/>
                  </a:cubicBezTo>
                  <a:cubicBezTo>
                    <a:pt x="2628939" y="-1863"/>
                    <a:pt x="2750616" y="-26057"/>
                    <a:pt x="2943000" y="0"/>
                  </a:cubicBezTo>
                  <a:cubicBezTo>
                    <a:pt x="3135384" y="26057"/>
                    <a:pt x="3438402" y="41041"/>
                    <a:pt x="3834000" y="0"/>
                  </a:cubicBezTo>
                  <a:cubicBezTo>
                    <a:pt x="4229598" y="-41041"/>
                    <a:pt x="4098620" y="1377"/>
                    <a:pt x="4293000" y="0"/>
                  </a:cubicBezTo>
                  <a:cubicBezTo>
                    <a:pt x="4487380" y="-1377"/>
                    <a:pt x="4921566" y="-10119"/>
                    <a:pt x="5184000" y="0"/>
                  </a:cubicBezTo>
                  <a:cubicBezTo>
                    <a:pt x="5446434" y="10119"/>
                    <a:pt x="5786824" y="-10337"/>
                    <a:pt x="6075000" y="0"/>
                  </a:cubicBezTo>
                  <a:cubicBezTo>
                    <a:pt x="6363176" y="10337"/>
                    <a:pt x="6523422" y="-10409"/>
                    <a:pt x="6750000" y="0"/>
                  </a:cubicBezTo>
                  <a:cubicBezTo>
                    <a:pt x="6976578" y="10409"/>
                    <a:pt x="7335295" y="-26601"/>
                    <a:pt x="7641000" y="0"/>
                  </a:cubicBezTo>
                  <a:cubicBezTo>
                    <a:pt x="7946705" y="26601"/>
                    <a:pt x="8065280" y="-2096"/>
                    <a:pt x="8208000" y="0"/>
                  </a:cubicBezTo>
                  <a:cubicBezTo>
                    <a:pt x="8350720" y="2096"/>
                    <a:pt x="8496376" y="-7812"/>
                    <a:pt x="8775000" y="0"/>
                  </a:cubicBezTo>
                  <a:cubicBezTo>
                    <a:pt x="9053624" y="7812"/>
                    <a:pt x="9397464" y="-34905"/>
                    <a:pt x="9558000" y="0"/>
                  </a:cubicBezTo>
                  <a:cubicBezTo>
                    <a:pt x="9718536" y="34905"/>
                    <a:pt x="9877844" y="-14451"/>
                    <a:pt x="10125000" y="0"/>
                  </a:cubicBezTo>
                  <a:cubicBezTo>
                    <a:pt x="10372156" y="14451"/>
                    <a:pt x="10505153" y="6135"/>
                    <a:pt x="10800000" y="0"/>
                  </a:cubicBezTo>
                  <a:cubicBezTo>
                    <a:pt x="10773280" y="354984"/>
                    <a:pt x="10769271" y="395691"/>
                    <a:pt x="10800000" y="755200"/>
                  </a:cubicBezTo>
                  <a:cubicBezTo>
                    <a:pt x="10830729" y="1114709"/>
                    <a:pt x="10816011" y="1107643"/>
                    <a:pt x="10800000" y="1452800"/>
                  </a:cubicBezTo>
                  <a:cubicBezTo>
                    <a:pt x="10783989" y="1797957"/>
                    <a:pt x="10774516" y="1907474"/>
                    <a:pt x="10800000" y="2150400"/>
                  </a:cubicBezTo>
                  <a:cubicBezTo>
                    <a:pt x="10825484" y="2393326"/>
                    <a:pt x="10780127" y="2456196"/>
                    <a:pt x="10800000" y="2617600"/>
                  </a:cubicBezTo>
                  <a:cubicBezTo>
                    <a:pt x="10819873" y="2779004"/>
                    <a:pt x="10798467" y="3019832"/>
                    <a:pt x="10800000" y="3142400"/>
                  </a:cubicBezTo>
                  <a:cubicBezTo>
                    <a:pt x="10801533" y="3264968"/>
                    <a:pt x="10772853" y="3627872"/>
                    <a:pt x="10800000" y="3840000"/>
                  </a:cubicBezTo>
                  <a:cubicBezTo>
                    <a:pt x="10827147" y="4052128"/>
                    <a:pt x="10782043" y="4271255"/>
                    <a:pt x="10800000" y="4422400"/>
                  </a:cubicBezTo>
                  <a:cubicBezTo>
                    <a:pt x="10817957" y="4573545"/>
                    <a:pt x="10783895" y="4808499"/>
                    <a:pt x="10800000" y="4947200"/>
                  </a:cubicBezTo>
                  <a:cubicBezTo>
                    <a:pt x="10816105" y="5085901"/>
                    <a:pt x="10840564" y="5440262"/>
                    <a:pt x="10800000" y="5760000"/>
                  </a:cubicBezTo>
                  <a:cubicBezTo>
                    <a:pt x="10636035" y="5775486"/>
                    <a:pt x="10326460" y="5759220"/>
                    <a:pt x="10125000" y="5760000"/>
                  </a:cubicBezTo>
                  <a:cubicBezTo>
                    <a:pt x="9923540" y="5760780"/>
                    <a:pt x="9629789" y="5738402"/>
                    <a:pt x="9450000" y="5760000"/>
                  </a:cubicBezTo>
                  <a:cubicBezTo>
                    <a:pt x="9270211" y="5781598"/>
                    <a:pt x="9174481" y="5759981"/>
                    <a:pt x="8991000" y="5760000"/>
                  </a:cubicBezTo>
                  <a:cubicBezTo>
                    <a:pt x="8807519" y="5760019"/>
                    <a:pt x="8514512" y="5779177"/>
                    <a:pt x="8208000" y="5760000"/>
                  </a:cubicBezTo>
                  <a:cubicBezTo>
                    <a:pt x="7901488" y="5740823"/>
                    <a:pt x="7923872" y="5772682"/>
                    <a:pt x="7749000" y="5760000"/>
                  </a:cubicBezTo>
                  <a:cubicBezTo>
                    <a:pt x="7574128" y="5747318"/>
                    <a:pt x="7280838" y="5724684"/>
                    <a:pt x="6966000" y="5760000"/>
                  </a:cubicBezTo>
                  <a:cubicBezTo>
                    <a:pt x="6651162" y="5795316"/>
                    <a:pt x="6748380" y="5745872"/>
                    <a:pt x="6615000" y="5760000"/>
                  </a:cubicBezTo>
                  <a:cubicBezTo>
                    <a:pt x="6481620" y="5774128"/>
                    <a:pt x="6162931" y="5780801"/>
                    <a:pt x="5832000" y="5760000"/>
                  </a:cubicBezTo>
                  <a:cubicBezTo>
                    <a:pt x="5501069" y="5739199"/>
                    <a:pt x="5513725" y="5756972"/>
                    <a:pt x="5373000" y="5760000"/>
                  </a:cubicBezTo>
                  <a:cubicBezTo>
                    <a:pt x="5232275" y="5763028"/>
                    <a:pt x="5112420" y="5774005"/>
                    <a:pt x="5022000" y="5760000"/>
                  </a:cubicBezTo>
                  <a:cubicBezTo>
                    <a:pt x="4931580" y="5745995"/>
                    <a:pt x="4690943" y="5776294"/>
                    <a:pt x="4563000" y="5760000"/>
                  </a:cubicBezTo>
                  <a:cubicBezTo>
                    <a:pt x="4435057" y="5743706"/>
                    <a:pt x="4034415" y="5740789"/>
                    <a:pt x="3780000" y="5760000"/>
                  </a:cubicBezTo>
                  <a:cubicBezTo>
                    <a:pt x="3525585" y="5779211"/>
                    <a:pt x="3448032" y="5745791"/>
                    <a:pt x="3321000" y="5760000"/>
                  </a:cubicBezTo>
                  <a:cubicBezTo>
                    <a:pt x="3193968" y="5774209"/>
                    <a:pt x="3103129" y="5772444"/>
                    <a:pt x="2970000" y="5760000"/>
                  </a:cubicBezTo>
                  <a:cubicBezTo>
                    <a:pt x="2836871" y="5747556"/>
                    <a:pt x="2627132" y="5762052"/>
                    <a:pt x="2511000" y="5760000"/>
                  </a:cubicBezTo>
                  <a:cubicBezTo>
                    <a:pt x="2394868" y="5757948"/>
                    <a:pt x="2182323" y="5768312"/>
                    <a:pt x="1944000" y="5760000"/>
                  </a:cubicBezTo>
                  <a:cubicBezTo>
                    <a:pt x="1705677" y="5751688"/>
                    <a:pt x="1451812" y="5780514"/>
                    <a:pt x="1269000" y="5760000"/>
                  </a:cubicBezTo>
                  <a:cubicBezTo>
                    <a:pt x="1086188" y="5739486"/>
                    <a:pt x="964581" y="5781507"/>
                    <a:pt x="810000" y="5760000"/>
                  </a:cubicBezTo>
                  <a:cubicBezTo>
                    <a:pt x="655419" y="5738493"/>
                    <a:pt x="230095" y="5744789"/>
                    <a:pt x="0" y="5760000"/>
                  </a:cubicBezTo>
                  <a:cubicBezTo>
                    <a:pt x="31849" y="5505514"/>
                    <a:pt x="15788" y="5286288"/>
                    <a:pt x="0" y="5120000"/>
                  </a:cubicBezTo>
                  <a:cubicBezTo>
                    <a:pt x="-15788" y="4953712"/>
                    <a:pt x="-1595" y="4685872"/>
                    <a:pt x="0" y="4480000"/>
                  </a:cubicBezTo>
                  <a:cubicBezTo>
                    <a:pt x="1595" y="4274128"/>
                    <a:pt x="10203" y="4148431"/>
                    <a:pt x="0" y="3840000"/>
                  </a:cubicBezTo>
                  <a:cubicBezTo>
                    <a:pt x="-10203" y="3531569"/>
                    <a:pt x="-26942" y="3365990"/>
                    <a:pt x="0" y="3200000"/>
                  </a:cubicBezTo>
                  <a:cubicBezTo>
                    <a:pt x="26942" y="3034010"/>
                    <a:pt x="13820" y="2850095"/>
                    <a:pt x="0" y="2617600"/>
                  </a:cubicBezTo>
                  <a:cubicBezTo>
                    <a:pt x="-13820" y="2385105"/>
                    <a:pt x="27607" y="2109548"/>
                    <a:pt x="0" y="1920000"/>
                  </a:cubicBezTo>
                  <a:cubicBezTo>
                    <a:pt x="-27607" y="1730452"/>
                    <a:pt x="28658" y="1507632"/>
                    <a:pt x="0" y="1280000"/>
                  </a:cubicBezTo>
                  <a:cubicBezTo>
                    <a:pt x="-28658" y="1052368"/>
                    <a:pt x="2248" y="59554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376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0A80D-8ECC-AF48-0936-9719084CD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DE2200E-3910-C5CA-B1DA-9AC2C7BE5A1A}"/>
              </a:ext>
            </a:extLst>
          </p:cNvPr>
          <p:cNvGrpSpPr>
            <a:grpSpLocks/>
          </p:cNvGrpSpPr>
          <p:nvPr/>
        </p:nvGrpSpPr>
        <p:grpSpPr>
          <a:xfrm>
            <a:off x="682199" y="510900"/>
            <a:ext cx="10906680" cy="5836200"/>
            <a:chOff x="661273" y="471470"/>
            <a:chExt cx="10987126" cy="59379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769E73-ECD1-D7B7-A1B9-92F430653C01}"/>
                </a:ext>
              </a:extLst>
            </p:cNvPr>
            <p:cNvSpPr>
              <a:spLocks/>
            </p:cNvSpPr>
            <p:nvPr/>
          </p:nvSpPr>
          <p:spPr>
            <a:xfrm>
              <a:off x="848399" y="649445"/>
              <a:ext cx="10800000" cy="57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49225">
              <a:solidFill>
                <a:schemeClr val="accent1">
                  <a:lumMod val="20000"/>
                  <a:lumOff val="80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800000"/>
                        <a:gd name="connsiteY0" fmla="*/ 0 h 5760000"/>
                        <a:gd name="connsiteX1" fmla="*/ 891000 w 10800000"/>
                        <a:gd name="connsiteY1" fmla="*/ 0 h 5760000"/>
                        <a:gd name="connsiteX2" fmla="*/ 1782000 w 10800000"/>
                        <a:gd name="connsiteY2" fmla="*/ 0 h 5760000"/>
                        <a:gd name="connsiteX3" fmla="*/ 2457000 w 10800000"/>
                        <a:gd name="connsiteY3" fmla="*/ 0 h 5760000"/>
                        <a:gd name="connsiteX4" fmla="*/ 3240000 w 10800000"/>
                        <a:gd name="connsiteY4" fmla="*/ 0 h 5760000"/>
                        <a:gd name="connsiteX5" fmla="*/ 3915000 w 10800000"/>
                        <a:gd name="connsiteY5" fmla="*/ 0 h 5760000"/>
                        <a:gd name="connsiteX6" fmla="*/ 4590000 w 10800000"/>
                        <a:gd name="connsiteY6" fmla="*/ 0 h 5760000"/>
                        <a:gd name="connsiteX7" fmla="*/ 5265000 w 10800000"/>
                        <a:gd name="connsiteY7" fmla="*/ 0 h 5760000"/>
                        <a:gd name="connsiteX8" fmla="*/ 5616000 w 10800000"/>
                        <a:gd name="connsiteY8" fmla="*/ 0 h 5760000"/>
                        <a:gd name="connsiteX9" fmla="*/ 6399000 w 10800000"/>
                        <a:gd name="connsiteY9" fmla="*/ 0 h 5760000"/>
                        <a:gd name="connsiteX10" fmla="*/ 6750000 w 10800000"/>
                        <a:gd name="connsiteY10" fmla="*/ 0 h 5760000"/>
                        <a:gd name="connsiteX11" fmla="*/ 7425000 w 10800000"/>
                        <a:gd name="connsiteY11" fmla="*/ 0 h 5760000"/>
                        <a:gd name="connsiteX12" fmla="*/ 8316000 w 10800000"/>
                        <a:gd name="connsiteY12" fmla="*/ 0 h 5760000"/>
                        <a:gd name="connsiteX13" fmla="*/ 9207000 w 10800000"/>
                        <a:gd name="connsiteY13" fmla="*/ 0 h 5760000"/>
                        <a:gd name="connsiteX14" fmla="*/ 9990000 w 10800000"/>
                        <a:gd name="connsiteY14" fmla="*/ 0 h 5760000"/>
                        <a:gd name="connsiteX15" fmla="*/ 10800000 w 10800000"/>
                        <a:gd name="connsiteY15" fmla="*/ 0 h 5760000"/>
                        <a:gd name="connsiteX16" fmla="*/ 10800000 w 10800000"/>
                        <a:gd name="connsiteY16" fmla="*/ 467200 h 5760000"/>
                        <a:gd name="connsiteX17" fmla="*/ 10800000 w 10800000"/>
                        <a:gd name="connsiteY17" fmla="*/ 1107200 h 5760000"/>
                        <a:gd name="connsiteX18" fmla="*/ 10800000 w 10800000"/>
                        <a:gd name="connsiteY18" fmla="*/ 1747200 h 5760000"/>
                        <a:gd name="connsiteX19" fmla="*/ 10800000 w 10800000"/>
                        <a:gd name="connsiteY19" fmla="*/ 2329600 h 5760000"/>
                        <a:gd name="connsiteX20" fmla="*/ 10800000 w 10800000"/>
                        <a:gd name="connsiteY20" fmla="*/ 3084800 h 5760000"/>
                        <a:gd name="connsiteX21" fmla="*/ 10800000 w 10800000"/>
                        <a:gd name="connsiteY21" fmla="*/ 3609600 h 5760000"/>
                        <a:gd name="connsiteX22" fmla="*/ 10800000 w 10800000"/>
                        <a:gd name="connsiteY22" fmla="*/ 4364800 h 5760000"/>
                        <a:gd name="connsiteX23" fmla="*/ 10800000 w 10800000"/>
                        <a:gd name="connsiteY23" fmla="*/ 4889600 h 5760000"/>
                        <a:gd name="connsiteX24" fmla="*/ 10800000 w 10800000"/>
                        <a:gd name="connsiteY24" fmla="*/ 5760000 h 5760000"/>
                        <a:gd name="connsiteX25" fmla="*/ 9909000 w 10800000"/>
                        <a:gd name="connsiteY25" fmla="*/ 5760000 h 5760000"/>
                        <a:gd name="connsiteX26" fmla="*/ 9342000 w 10800000"/>
                        <a:gd name="connsiteY26" fmla="*/ 5760000 h 5760000"/>
                        <a:gd name="connsiteX27" fmla="*/ 8559000 w 10800000"/>
                        <a:gd name="connsiteY27" fmla="*/ 5760000 h 5760000"/>
                        <a:gd name="connsiteX28" fmla="*/ 8208000 w 10800000"/>
                        <a:gd name="connsiteY28" fmla="*/ 5760000 h 5760000"/>
                        <a:gd name="connsiteX29" fmla="*/ 7317000 w 10800000"/>
                        <a:gd name="connsiteY29" fmla="*/ 5760000 h 5760000"/>
                        <a:gd name="connsiteX30" fmla="*/ 6750000 w 10800000"/>
                        <a:gd name="connsiteY30" fmla="*/ 5760000 h 5760000"/>
                        <a:gd name="connsiteX31" fmla="*/ 6075000 w 10800000"/>
                        <a:gd name="connsiteY31" fmla="*/ 5760000 h 5760000"/>
                        <a:gd name="connsiteX32" fmla="*/ 5616000 w 10800000"/>
                        <a:gd name="connsiteY32" fmla="*/ 5760000 h 5760000"/>
                        <a:gd name="connsiteX33" fmla="*/ 4833000 w 10800000"/>
                        <a:gd name="connsiteY33" fmla="*/ 5760000 h 5760000"/>
                        <a:gd name="connsiteX34" fmla="*/ 3942000 w 10800000"/>
                        <a:gd name="connsiteY34" fmla="*/ 5760000 h 5760000"/>
                        <a:gd name="connsiteX35" fmla="*/ 3375000 w 10800000"/>
                        <a:gd name="connsiteY35" fmla="*/ 5760000 h 5760000"/>
                        <a:gd name="connsiteX36" fmla="*/ 2484000 w 10800000"/>
                        <a:gd name="connsiteY36" fmla="*/ 5760000 h 5760000"/>
                        <a:gd name="connsiteX37" fmla="*/ 1809000 w 10800000"/>
                        <a:gd name="connsiteY37" fmla="*/ 5760000 h 5760000"/>
                        <a:gd name="connsiteX38" fmla="*/ 918000 w 10800000"/>
                        <a:gd name="connsiteY38" fmla="*/ 5760000 h 5760000"/>
                        <a:gd name="connsiteX39" fmla="*/ 0 w 10800000"/>
                        <a:gd name="connsiteY39" fmla="*/ 5760000 h 5760000"/>
                        <a:gd name="connsiteX40" fmla="*/ 0 w 10800000"/>
                        <a:gd name="connsiteY40" fmla="*/ 5235200 h 5760000"/>
                        <a:gd name="connsiteX41" fmla="*/ 0 w 10800000"/>
                        <a:gd name="connsiteY41" fmla="*/ 4537600 h 5760000"/>
                        <a:gd name="connsiteX42" fmla="*/ 0 w 10800000"/>
                        <a:gd name="connsiteY42" fmla="*/ 3840000 h 5760000"/>
                        <a:gd name="connsiteX43" fmla="*/ 0 w 10800000"/>
                        <a:gd name="connsiteY43" fmla="*/ 3084800 h 5760000"/>
                        <a:gd name="connsiteX44" fmla="*/ 0 w 10800000"/>
                        <a:gd name="connsiteY44" fmla="*/ 2617600 h 5760000"/>
                        <a:gd name="connsiteX45" fmla="*/ 0 w 10800000"/>
                        <a:gd name="connsiteY45" fmla="*/ 2150400 h 5760000"/>
                        <a:gd name="connsiteX46" fmla="*/ 0 w 10800000"/>
                        <a:gd name="connsiteY46" fmla="*/ 1395200 h 5760000"/>
                        <a:gd name="connsiteX47" fmla="*/ 0 w 10800000"/>
                        <a:gd name="connsiteY47" fmla="*/ 812800 h 5760000"/>
                        <a:gd name="connsiteX48" fmla="*/ 0 w 10800000"/>
                        <a:gd name="connsiteY48" fmla="*/ 0 h 57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00000" h="5760000" fill="none" extrusionOk="0">
                          <a:moveTo>
                            <a:pt x="0" y="0"/>
                          </a:moveTo>
                          <a:cubicBezTo>
                            <a:pt x="244807" y="-31058"/>
                            <a:pt x="681013" y="7277"/>
                            <a:pt x="891000" y="0"/>
                          </a:cubicBezTo>
                          <a:cubicBezTo>
                            <a:pt x="1100987" y="-7277"/>
                            <a:pt x="1508315" y="-23992"/>
                            <a:pt x="1782000" y="0"/>
                          </a:cubicBezTo>
                          <a:cubicBezTo>
                            <a:pt x="2055685" y="23992"/>
                            <a:pt x="2280709" y="9631"/>
                            <a:pt x="2457000" y="0"/>
                          </a:cubicBezTo>
                          <a:cubicBezTo>
                            <a:pt x="2633291" y="-9631"/>
                            <a:pt x="2891037" y="4443"/>
                            <a:pt x="3240000" y="0"/>
                          </a:cubicBezTo>
                          <a:cubicBezTo>
                            <a:pt x="3588963" y="-4443"/>
                            <a:pt x="3700782" y="21484"/>
                            <a:pt x="3915000" y="0"/>
                          </a:cubicBezTo>
                          <a:cubicBezTo>
                            <a:pt x="4129218" y="-21484"/>
                            <a:pt x="4355968" y="-18895"/>
                            <a:pt x="4590000" y="0"/>
                          </a:cubicBezTo>
                          <a:cubicBezTo>
                            <a:pt x="4824032" y="18895"/>
                            <a:pt x="5001825" y="-23168"/>
                            <a:pt x="5265000" y="0"/>
                          </a:cubicBezTo>
                          <a:cubicBezTo>
                            <a:pt x="5528175" y="23168"/>
                            <a:pt x="5489508" y="12683"/>
                            <a:pt x="5616000" y="0"/>
                          </a:cubicBezTo>
                          <a:cubicBezTo>
                            <a:pt x="5742492" y="-12683"/>
                            <a:pt x="6073853" y="-10316"/>
                            <a:pt x="6399000" y="0"/>
                          </a:cubicBezTo>
                          <a:cubicBezTo>
                            <a:pt x="6724147" y="10316"/>
                            <a:pt x="6577659" y="-11411"/>
                            <a:pt x="6750000" y="0"/>
                          </a:cubicBezTo>
                          <a:cubicBezTo>
                            <a:pt x="6922341" y="11411"/>
                            <a:pt x="7163327" y="32722"/>
                            <a:pt x="7425000" y="0"/>
                          </a:cubicBezTo>
                          <a:cubicBezTo>
                            <a:pt x="7686673" y="-32722"/>
                            <a:pt x="8114719" y="-42508"/>
                            <a:pt x="8316000" y="0"/>
                          </a:cubicBezTo>
                          <a:cubicBezTo>
                            <a:pt x="8517281" y="42508"/>
                            <a:pt x="8859701" y="-21401"/>
                            <a:pt x="9207000" y="0"/>
                          </a:cubicBezTo>
                          <a:cubicBezTo>
                            <a:pt x="9554299" y="21401"/>
                            <a:pt x="9765973" y="9612"/>
                            <a:pt x="9990000" y="0"/>
                          </a:cubicBezTo>
                          <a:cubicBezTo>
                            <a:pt x="10214027" y="-9612"/>
                            <a:pt x="10465425" y="27115"/>
                            <a:pt x="10800000" y="0"/>
                          </a:cubicBezTo>
                          <a:cubicBezTo>
                            <a:pt x="10809151" y="176738"/>
                            <a:pt x="10793320" y="363017"/>
                            <a:pt x="10800000" y="467200"/>
                          </a:cubicBezTo>
                          <a:cubicBezTo>
                            <a:pt x="10806680" y="571383"/>
                            <a:pt x="10771765" y="853118"/>
                            <a:pt x="10800000" y="1107200"/>
                          </a:cubicBezTo>
                          <a:cubicBezTo>
                            <a:pt x="10828235" y="1361282"/>
                            <a:pt x="10814769" y="1487093"/>
                            <a:pt x="10800000" y="1747200"/>
                          </a:cubicBezTo>
                          <a:cubicBezTo>
                            <a:pt x="10785231" y="2007307"/>
                            <a:pt x="10773173" y="2177920"/>
                            <a:pt x="10800000" y="2329600"/>
                          </a:cubicBezTo>
                          <a:cubicBezTo>
                            <a:pt x="10826827" y="2481280"/>
                            <a:pt x="10803619" y="2715255"/>
                            <a:pt x="10800000" y="3084800"/>
                          </a:cubicBezTo>
                          <a:cubicBezTo>
                            <a:pt x="10796381" y="3454345"/>
                            <a:pt x="10813431" y="3372194"/>
                            <a:pt x="10800000" y="3609600"/>
                          </a:cubicBezTo>
                          <a:cubicBezTo>
                            <a:pt x="10786569" y="3847006"/>
                            <a:pt x="10779801" y="4182882"/>
                            <a:pt x="10800000" y="4364800"/>
                          </a:cubicBezTo>
                          <a:cubicBezTo>
                            <a:pt x="10820199" y="4546718"/>
                            <a:pt x="10800638" y="4781448"/>
                            <a:pt x="10800000" y="4889600"/>
                          </a:cubicBezTo>
                          <a:cubicBezTo>
                            <a:pt x="10799362" y="4997752"/>
                            <a:pt x="10761398" y="5405581"/>
                            <a:pt x="10800000" y="5760000"/>
                          </a:cubicBezTo>
                          <a:cubicBezTo>
                            <a:pt x="10422304" y="5804299"/>
                            <a:pt x="10321338" y="5726099"/>
                            <a:pt x="9909000" y="5760000"/>
                          </a:cubicBezTo>
                          <a:cubicBezTo>
                            <a:pt x="9496662" y="5793901"/>
                            <a:pt x="9624308" y="5735861"/>
                            <a:pt x="9342000" y="5760000"/>
                          </a:cubicBezTo>
                          <a:cubicBezTo>
                            <a:pt x="9059692" y="5784139"/>
                            <a:pt x="8778794" y="5786344"/>
                            <a:pt x="8559000" y="5760000"/>
                          </a:cubicBezTo>
                          <a:cubicBezTo>
                            <a:pt x="8339206" y="5733656"/>
                            <a:pt x="8282505" y="5744051"/>
                            <a:pt x="8208000" y="5760000"/>
                          </a:cubicBezTo>
                          <a:cubicBezTo>
                            <a:pt x="8133495" y="5775949"/>
                            <a:pt x="7496383" y="5729026"/>
                            <a:pt x="7317000" y="5760000"/>
                          </a:cubicBezTo>
                          <a:cubicBezTo>
                            <a:pt x="7137617" y="5790974"/>
                            <a:pt x="6967870" y="5782574"/>
                            <a:pt x="6750000" y="5760000"/>
                          </a:cubicBezTo>
                          <a:cubicBezTo>
                            <a:pt x="6532130" y="5737426"/>
                            <a:pt x="6231190" y="5739755"/>
                            <a:pt x="6075000" y="5760000"/>
                          </a:cubicBezTo>
                          <a:cubicBezTo>
                            <a:pt x="5918810" y="5780245"/>
                            <a:pt x="5772263" y="5751426"/>
                            <a:pt x="5616000" y="5760000"/>
                          </a:cubicBezTo>
                          <a:cubicBezTo>
                            <a:pt x="5459737" y="5768574"/>
                            <a:pt x="5063977" y="5781865"/>
                            <a:pt x="4833000" y="5760000"/>
                          </a:cubicBezTo>
                          <a:cubicBezTo>
                            <a:pt x="4602023" y="5738135"/>
                            <a:pt x="4354981" y="5783916"/>
                            <a:pt x="3942000" y="5760000"/>
                          </a:cubicBezTo>
                          <a:cubicBezTo>
                            <a:pt x="3529019" y="5736084"/>
                            <a:pt x="3575094" y="5771061"/>
                            <a:pt x="3375000" y="5760000"/>
                          </a:cubicBezTo>
                          <a:cubicBezTo>
                            <a:pt x="3174906" y="5748939"/>
                            <a:pt x="2861901" y="5791758"/>
                            <a:pt x="2484000" y="5760000"/>
                          </a:cubicBezTo>
                          <a:cubicBezTo>
                            <a:pt x="2106099" y="5728242"/>
                            <a:pt x="2097968" y="5748296"/>
                            <a:pt x="1809000" y="5760000"/>
                          </a:cubicBezTo>
                          <a:cubicBezTo>
                            <a:pt x="1520032" y="5771704"/>
                            <a:pt x="1120962" y="5719677"/>
                            <a:pt x="918000" y="5760000"/>
                          </a:cubicBezTo>
                          <a:cubicBezTo>
                            <a:pt x="715038" y="5800323"/>
                            <a:pt x="198853" y="5784464"/>
                            <a:pt x="0" y="5760000"/>
                          </a:cubicBezTo>
                          <a:cubicBezTo>
                            <a:pt x="4693" y="5632115"/>
                            <a:pt x="-10479" y="5474792"/>
                            <a:pt x="0" y="5235200"/>
                          </a:cubicBezTo>
                          <a:cubicBezTo>
                            <a:pt x="10479" y="4995608"/>
                            <a:pt x="-14503" y="4783290"/>
                            <a:pt x="0" y="4537600"/>
                          </a:cubicBezTo>
                          <a:cubicBezTo>
                            <a:pt x="14503" y="4291910"/>
                            <a:pt x="3840" y="4078804"/>
                            <a:pt x="0" y="3840000"/>
                          </a:cubicBezTo>
                          <a:cubicBezTo>
                            <a:pt x="-3840" y="3601196"/>
                            <a:pt x="3956" y="3265635"/>
                            <a:pt x="0" y="3084800"/>
                          </a:cubicBezTo>
                          <a:cubicBezTo>
                            <a:pt x="-3956" y="2903965"/>
                            <a:pt x="21586" y="2805297"/>
                            <a:pt x="0" y="2617600"/>
                          </a:cubicBezTo>
                          <a:cubicBezTo>
                            <a:pt x="-21586" y="2429903"/>
                            <a:pt x="-5187" y="2286741"/>
                            <a:pt x="0" y="2150400"/>
                          </a:cubicBezTo>
                          <a:cubicBezTo>
                            <a:pt x="5187" y="2014059"/>
                            <a:pt x="-25623" y="1739171"/>
                            <a:pt x="0" y="1395200"/>
                          </a:cubicBezTo>
                          <a:cubicBezTo>
                            <a:pt x="25623" y="1051229"/>
                            <a:pt x="4119" y="1041633"/>
                            <a:pt x="0" y="812800"/>
                          </a:cubicBezTo>
                          <a:cubicBezTo>
                            <a:pt x="-4119" y="583967"/>
                            <a:pt x="-7974" y="242192"/>
                            <a:pt x="0" y="0"/>
                          </a:cubicBezTo>
                          <a:close/>
                        </a:path>
                        <a:path w="10800000" h="5760000" stroke="0" extrusionOk="0">
                          <a:moveTo>
                            <a:pt x="0" y="0"/>
                          </a:moveTo>
                          <a:cubicBezTo>
                            <a:pt x="171210" y="-8563"/>
                            <a:pt x="288598" y="17357"/>
                            <a:pt x="567000" y="0"/>
                          </a:cubicBezTo>
                          <a:cubicBezTo>
                            <a:pt x="845402" y="-17357"/>
                            <a:pt x="771546" y="13199"/>
                            <a:pt x="918000" y="0"/>
                          </a:cubicBezTo>
                          <a:cubicBezTo>
                            <a:pt x="1064454" y="-13199"/>
                            <a:pt x="1513374" y="27671"/>
                            <a:pt x="1809000" y="0"/>
                          </a:cubicBezTo>
                          <a:cubicBezTo>
                            <a:pt x="2104626" y="-27671"/>
                            <a:pt x="2123061" y="1863"/>
                            <a:pt x="2376000" y="0"/>
                          </a:cubicBezTo>
                          <a:cubicBezTo>
                            <a:pt x="2628939" y="-1863"/>
                            <a:pt x="2750616" y="-26057"/>
                            <a:pt x="2943000" y="0"/>
                          </a:cubicBezTo>
                          <a:cubicBezTo>
                            <a:pt x="3135384" y="26057"/>
                            <a:pt x="3438402" y="41041"/>
                            <a:pt x="3834000" y="0"/>
                          </a:cubicBezTo>
                          <a:cubicBezTo>
                            <a:pt x="4229598" y="-41041"/>
                            <a:pt x="4098620" y="1377"/>
                            <a:pt x="4293000" y="0"/>
                          </a:cubicBezTo>
                          <a:cubicBezTo>
                            <a:pt x="4487380" y="-1377"/>
                            <a:pt x="4921566" y="-10119"/>
                            <a:pt x="5184000" y="0"/>
                          </a:cubicBezTo>
                          <a:cubicBezTo>
                            <a:pt x="5446434" y="10119"/>
                            <a:pt x="5786824" y="-10337"/>
                            <a:pt x="6075000" y="0"/>
                          </a:cubicBezTo>
                          <a:cubicBezTo>
                            <a:pt x="6363176" y="10337"/>
                            <a:pt x="6523422" y="-10409"/>
                            <a:pt x="6750000" y="0"/>
                          </a:cubicBezTo>
                          <a:cubicBezTo>
                            <a:pt x="6976578" y="10409"/>
                            <a:pt x="7335295" y="-26601"/>
                            <a:pt x="7641000" y="0"/>
                          </a:cubicBezTo>
                          <a:cubicBezTo>
                            <a:pt x="7946705" y="26601"/>
                            <a:pt x="8065280" y="-2096"/>
                            <a:pt x="8208000" y="0"/>
                          </a:cubicBezTo>
                          <a:cubicBezTo>
                            <a:pt x="8350720" y="2096"/>
                            <a:pt x="8496376" y="-7812"/>
                            <a:pt x="8775000" y="0"/>
                          </a:cubicBezTo>
                          <a:cubicBezTo>
                            <a:pt x="9053624" y="7812"/>
                            <a:pt x="9397464" y="-34905"/>
                            <a:pt x="9558000" y="0"/>
                          </a:cubicBezTo>
                          <a:cubicBezTo>
                            <a:pt x="9718536" y="34905"/>
                            <a:pt x="9877844" y="-14451"/>
                            <a:pt x="10125000" y="0"/>
                          </a:cubicBezTo>
                          <a:cubicBezTo>
                            <a:pt x="10372156" y="14451"/>
                            <a:pt x="10505153" y="6135"/>
                            <a:pt x="10800000" y="0"/>
                          </a:cubicBezTo>
                          <a:cubicBezTo>
                            <a:pt x="10773280" y="354984"/>
                            <a:pt x="10769271" y="395691"/>
                            <a:pt x="10800000" y="755200"/>
                          </a:cubicBezTo>
                          <a:cubicBezTo>
                            <a:pt x="10830729" y="1114709"/>
                            <a:pt x="10816011" y="1107643"/>
                            <a:pt x="10800000" y="1452800"/>
                          </a:cubicBezTo>
                          <a:cubicBezTo>
                            <a:pt x="10783989" y="1797957"/>
                            <a:pt x="10774516" y="1907474"/>
                            <a:pt x="10800000" y="2150400"/>
                          </a:cubicBezTo>
                          <a:cubicBezTo>
                            <a:pt x="10825484" y="2393326"/>
                            <a:pt x="10780127" y="2456196"/>
                            <a:pt x="10800000" y="2617600"/>
                          </a:cubicBezTo>
                          <a:cubicBezTo>
                            <a:pt x="10819873" y="2779004"/>
                            <a:pt x="10798467" y="3019832"/>
                            <a:pt x="10800000" y="3142400"/>
                          </a:cubicBezTo>
                          <a:cubicBezTo>
                            <a:pt x="10801533" y="3264968"/>
                            <a:pt x="10772853" y="3627872"/>
                            <a:pt x="10800000" y="3840000"/>
                          </a:cubicBezTo>
                          <a:cubicBezTo>
                            <a:pt x="10827147" y="4052128"/>
                            <a:pt x="10782043" y="4271255"/>
                            <a:pt x="10800000" y="4422400"/>
                          </a:cubicBezTo>
                          <a:cubicBezTo>
                            <a:pt x="10817957" y="4573545"/>
                            <a:pt x="10783895" y="4808499"/>
                            <a:pt x="10800000" y="4947200"/>
                          </a:cubicBezTo>
                          <a:cubicBezTo>
                            <a:pt x="10816105" y="5085901"/>
                            <a:pt x="10840564" y="5440262"/>
                            <a:pt x="10800000" y="5760000"/>
                          </a:cubicBezTo>
                          <a:cubicBezTo>
                            <a:pt x="10636035" y="5775486"/>
                            <a:pt x="10326460" y="5759220"/>
                            <a:pt x="10125000" y="5760000"/>
                          </a:cubicBezTo>
                          <a:cubicBezTo>
                            <a:pt x="9923540" y="5760780"/>
                            <a:pt x="9629789" y="5738402"/>
                            <a:pt x="9450000" y="5760000"/>
                          </a:cubicBezTo>
                          <a:cubicBezTo>
                            <a:pt x="9270211" y="5781598"/>
                            <a:pt x="9174481" y="5759981"/>
                            <a:pt x="8991000" y="5760000"/>
                          </a:cubicBezTo>
                          <a:cubicBezTo>
                            <a:pt x="8807519" y="5760019"/>
                            <a:pt x="8514512" y="5779177"/>
                            <a:pt x="8208000" y="5760000"/>
                          </a:cubicBezTo>
                          <a:cubicBezTo>
                            <a:pt x="7901488" y="5740823"/>
                            <a:pt x="7923872" y="5772682"/>
                            <a:pt x="7749000" y="5760000"/>
                          </a:cubicBezTo>
                          <a:cubicBezTo>
                            <a:pt x="7574128" y="5747318"/>
                            <a:pt x="7280838" y="5724684"/>
                            <a:pt x="6966000" y="5760000"/>
                          </a:cubicBezTo>
                          <a:cubicBezTo>
                            <a:pt x="6651162" y="5795316"/>
                            <a:pt x="6748380" y="5745872"/>
                            <a:pt x="6615000" y="5760000"/>
                          </a:cubicBezTo>
                          <a:cubicBezTo>
                            <a:pt x="6481620" y="5774128"/>
                            <a:pt x="6162931" y="5780801"/>
                            <a:pt x="5832000" y="5760000"/>
                          </a:cubicBezTo>
                          <a:cubicBezTo>
                            <a:pt x="5501069" y="5739199"/>
                            <a:pt x="5513725" y="5756972"/>
                            <a:pt x="5373000" y="5760000"/>
                          </a:cubicBezTo>
                          <a:cubicBezTo>
                            <a:pt x="5232275" y="5763028"/>
                            <a:pt x="5112420" y="5774005"/>
                            <a:pt x="5022000" y="5760000"/>
                          </a:cubicBezTo>
                          <a:cubicBezTo>
                            <a:pt x="4931580" y="5745995"/>
                            <a:pt x="4690943" y="5776294"/>
                            <a:pt x="4563000" y="5760000"/>
                          </a:cubicBezTo>
                          <a:cubicBezTo>
                            <a:pt x="4435057" y="5743706"/>
                            <a:pt x="4034415" y="5740789"/>
                            <a:pt x="3780000" y="5760000"/>
                          </a:cubicBezTo>
                          <a:cubicBezTo>
                            <a:pt x="3525585" y="5779211"/>
                            <a:pt x="3448032" y="5745791"/>
                            <a:pt x="3321000" y="5760000"/>
                          </a:cubicBezTo>
                          <a:cubicBezTo>
                            <a:pt x="3193968" y="5774209"/>
                            <a:pt x="3103129" y="5772444"/>
                            <a:pt x="2970000" y="5760000"/>
                          </a:cubicBezTo>
                          <a:cubicBezTo>
                            <a:pt x="2836871" y="5747556"/>
                            <a:pt x="2627132" y="5762052"/>
                            <a:pt x="2511000" y="5760000"/>
                          </a:cubicBezTo>
                          <a:cubicBezTo>
                            <a:pt x="2394868" y="5757948"/>
                            <a:pt x="2182323" y="5768312"/>
                            <a:pt x="1944000" y="5760000"/>
                          </a:cubicBezTo>
                          <a:cubicBezTo>
                            <a:pt x="1705677" y="5751688"/>
                            <a:pt x="1451812" y="5780514"/>
                            <a:pt x="1269000" y="5760000"/>
                          </a:cubicBezTo>
                          <a:cubicBezTo>
                            <a:pt x="1086188" y="5739486"/>
                            <a:pt x="964581" y="5781507"/>
                            <a:pt x="810000" y="5760000"/>
                          </a:cubicBezTo>
                          <a:cubicBezTo>
                            <a:pt x="655419" y="5738493"/>
                            <a:pt x="230095" y="5744789"/>
                            <a:pt x="0" y="5760000"/>
                          </a:cubicBezTo>
                          <a:cubicBezTo>
                            <a:pt x="31849" y="5505514"/>
                            <a:pt x="15788" y="5286288"/>
                            <a:pt x="0" y="5120000"/>
                          </a:cubicBezTo>
                          <a:cubicBezTo>
                            <a:pt x="-15788" y="4953712"/>
                            <a:pt x="-1595" y="4685872"/>
                            <a:pt x="0" y="4480000"/>
                          </a:cubicBezTo>
                          <a:cubicBezTo>
                            <a:pt x="1595" y="4274128"/>
                            <a:pt x="10203" y="4148431"/>
                            <a:pt x="0" y="3840000"/>
                          </a:cubicBezTo>
                          <a:cubicBezTo>
                            <a:pt x="-10203" y="3531569"/>
                            <a:pt x="-26942" y="3365990"/>
                            <a:pt x="0" y="3200000"/>
                          </a:cubicBezTo>
                          <a:cubicBezTo>
                            <a:pt x="26942" y="3034010"/>
                            <a:pt x="13820" y="2850095"/>
                            <a:pt x="0" y="2617600"/>
                          </a:cubicBezTo>
                          <a:cubicBezTo>
                            <a:pt x="-13820" y="2385105"/>
                            <a:pt x="27607" y="2109548"/>
                            <a:pt x="0" y="1920000"/>
                          </a:cubicBezTo>
                          <a:cubicBezTo>
                            <a:pt x="-27607" y="1730452"/>
                            <a:pt x="28658" y="1507632"/>
                            <a:pt x="0" y="1280000"/>
                          </a:cubicBezTo>
                          <a:cubicBezTo>
                            <a:pt x="-28658" y="1052368"/>
                            <a:pt x="2248" y="59554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F93697-6D95-E248-1560-751524C85225}"/>
                </a:ext>
              </a:extLst>
            </p:cNvPr>
            <p:cNvSpPr>
              <a:spLocks/>
            </p:cNvSpPr>
            <p:nvPr/>
          </p:nvSpPr>
          <p:spPr>
            <a:xfrm>
              <a:off x="661273" y="471470"/>
              <a:ext cx="10800000" cy="5760000"/>
            </a:xfrm>
            <a:custGeom>
              <a:avLst/>
              <a:gdLst>
                <a:gd name="connsiteX0" fmla="*/ 0 w 10800000"/>
                <a:gd name="connsiteY0" fmla="*/ 0 h 5760000"/>
                <a:gd name="connsiteX1" fmla="*/ 891000 w 10800000"/>
                <a:gd name="connsiteY1" fmla="*/ 0 h 5760000"/>
                <a:gd name="connsiteX2" fmla="*/ 1782000 w 10800000"/>
                <a:gd name="connsiteY2" fmla="*/ 0 h 5760000"/>
                <a:gd name="connsiteX3" fmla="*/ 2457000 w 10800000"/>
                <a:gd name="connsiteY3" fmla="*/ 0 h 5760000"/>
                <a:gd name="connsiteX4" fmla="*/ 3240000 w 10800000"/>
                <a:gd name="connsiteY4" fmla="*/ 0 h 5760000"/>
                <a:gd name="connsiteX5" fmla="*/ 3915000 w 10800000"/>
                <a:gd name="connsiteY5" fmla="*/ 0 h 5760000"/>
                <a:gd name="connsiteX6" fmla="*/ 4590000 w 10800000"/>
                <a:gd name="connsiteY6" fmla="*/ 0 h 5760000"/>
                <a:gd name="connsiteX7" fmla="*/ 5265000 w 10800000"/>
                <a:gd name="connsiteY7" fmla="*/ 0 h 5760000"/>
                <a:gd name="connsiteX8" fmla="*/ 5616000 w 10800000"/>
                <a:gd name="connsiteY8" fmla="*/ 0 h 5760000"/>
                <a:gd name="connsiteX9" fmla="*/ 6399000 w 10800000"/>
                <a:gd name="connsiteY9" fmla="*/ 0 h 5760000"/>
                <a:gd name="connsiteX10" fmla="*/ 6750000 w 10800000"/>
                <a:gd name="connsiteY10" fmla="*/ 0 h 5760000"/>
                <a:gd name="connsiteX11" fmla="*/ 7425000 w 10800000"/>
                <a:gd name="connsiteY11" fmla="*/ 0 h 5760000"/>
                <a:gd name="connsiteX12" fmla="*/ 8316000 w 10800000"/>
                <a:gd name="connsiteY12" fmla="*/ 0 h 5760000"/>
                <a:gd name="connsiteX13" fmla="*/ 9207000 w 10800000"/>
                <a:gd name="connsiteY13" fmla="*/ 0 h 5760000"/>
                <a:gd name="connsiteX14" fmla="*/ 9990000 w 10800000"/>
                <a:gd name="connsiteY14" fmla="*/ 0 h 5760000"/>
                <a:gd name="connsiteX15" fmla="*/ 10800000 w 10800000"/>
                <a:gd name="connsiteY15" fmla="*/ 0 h 5760000"/>
                <a:gd name="connsiteX16" fmla="*/ 10800000 w 10800000"/>
                <a:gd name="connsiteY16" fmla="*/ 467200 h 5760000"/>
                <a:gd name="connsiteX17" fmla="*/ 10800000 w 10800000"/>
                <a:gd name="connsiteY17" fmla="*/ 1107200 h 5760000"/>
                <a:gd name="connsiteX18" fmla="*/ 10800000 w 10800000"/>
                <a:gd name="connsiteY18" fmla="*/ 1747200 h 5760000"/>
                <a:gd name="connsiteX19" fmla="*/ 10800000 w 10800000"/>
                <a:gd name="connsiteY19" fmla="*/ 2329600 h 5760000"/>
                <a:gd name="connsiteX20" fmla="*/ 10800000 w 10800000"/>
                <a:gd name="connsiteY20" fmla="*/ 3084800 h 5760000"/>
                <a:gd name="connsiteX21" fmla="*/ 10800000 w 10800000"/>
                <a:gd name="connsiteY21" fmla="*/ 3609600 h 5760000"/>
                <a:gd name="connsiteX22" fmla="*/ 10800000 w 10800000"/>
                <a:gd name="connsiteY22" fmla="*/ 4364800 h 5760000"/>
                <a:gd name="connsiteX23" fmla="*/ 10800000 w 10800000"/>
                <a:gd name="connsiteY23" fmla="*/ 4889600 h 5760000"/>
                <a:gd name="connsiteX24" fmla="*/ 10800000 w 10800000"/>
                <a:gd name="connsiteY24" fmla="*/ 5760000 h 5760000"/>
                <a:gd name="connsiteX25" fmla="*/ 9909000 w 10800000"/>
                <a:gd name="connsiteY25" fmla="*/ 5760000 h 5760000"/>
                <a:gd name="connsiteX26" fmla="*/ 9342000 w 10800000"/>
                <a:gd name="connsiteY26" fmla="*/ 5760000 h 5760000"/>
                <a:gd name="connsiteX27" fmla="*/ 8559000 w 10800000"/>
                <a:gd name="connsiteY27" fmla="*/ 5760000 h 5760000"/>
                <a:gd name="connsiteX28" fmla="*/ 8208000 w 10800000"/>
                <a:gd name="connsiteY28" fmla="*/ 5760000 h 5760000"/>
                <a:gd name="connsiteX29" fmla="*/ 7317000 w 10800000"/>
                <a:gd name="connsiteY29" fmla="*/ 5760000 h 5760000"/>
                <a:gd name="connsiteX30" fmla="*/ 6750000 w 10800000"/>
                <a:gd name="connsiteY30" fmla="*/ 5760000 h 5760000"/>
                <a:gd name="connsiteX31" fmla="*/ 6075000 w 10800000"/>
                <a:gd name="connsiteY31" fmla="*/ 5760000 h 5760000"/>
                <a:gd name="connsiteX32" fmla="*/ 5616000 w 10800000"/>
                <a:gd name="connsiteY32" fmla="*/ 5760000 h 5760000"/>
                <a:gd name="connsiteX33" fmla="*/ 4833000 w 10800000"/>
                <a:gd name="connsiteY33" fmla="*/ 5760000 h 5760000"/>
                <a:gd name="connsiteX34" fmla="*/ 3942000 w 10800000"/>
                <a:gd name="connsiteY34" fmla="*/ 5760000 h 5760000"/>
                <a:gd name="connsiteX35" fmla="*/ 3375000 w 10800000"/>
                <a:gd name="connsiteY35" fmla="*/ 5760000 h 5760000"/>
                <a:gd name="connsiteX36" fmla="*/ 2484000 w 10800000"/>
                <a:gd name="connsiteY36" fmla="*/ 5760000 h 5760000"/>
                <a:gd name="connsiteX37" fmla="*/ 1809000 w 10800000"/>
                <a:gd name="connsiteY37" fmla="*/ 5760000 h 5760000"/>
                <a:gd name="connsiteX38" fmla="*/ 918000 w 10800000"/>
                <a:gd name="connsiteY38" fmla="*/ 5760000 h 5760000"/>
                <a:gd name="connsiteX39" fmla="*/ 0 w 10800000"/>
                <a:gd name="connsiteY39" fmla="*/ 5760000 h 5760000"/>
                <a:gd name="connsiteX40" fmla="*/ 0 w 10800000"/>
                <a:gd name="connsiteY40" fmla="*/ 5235200 h 5760000"/>
                <a:gd name="connsiteX41" fmla="*/ 0 w 10800000"/>
                <a:gd name="connsiteY41" fmla="*/ 4537600 h 5760000"/>
                <a:gd name="connsiteX42" fmla="*/ 0 w 10800000"/>
                <a:gd name="connsiteY42" fmla="*/ 3840000 h 5760000"/>
                <a:gd name="connsiteX43" fmla="*/ 0 w 10800000"/>
                <a:gd name="connsiteY43" fmla="*/ 3084800 h 5760000"/>
                <a:gd name="connsiteX44" fmla="*/ 0 w 10800000"/>
                <a:gd name="connsiteY44" fmla="*/ 2617600 h 5760000"/>
                <a:gd name="connsiteX45" fmla="*/ 0 w 10800000"/>
                <a:gd name="connsiteY45" fmla="*/ 2150400 h 5760000"/>
                <a:gd name="connsiteX46" fmla="*/ 0 w 10800000"/>
                <a:gd name="connsiteY46" fmla="*/ 1395200 h 5760000"/>
                <a:gd name="connsiteX47" fmla="*/ 0 w 10800000"/>
                <a:gd name="connsiteY47" fmla="*/ 812800 h 5760000"/>
                <a:gd name="connsiteX48" fmla="*/ 0 w 10800000"/>
                <a:gd name="connsiteY48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800000" h="5760000" fill="none" extrusionOk="0">
                  <a:moveTo>
                    <a:pt x="0" y="0"/>
                  </a:moveTo>
                  <a:cubicBezTo>
                    <a:pt x="244807" y="-31058"/>
                    <a:pt x="681013" y="7277"/>
                    <a:pt x="891000" y="0"/>
                  </a:cubicBezTo>
                  <a:cubicBezTo>
                    <a:pt x="1100987" y="-7277"/>
                    <a:pt x="1508315" y="-23992"/>
                    <a:pt x="1782000" y="0"/>
                  </a:cubicBezTo>
                  <a:cubicBezTo>
                    <a:pt x="2055685" y="23992"/>
                    <a:pt x="2280709" y="9631"/>
                    <a:pt x="2457000" y="0"/>
                  </a:cubicBezTo>
                  <a:cubicBezTo>
                    <a:pt x="2633291" y="-9631"/>
                    <a:pt x="2891037" y="4443"/>
                    <a:pt x="3240000" y="0"/>
                  </a:cubicBezTo>
                  <a:cubicBezTo>
                    <a:pt x="3588963" y="-4443"/>
                    <a:pt x="3700782" y="21484"/>
                    <a:pt x="3915000" y="0"/>
                  </a:cubicBezTo>
                  <a:cubicBezTo>
                    <a:pt x="4129218" y="-21484"/>
                    <a:pt x="4355968" y="-18895"/>
                    <a:pt x="4590000" y="0"/>
                  </a:cubicBezTo>
                  <a:cubicBezTo>
                    <a:pt x="4824032" y="18895"/>
                    <a:pt x="5001825" y="-23168"/>
                    <a:pt x="5265000" y="0"/>
                  </a:cubicBezTo>
                  <a:cubicBezTo>
                    <a:pt x="5528175" y="23168"/>
                    <a:pt x="5489508" y="12683"/>
                    <a:pt x="5616000" y="0"/>
                  </a:cubicBezTo>
                  <a:cubicBezTo>
                    <a:pt x="5742492" y="-12683"/>
                    <a:pt x="6073853" y="-10316"/>
                    <a:pt x="6399000" y="0"/>
                  </a:cubicBezTo>
                  <a:cubicBezTo>
                    <a:pt x="6724147" y="10316"/>
                    <a:pt x="6577659" y="-11411"/>
                    <a:pt x="6750000" y="0"/>
                  </a:cubicBezTo>
                  <a:cubicBezTo>
                    <a:pt x="6922341" y="11411"/>
                    <a:pt x="7163327" y="32722"/>
                    <a:pt x="7425000" y="0"/>
                  </a:cubicBezTo>
                  <a:cubicBezTo>
                    <a:pt x="7686673" y="-32722"/>
                    <a:pt x="8114719" y="-42508"/>
                    <a:pt x="8316000" y="0"/>
                  </a:cubicBezTo>
                  <a:cubicBezTo>
                    <a:pt x="8517281" y="42508"/>
                    <a:pt x="8859701" y="-21401"/>
                    <a:pt x="9207000" y="0"/>
                  </a:cubicBezTo>
                  <a:cubicBezTo>
                    <a:pt x="9554299" y="21401"/>
                    <a:pt x="9765973" y="9612"/>
                    <a:pt x="9990000" y="0"/>
                  </a:cubicBezTo>
                  <a:cubicBezTo>
                    <a:pt x="10214027" y="-9612"/>
                    <a:pt x="10465425" y="27115"/>
                    <a:pt x="10800000" y="0"/>
                  </a:cubicBezTo>
                  <a:cubicBezTo>
                    <a:pt x="10809151" y="176738"/>
                    <a:pt x="10793320" y="363017"/>
                    <a:pt x="10800000" y="467200"/>
                  </a:cubicBezTo>
                  <a:cubicBezTo>
                    <a:pt x="10806680" y="571383"/>
                    <a:pt x="10771765" y="853118"/>
                    <a:pt x="10800000" y="1107200"/>
                  </a:cubicBezTo>
                  <a:cubicBezTo>
                    <a:pt x="10828235" y="1361282"/>
                    <a:pt x="10814769" y="1487093"/>
                    <a:pt x="10800000" y="1747200"/>
                  </a:cubicBezTo>
                  <a:cubicBezTo>
                    <a:pt x="10785231" y="2007307"/>
                    <a:pt x="10773173" y="2177920"/>
                    <a:pt x="10800000" y="2329600"/>
                  </a:cubicBezTo>
                  <a:cubicBezTo>
                    <a:pt x="10826827" y="2481280"/>
                    <a:pt x="10803619" y="2715255"/>
                    <a:pt x="10800000" y="3084800"/>
                  </a:cubicBezTo>
                  <a:cubicBezTo>
                    <a:pt x="10796381" y="3454345"/>
                    <a:pt x="10813431" y="3372194"/>
                    <a:pt x="10800000" y="3609600"/>
                  </a:cubicBezTo>
                  <a:cubicBezTo>
                    <a:pt x="10786569" y="3847006"/>
                    <a:pt x="10779801" y="4182882"/>
                    <a:pt x="10800000" y="4364800"/>
                  </a:cubicBezTo>
                  <a:cubicBezTo>
                    <a:pt x="10820199" y="4546718"/>
                    <a:pt x="10800638" y="4781448"/>
                    <a:pt x="10800000" y="4889600"/>
                  </a:cubicBezTo>
                  <a:cubicBezTo>
                    <a:pt x="10799362" y="4997752"/>
                    <a:pt x="10761398" y="5405581"/>
                    <a:pt x="10800000" y="5760000"/>
                  </a:cubicBezTo>
                  <a:cubicBezTo>
                    <a:pt x="10422304" y="5804299"/>
                    <a:pt x="10321338" y="5726099"/>
                    <a:pt x="9909000" y="5760000"/>
                  </a:cubicBezTo>
                  <a:cubicBezTo>
                    <a:pt x="9496662" y="5793901"/>
                    <a:pt x="9624308" y="5735861"/>
                    <a:pt x="9342000" y="5760000"/>
                  </a:cubicBezTo>
                  <a:cubicBezTo>
                    <a:pt x="9059692" y="5784139"/>
                    <a:pt x="8778794" y="5786344"/>
                    <a:pt x="8559000" y="5760000"/>
                  </a:cubicBezTo>
                  <a:cubicBezTo>
                    <a:pt x="8339206" y="5733656"/>
                    <a:pt x="8282505" y="5744051"/>
                    <a:pt x="8208000" y="5760000"/>
                  </a:cubicBezTo>
                  <a:cubicBezTo>
                    <a:pt x="8133495" y="5775949"/>
                    <a:pt x="7496383" y="5729026"/>
                    <a:pt x="7317000" y="5760000"/>
                  </a:cubicBezTo>
                  <a:cubicBezTo>
                    <a:pt x="7137617" y="5790974"/>
                    <a:pt x="6967870" y="5782574"/>
                    <a:pt x="6750000" y="5760000"/>
                  </a:cubicBezTo>
                  <a:cubicBezTo>
                    <a:pt x="6532130" y="5737426"/>
                    <a:pt x="6231190" y="5739755"/>
                    <a:pt x="6075000" y="5760000"/>
                  </a:cubicBezTo>
                  <a:cubicBezTo>
                    <a:pt x="5918810" y="5780245"/>
                    <a:pt x="5772263" y="5751426"/>
                    <a:pt x="5616000" y="5760000"/>
                  </a:cubicBezTo>
                  <a:cubicBezTo>
                    <a:pt x="5459737" y="5768574"/>
                    <a:pt x="5063977" y="5781865"/>
                    <a:pt x="4833000" y="5760000"/>
                  </a:cubicBezTo>
                  <a:cubicBezTo>
                    <a:pt x="4602023" y="5738135"/>
                    <a:pt x="4354981" y="5783916"/>
                    <a:pt x="3942000" y="5760000"/>
                  </a:cubicBezTo>
                  <a:cubicBezTo>
                    <a:pt x="3529019" y="5736084"/>
                    <a:pt x="3575094" y="5771061"/>
                    <a:pt x="3375000" y="5760000"/>
                  </a:cubicBezTo>
                  <a:cubicBezTo>
                    <a:pt x="3174906" y="5748939"/>
                    <a:pt x="2861901" y="5791758"/>
                    <a:pt x="2484000" y="5760000"/>
                  </a:cubicBezTo>
                  <a:cubicBezTo>
                    <a:pt x="2106099" y="5728242"/>
                    <a:pt x="2097968" y="5748296"/>
                    <a:pt x="1809000" y="5760000"/>
                  </a:cubicBezTo>
                  <a:cubicBezTo>
                    <a:pt x="1520032" y="5771704"/>
                    <a:pt x="1120962" y="5719677"/>
                    <a:pt x="918000" y="5760000"/>
                  </a:cubicBezTo>
                  <a:cubicBezTo>
                    <a:pt x="715038" y="5800323"/>
                    <a:pt x="198853" y="5784464"/>
                    <a:pt x="0" y="5760000"/>
                  </a:cubicBezTo>
                  <a:cubicBezTo>
                    <a:pt x="4693" y="5632115"/>
                    <a:pt x="-10479" y="5474792"/>
                    <a:pt x="0" y="5235200"/>
                  </a:cubicBezTo>
                  <a:cubicBezTo>
                    <a:pt x="10479" y="4995608"/>
                    <a:pt x="-14503" y="4783290"/>
                    <a:pt x="0" y="4537600"/>
                  </a:cubicBezTo>
                  <a:cubicBezTo>
                    <a:pt x="14503" y="4291910"/>
                    <a:pt x="3840" y="4078804"/>
                    <a:pt x="0" y="3840000"/>
                  </a:cubicBezTo>
                  <a:cubicBezTo>
                    <a:pt x="-3840" y="3601196"/>
                    <a:pt x="3956" y="3265635"/>
                    <a:pt x="0" y="3084800"/>
                  </a:cubicBezTo>
                  <a:cubicBezTo>
                    <a:pt x="-3956" y="2903965"/>
                    <a:pt x="21586" y="2805297"/>
                    <a:pt x="0" y="2617600"/>
                  </a:cubicBezTo>
                  <a:cubicBezTo>
                    <a:pt x="-21586" y="2429903"/>
                    <a:pt x="-5187" y="2286741"/>
                    <a:pt x="0" y="2150400"/>
                  </a:cubicBezTo>
                  <a:cubicBezTo>
                    <a:pt x="5187" y="2014059"/>
                    <a:pt x="-25623" y="1739171"/>
                    <a:pt x="0" y="1395200"/>
                  </a:cubicBezTo>
                  <a:cubicBezTo>
                    <a:pt x="25623" y="1051229"/>
                    <a:pt x="4119" y="1041633"/>
                    <a:pt x="0" y="812800"/>
                  </a:cubicBezTo>
                  <a:cubicBezTo>
                    <a:pt x="-4119" y="583967"/>
                    <a:pt x="-7974" y="242192"/>
                    <a:pt x="0" y="0"/>
                  </a:cubicBezTo>
                  <a:close/>
                </a:path>
                <a:path w="10800000" h="5760000" stroke="0" extrusionOk="0">
                  <a:moveTo>
                    <a:pt x="0" y="0"/>
                  </a:moveTo>
                  <a:cubicBezTo>
                    <a:pt x="171210" y="-8563"/>
                    <a:pt x="288598" y="17357"/>
                    <a:pt x="567000" y="0"/>
                  </a:cubicBezTo>
                  <a:cubicBezTo>
                    <a:pt x="845402" y="-17357"/>
                    <a:pt x="771546" y="13199"/>
                    <a:pt x="918000" y="0"/>
                  </a:cubicBezTo>
                  <a:cubicBezTo>
                    <a:pt x="1064454" y="-13199"/>
                    <a:pt x="1513374" y="27671"/>
                    <a:pt x="1809000" y="0"/>
                  </a:cubicBezTo>
                  <a:cubicBezTo>
                    <a:pt x="2104626" y="-27671"/>
                    <a:pt x="2123061" y="1863"/>
                    <a:pt x="2376000" y="0"/>
                  </a:cubicBezTo>
                  <a:cubicBezTo>
                    <a:pt x="2628939" y="-1863"/>
                    <a:pt x="2750616" y="-26057"/>
                    <a:pt x="2943000" y="0"/>
                  </a:cubicBezTo>
                  <a:cubicBezTo>
                    <a:pt x="3135384" y="26057"/>
                    <a:pt x="3438402" y="41041"/>
                    <a:pt x="3834000" y="0"/>
                  </a:cubicBezTo>
                  <a:cubicBezTo>
                    <a:pt x="4229598" y="-41041"/>
                    <a:pt x="4098620" y="1377"/>
                    <a:pt x="4293000" y="0"/>
                  </a:cubicBezTo>
                  <a:cubicBezTo>
                    <a:pt x="4487380" y="-1377"/>
                    <a:pt x="4921566" y="-10119"/>
                    <a:pt x="5184000" y="0"/>
                  </a:cubicBezTo>
                  <a:cubicBezTo>
                    <a:pt x="5446434" y="10119"/>
                    <a:pt x="5786824" y="-10337"/>
                    <a:pt x="6075000" y="0"/>
                  </a:cubicBezTo>
                  <a:cubicBezTo>
                    <a:pt x="6363176" y="10337"/>
                    <a:pt x="6523422" y="-10409"/>
                    <a:pt x="6750000" y="0"/>
                  </a:cubicBezTo>
                  <a:cubicBezTo>
                    <a:pt x="6976578" y="10409"/>
                    <a:pt x="7335295" y="-26601"/>
                    <a:pt x="7641000" y="0"/>
                  </a:cubicBezTo>
                  <a:cubicBezTo>
                    <a:pt x="7946705" y="26601"/>
                    <a:pt x="8065280" y="-2096"/>
                    <a:pt x="8208000" y="0"/>
                  </a:cubicBezTo>
                  <a:cubicBezTo>
                    <a:pt x="8350720" y="2096"/>
                    <a:pt x="8496376" y="-7812"/>
                    <a:pt x="8775000" y="0"/>
                  </a:cubicBezTo>
                  <a:cubicBezTo>
                    <a:pt x="9053624" y="7812"/>
                    <a:pt x="9397464" y="-34905"/>
                    <a:pt x="9558000" y="0"/>
                  </a:cubicBezTo>
                  <a:cubicBezTo>
                    <a:pt x="9718536" y="34905"/>
                    <a:pt x="9877844" y="-14451"/>
                    <a:pt x="10125000" y="0"/>
                  </a:cubicBezTo>
                  <a:cubicBezTo>
                    <a:pt x="10372156" y="14451"/>
                    <a:pt x="10505153" y="6135"/>
                    <a:pt x="10800000" y="0"/>
                  </a:cubicBezTo>
                  <a:cubicBezTo>
                    <a:pt x="10773280" y="354984"/>
                    <a:pt x="10769271" y="395691"/>
                    <a:pt x="10800000" y="755200"/>
                  </a:cubicBezTo>
                  <a:cubicBezTo>
                    <a:pt x="10830729" y="1114709"/>
                    <a:pt x="10816011" y="1107643"/>
                    <a:pt x="10800000" y="1452800"/>
                  </a:cubicBezTo>
                  <a:cubicBezTo>
                    <a:pt x="10783989" y="1797957"/>
                    <a:pt x="10774516" y="1907474"/>
                    <a:pt x="10800000" y="2150400"/>
                  </a:cubicBezTo>
                  <a:cubicBezTo>
                    <a:pt x="10825484" y="2393326"/>
                    <a:pt x="10780127" y="2456196"/>
                    <a:pt x="10800000" y="2617600"/>
                  </a:cubicBezTo>
                  <a:cubicBezTo>
                    <a:pt x="10819873" y="2779004"/>
                    <a:pt x="10798467" y="3019832"/>
                    <a:pt x="10800000" y="3142400"/>
                  </a:cubicBezTo>
                  <a:cubicBezTo>
                    <a:pt x="10801533" y="3264968"/>
                    <a:pt x="10772853" y="3627872"/>
                    <a:pt x="10800000" y="3840000"/>
                  </a:cubicBezTo>
                  <a:cubicBezTo>
                    <a:pt x="10827147" y="4052128"/>
                    <a:pt x="10782043" y="4271255"/>
                    <a:pt x="10800000" y="4422400"/>
                  </a:cubicBezTo>
                  <a:cubicBezTo>
                    <a:pt x="10817957" y="4573545"/>
                    <a:pt x="10783895" y="4808499"/>
                    <a:pt x="10800000" y="4947200"/>
                  </a:cubicBezTo>
                  <a:cubicBezTo>
                    <a:pt x="10816105" y="5085901"/>
                    <a:pt x="10840564" y="5440262"/>
                    <a:pt x="10800000" y="5760000"/>
                  </a:cubicBezTo>
                  <a:cubicBezTo>
                    <a:pt x="10636035" y="5775486"/>
                    <a:pt x="10326460" y="5759220"/>
                    <a:pt x="10125000" y="5760000"/>
                  </a:cubicBezTo>
                  <a:cubicBezTo>
                    <a:pt x="9923540" y="5760780"/>
                    <a:pt x="9629789" y="5738402"/>
                    <a:pt x="9450000" y="5760000"/>
                  </a:cubicBezTo>
                  <a:cubicBezTo>
                    <a:pt x="9270211" y="5781598"/>
                    <a:pt x="9174481" y="5759981"/>
                    <a:pt x="8991000" y="5760000"/>
                  </a:cubicBezTo>
                  <a:cubicBezTo>
                    <a:pt x="8807519" y="5760019"/>
                    <a:pt x="8514512" y="5779177"/>
                    <a:pt x="8208000" y="5760000"/>
                  </a:cubicBezTo>
                  <a:cubicBezTo>
                    <a:pt x="7901488" y="5740823"/>
                    <a:pt x="7923872" y="5772682"/>
                    <a:pt x="7749000" y="5760000"/>
                  </a:cubicBezTo>
                  <a:cubicBezTo>
                    <a:pt x="7574128" y="5747318"/>
                    <a:pt x="7280838" y="5724684"/>
                    <a:pt x="6966000" y="5760000"/>
                  </a:cubicBezTo>
                  <a:cubicBezTo>
                    <a:pt x="6651162" y="5795316"/>
                    <a:pt x="6748380" y="5745872"/>
                    <a:pt x="6615000" y="5760000"/>
                  </a:cubicBezTo>
                  <a:cubicBezTo>
                    <a:pt x="6481620" y="5774128"/>
                    <a:pt x="6162931" y="5780801"/>
                    <a:pt x="5832000" y="5760000"/>
                  </a:cubicBezTo>
                  <a:cubicBezTo>
                    <a:pt x="5501069" y="5739199"/>
                    <a:pt x="5513725" y="5756972"/>
                    <a:pt x="5373000" y="5760000"/>
                  </a:cubicBezTo>
                  <a:cubicBezTo>
                    <a:pt x="5232275" y="5763028"/>
                    <a:pt x="5112420" y="5774005"/>
                    <a:pt x="5022000" y="5760000"/>
                  </a:cubicBezTo>
                  <a:cubicBezTo>
                    <a:pt x="4931580" y="5745995"/>
                    <a:pt x="4690943" y="5776294"/>
                    <a:pt x="4563000" y="5760000"/>
                  </a:cubicBezTo>
                  <a:cubicBezTo>
                    <a:pt x="4435057" y="5743706"/>
                    <a:pt x="4034415" y="5740789"/>
                    <a:pt x="3780000" y="5760000"/>
                  </a:cubicBezTo>
                  <a:cubicBezTo>
                    <a:pt x="3525585" y="5779211"/>
                    <a:pt x="3448032" y="5745791"/>
                    <a:pt x="3321000" y="5760000"/>
                  </a:cubicBezTo>
                  <a:cubicBezTo>
                    <a:pt x="3193968" y="5774209"/>
                    <a:pt x="3103129" y="5772444"/>
                    <a:pt x="2970000" y="5760000"/>
                  </a:cubicBezTo>
                  <a:cubicBezTo>
                    <a:pt x="2836871" y="5747556"/>
                    <a:pt x="2627132" y="5762052"/>
                    <a:pt x="2511000" y="5760000"/>
                  </a:cubicBezTo>
                  <a:cubicBezTo>
                    <a:pt x="2394868" y="5757948"/>
                    <a:pt x="2182323" y="5768312"/>
                    <a:pt x="1944000" y="5760000"/>
                  </a:cubicBezTo>
                  <a:cubicBezTo>
                    <a:pt x="1705677" y="5751688"/>
                    <a:pt x="1451812" y="5780514"/>
                    <a:pt x="1269000" y="5760000"/>
                  </a:cubicBezTo>
                  <a:cubicBezTo>
                    <a:pt x="1086188" y="5739486"/>
                    <a:pt x="964581" y="5781507"/>
                    <a:pt x="810000" y="5760000"/>
                  </a:cubicBezTo>
                  <a:cubicBezTo>
                    <a:pt x="655419" y="5738493"/>
                    <a:pt x="230095" y="5744789"/>
                    <a:pt x="0" y="5760000"/>
                  </a:cubicBezTo>
                  <a:cubicBezTo>
                    <a:pt x="31849" y="5505514"/>
                    <a:pt x="15788" y="5286288"/>
                    <a:pt x="0" y="5120000"/>
                  </a:cubicBezTo>
                  <a:cubicBezTo>
                    <a:pt x="-15788" y="4953712"/>
                    <a:pt x="-1595" y="4685872"/>
                    <a:pt x="0" y="4480000"/>
                  </a:cubicBezTo>
                  <a:cubicBezTo>
                    <a:pt x="1595" y="4274128"/>
                    <a:pt x="10203" y="4148431"/>
                    <a:pt x="0" y="3840000"/>
                  </a:cubicBezTo>
                  <a:cubicBezTo>
                    <a:pt x="-10203" y="3531569"/>
                    <a:pt x="-26942" y="3365990"/>
                    <a:pt x="0" y="3200000"/>
                  </a:cubicBezTo>
                  <a:cubicBezTo>
                    <a:pt x="26942" y="3034010"/>
                    <a:pt x="13820" y="2850095"/>
                    <a:pt x="0" y="2617600"/>
                  </a:cubicBezTo>
                  <a:cubicBezTo>
                    <a:pt x="-13820" y="2385105"/>
                    <a:pt x="27607" y="2109548"/>
                    <a:pt x="0" y="1920000"/>
                  </a:cubicBezTo>
                  <a:cubicBezTo>
                    <a:pt x="-27607" y="1730452"/>
                    <a:pt x="28658" y="1507632"/>
                    <a:pt x="0" y="1280000"/>
                  </a:cubicBezTo>
                  <a:cubicBezTo>
                    <a:pt x="-28658" y="1052368"/>
                    <a:pt x="2248" y="59554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4" name="TextBox 13">
            <a:hlinkClick r:id="rId2"/>
            <a:extLst>
              <a:ext uri="{FF2B5EF4-FFF2-40B4-BE49-F238E27FC236}">
                <a16:creationId xmlns:a16="http://schemas.microsoft.com/office/drawing/2014/main" id="{A24D7567-0BE4-DCC7-3DA9-131AB0AE345D}"/>
              </a:ext>
            </a:extLst>
          </p:cNvPr>
          <p:cNvSpPr txBox="1"/>
          <p:nvPr/>
        </p:nvSpPr>
        <p:spPr>
          <a:xfrm>
            <a:off x="1465756" y="3026880"/>
            <a:ext cx="9260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DEMO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0F2EB3-E6DE-2C2F-B8CE-DAAC81DB03DC}"/>
              </a:ext>
            </a:extLst>
          </p:cNvPr>
          <p:cNvGrpSpPr/>
          <p:nvPr/>
        </p:nvGrpSpPr>
        <p:grpSpPr>
          <a:xfrm rot="16200000">
            <a:off x="2301686" y="842739"/>
            <a:ext cx="3077074" cy="3077074"/>
            <a:chOff x="950567" y="890016"/>
            <a:chExt cx="2249833" cy="214579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39F5BF-2444-1298-A902-AF849DD4FBFD}"/>
                </a:ext>
              </a:extLst>
            </p:cNvPr>
            <p:cNvCxnSpPr>
              <a:cxnSpLocks/>
            </p:cNvCxnSpPr>
            <p:nvPr/>
          </p:nvCxnSpPr>
          <p:spPr>
            <a:xfrm>
              <a:off x="2075483" y="890016"/>
              <a:ext cx="0" cy="2145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DE9B06-F6F5-D842-5A47-08B2F54A16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67" y="1962912"/>
              <a:ext cx="2249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898D553-1057-DDEB-7E10-274E00ADE257}"/>
              </a:ext>
            </a:extLst>
          </p:cNvPr>
          <p:cNvSpPr/>
          <p:nvPr/>
        </p:nvSpPr>
        <p:spPr>
          <a:xfrm rot="15300000">
            <a:off x="2812230" y="1353283"/>
            <a:ext cx="2055986" cy="20559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FC2033A-D7CD-4BE3-B0C3-A95214064FDA}"/>
              </a:ext>
            </a:extLst>
          </p:cNvPr>
          <p:cNvSpPr/>
          <p:nvPr/>
        </p:nvSpPr>
        <p:spPr>
          <a:xfrm rot="15300000">
            <a:off x="3037021" y="1578074"/>
            <a:ext cx="1606404" cy="160640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3BA699-67BC-6D4C-C918-5647050391CE}"/>
              </a:ext>
            </a:extLst>
          </p:cNvPr>
          <p:cNvSpPr/>
          <p:nvPr/>
        </p:nvSpPr>
        <p:spPr>
          <a:xfrm rot="15300000">
            <a:off x="3261346" y="1802399"/>
            <a:ext cx="1157754" cy="11577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       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3476A0-1DB3-20E0-AEF0-DEE0B82BDD35}"/>
              </a:ext>
            </a:extLst>
          </p:cNvPr>
          <p:cNvSpPr/>
          <p:nvPr/>
        </p:nvSpPr>
        <p:spPr>
          <a:xfrm rot="15300000">
            <a:off x="3501012" y="2042065"/>
            <a:ext cx="678422" cy="67842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24EDDB-8C18-9401-A04B-10A2A881642E}"/>
              </a:ext>
            </a:extLst>
          </p:cNvPr>
          <p:cNvSpPr/>
          <p:nvPr/>
        </p:nvSpPr>
        <p:spPr>
          <a:xfrm rot="15300000">
            <a:off x="3513035" y="1710526"/>
            <a:ext cx="235378" cy="2353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EFC4064-1E26-DD0D-264C-B09B9CDA2164}"/>
              </a:ext>
            </a:extLst>
          </p:cNvPr>
          <p:cNvSpPr/>
          <p:nvPr/>
        </p:nvSpPr>
        <p:spPr>
          <a:xfrm rot="3600000">
            <a:off x="7217667" y="3485365"/>
            <a:ext cx="1930014" cy="19300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3A6720-340D-83A4-DFFB-6AF49F4FCC51}"/>
              </a:ext>
            </a:extLst>
          </p:cNvPr>
          <p:cNvSpPr/>
          <p:nvPr/>
        </p:nvSpPr>
        <p:spPr>
          <a:xfrm rot="3600000">
            <a:off x="7428685" y="3696383"/>
            <a:ext cx="1507978" cy="15079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4E6440-05F0-0C9F-01E1-9DAA90A1CC9E}"/>
              </a:ext>
            </a:extLst>
          </p:cNvPr>
          <p:cNvSpPr/>
          <p:nvPr/>
        </p:nvSpPr>
        <p:spPr>
          <a:xfrm rot="3600000">
            <a:off x="7639265" y="3906963"/>
            <a:ext cx="1086818" cy="108681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FDC3B33-E603-7AFF-3A3D-EB817CA8BCA4}"/>
              </a:ext>
            </a:extLst>
          </p:cNvPr>
          <p:cNvSpPr/>
          <p:nvPr/>
        </p:nvSpPr>
        <p:spPr>
          <a:xfrm rot="3600000">
            <a:off x="7864247" y="4131945"/>
            <a:ext cx="636854" cy="6368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4094F1-0306-41B5-F128-0E9F4475941F}"/>
              </a:ext>
            </a:extLst>
          </p:cNvPr>
          <p:cNvGrpSpPr/>
          <p:nvPr/>
        </p:nvGrpSpPr>
        <p:grpSpPr>
          <a:xfrm>
            <a:off x="6878174" y="3145872"/>
            <a:ext cx="2609000" cy="2609000"/>
            <a:chOff x="950567" y="890016"/>
            <a:chExt cx="2249833" cy="214579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6FF456-5CED-65F0-2299-359CB6AE94D0}"/>
                </a:ext>
              </a:extLst>
            </p:cNvPr>
            <p:cNvCxnSpPr>
              <a:cxnSpLocks/>
            </p:cNvCxnSpPr>
            <p:nvPr/>
          </p:nvCxnSpPr>
          <p:spPr>
            <a:xfrm>
              <a:off x="2075483" y="890016"/>
              <a:ext cx="0" cy="2145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3305E8-B6CD-7115-4B89-2EE284281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67" y="1962912"/>
              <a:ext cx="2249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68C91AC2-DB0D-A86C-41BD-1B81CAB88AA7}"/>
              </a:ext>
            </a:extLst>
          </p:cNvPr>
          <p:cNvSpPr/>
          <p:nvPr/>
        </p:nvSpPr>
        <p:spPr>
          <a:xfrm rot="3600000">
            <a:off x="8721076" y="3972320"/>
            <a:ext cx="286904" cy="28690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133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0B597-56B4-5FD8-D0D6-5DAF0D50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A3A4D0E-0293-0665-287B-DA0DA3A49860}"/>
              </a:ext>
            </a:extLst>
          </p:cNvPr>
          <p:cNvSpPr txBox="1"/>
          <p:nvPr/>
        </p:nvSpPr>
        <p:spPr>
          <a:xfrm>
            <a:off x="1205843" y="480666"/>
            <a:ext cx="10085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BC1DE-CB0B-0B27-73B7-7AE6BF5693F9}"/>
              </a:ext>
            </a:extLst>
          </p:cNvPr>
          <p:cNvSpPr txBox="1"/>
          <p:nvPr/>
        </p:nvSpPr>
        <p:spPr>
          <a:xfrm>
            <a:off x="1205843" y="4665909"/>
            <a:ext cx="10085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Epochs: 4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Learning Rate: 2e-5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LR Scheduler: Linear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A71F3B-7C01-ACB3-280D-7205047C1CE9}"/>
              </a:ext>
            </a:extLst>
          </p:cNvPr>
          <p:cNvGrpSpPr>
            <a:grpSpLocks/>
          </p:cNvGrpSpPr>
          <p:nvPr/>
        </p:nvGrpSpPr>
        <p:grpSpPr>
          <a:xfrm rot="16200000" flipH="1">
            <a:off x="-7536360" y="-165266"/>
            <a:ext cx="10906680" cy="5836200"/>
            <a:chOff x="661273" y="471470"/>
            <a:chExt cx="10987126" cy="593797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2BB22BA-D614-B395-03EF-138808D8D368}"/>
                </a:ext>
              </a:extLst>
            </p:cNvPr>
            <p:cNvSpPr>
              <a:spLocks/>
            </p:cNvSpPr>
            <p:nvPr/>
          </p:nvSpPr>
          <p:spPr>
            <a:xfrm>
              <a:off x="848399" y="649445"/>
              <a:ext cx="10800000" cy="57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49225">
              <a:solidFill>
                <a:schemeClr val="accent1">
                  <a:lumMod val="20000"/>
                  <a:lumOff val="80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800000"/>
                        <a:gd name="connsiteY0" fmla="*/ 0 h 5760000"/>
                        <a:gd name="connsiteX1" fmla="*/ 891000 w 10800000"/>
                        <a:gd name="connsiteY1" fmla="*/ 0 h 5760000"/>
                        <a:gd name="connsiteX2" fmla="*/ 1782000 w 10800000"/>
                        <a:gd name="connsiteY2" fmla="*/ 0 h 5760000"/>
                        <a:gd name="connsiteX3" fmla="*/ 2457000 w 10800000"/>
                        <a:gd name="connsiteY3" fmla="*/ 0 h 5760000"/>
                        <a:gd name="connsiteX4" fmla="*/ 3240000 w 10800000"/>
                        <a:gd name="connsiteY4" fmla="*/ 0 h 5760000"/>
                        <a:gd name="connsiteX5" fmla="*/ 3915000 w 10800000"/>
                        <a:gd name="connsiteY5" fmla="*/ 0 h 5760000"/>
                        <a:gd name="connsiteX6" fmla="*/ 4590000 w 10800000"/>
                        <a:gd name="connsiteY6" fmla="*/ 0 h 5760000"/>
                        <a:gd name="connsiteX7" fmla="*/ 5265000 w 10800000"/>
                        <a:gd name="connsiteY7" fmla="*/ 0 h 5760000"/>
                        <a:gd name="connsiteX8" fmla="*/ 5616000 w 10800000"/>
                        <a:gd name="connsiteY8" fmla="*/ 0 h 5760000"/>
                        <a:gd name="connsiteX9" fmla="*/ 6399000 w 10800000"/>
                        <a:gd name="connsiteY9" fmla="*/ 0 h 5760000"/>
                        <a:gd name="connsiteX10" fmla="*/ 6750000 w 10800000"/>
                        <a:gd name="connsiteY10" fmla="*/ 0 h 5760000"/>
                        <a:gd name="connsiteX11" fmla="*/ 7425000 w 10800000"/>
                        <a:gd name="connsiteY11" fmla="*/ 0 h 5760000"/>
                        <a:gd name="connsiteX12" fmla="*/ 8316000 w 10800000"/>
                        <a:gd name="connsiteY12" fmla="*/ 0 h 5760000"/>
                        <a:gd name="connsiteX13" fmla="*/ 9207000 w 10800000"/>
                        <a:gd name="connsiteY13" fmla="*/ 0 h 5760000"/>
                        <a:gd name="connsiteX14" fmla="*/ 9990000 w 10800000"/>
                        <a:gd name="connsiteY14" fmla="*/ 0 h 5760000"/>
                        <a:gd name="connsiteX15" fmla="*/ 10800000 w 10800000"/>
                        <a:gd name="connsiteY15" fmla="*/ 0 h 5760000"/>
                        <a:gd name="connsiteX16" fmla="*/ 10800000 w 10800000"/>
                        <a:gd name="connsiteY16" fmla="*/ 467200 h 5760000"/>
                        <a:gd name="connsiteX17" fmla="*/ 10800000 w 10800000"/>
                        <a:gd name="connsiteY17" fmla="*/ 1107200 h 5760000"/>
                        <a:gd name="connsiteX18" fmla="*/ 10800000 w 10800000"/>
                        <a:gd name="connsiteY18" fmla="*/ 1747200 h 5760000"/>
                        <a:gd name="connsiteX19" fmla="*/ 10800000 w 10800000"/>
                        <a:gd name="connsiteY19" fmla="*/ 2329600 h 5760000"/>
                        <a:gd name="connsiteX20" fmla="*/ 10800000 w 10800000"/>
                        <a:gd name="connsiteY20" fmla="*/ 3084800 h 5760000"/>
                        <a:gd name="connsiteX21" fmla="*/ 10800000 w 10800000"/>
                        <a:gd name="connsiteY21" fmla="*/ 3609600 h 5760000"/>
                        <a:gd name="connsiteX22" fmla="*/ 10800000 w 10800000"/>
                        <a:gd name="connsiteY22" fmla="*/ 4364800 h 5760000"/>
                        <a:gd name="connsiteX23" fmla="*/ 10800000 w 10800000"/>
                        <a:gd name="connsiteY23" fmla="*/ 4889600 h 5760000"/>
                        <a:gd name="connsiteX24" fmla="*/ 10800000 w 10800000"/>
                        <a:gd name="connsiteY24" fmla="*/ 5760000 h 5760000"/>
                        <a:gd name="connsiteX25" fmla="*/ 9909000 w 10800000"/>
                        <a:gd name="connsiteY25" fmla="*/ 5760000 h 5760000"/>
                        <a:gd name="connsiteX26" fmla="*/ 9342000 w 10800000"/>
                        <a:gd name="connsiteY26" fmla="*/ 5760000 h 5760000"/>
                        <a:gd name="connsiteX27" fmla="*/ 8559000 w 10800000"/>
                        <a:gd name="connsiteY27" fmla="*/ 5760000 h 5760000"/>
                        <a:gd name="connsiteX28" fmla="*/ 8208000 w 10800000"/>
                        <a:gd name="connsiteY28" fmla="*/ 5760000 h 5760000"/>
                        <a:gd name="connsiteX29" fmla="*/ 7317000 w 10800000"/>
                        <a:gd name="connsiteY29" fmla="*/ 5760000 h 5760000"/>
                        <a:gd name="connsiteX30" fmla="*/ 6750000 w 10800000"/>
                        <a:gd name="connsiteY30" fmla="*/ 5760000 h 5760000"/>
                        <a:gd name="connsiteX31" fmla="*/ 6075000 w 10800000"/>
                        <a:gd name="connsiteY31" fmla="*/ 5760000 h 5760000"/>
                        <a:gd name="connsiteX32" fmla="*/ 5616000 w 10800000"/>
                        <a:gd name="connsiteY32" fmla="*/ 5760000 h 5760000"/>
                        <a:gd name="connsiteX33" fmla="*/ 4833000 w 10800000"/>
                        <a:gd name="connsiteY33" fmla="*/ 5760000 h 5760000"/>
                        <a:gd name="connsiteX34" fmla="*/ 3942000 w 10800000"/>
                        <a:gd name="connsiteY34" fmla="*/ 5760000 h 5760000"/>
                        <a:gd name="connsiteX35" fmla="*/ 3375000 w 10800000"/>
                        <a:gd name="connsiteY35" fmla="*/ 5760000 h 5760000"/>
                        <a:gd name="connsiteX36" fmla="*/ 2484000 w 10800000"/>
                        <a:gd name="connsiteY36" fmla="*/ 5760000 h 5760000"/>
                        <a:gd name="connsiteX37" fmla="*/ 1809000 w 10800000"/>
                        <a:gd name="connsiteY37" fmla="*/ 5760000 h 5760000"/>
                        <a:gd name="connsiteX38" fmla="*/ 918000 w 10800000"/>
                        <a:gd name="connsiteY38" fmla="*/ 5760000 h 5760000"/>
                        <a:gd name="connsiteX39" fmla="*/ 0 w 10800000"/>
                        <a:gd name="connsiteY39" fmla="*/ 5760000 h 5760000"/>
                        <a:gd name="connsiteX40" fmla="*/ 0 w 10800000"/>
                        <a:gd name="connsiteY40" fmla="*/ 5235200 h 5760000"/>
                        <a:gd name="connsiteX41" fmla="*/ 0 w 10800000"/>
                        <a:gd name="connsiteY41" fmla="*/ 4537600 h 5760000"/>
                        <a:gd name="connsiteX42" fmla="*/ 0 w 10800000"/>
                        <a:gd name="connsiteY42" fmla="*/ 3840000 h 5760000"/>
                        <a:gd name="connsiteX43" fmla="*/ 0 w 10800000"/>
                        <a:gd name="connsiteY43" fmla="*/ 3084800 h 5760000"/>
                        <a:gd name="connsiteX44" fmla="*/ 0 w 10800000"/>
                        <a:gd name="connsiteY44" fmla="*/ 2617600 h 5760000"/>
                        <a:gd name="connsiteX45" fmla="*/ 0 w 10800000"/>
                        <a:gd name="connsiteY45" fmla="*/ 2150400 h 5760000"/>
                        <a:gd name="connsiteX46" fmla="*/ 0 w 10800000"/>
                        <a:gd name="connsiteY46" fmla="*/ 1395200 h 5760000"/>
                        <a:gd name="connsiteX47" fmla="*/ 0 w 10800000"/>
                        <a:gd name="connsiteY47" fmla="*/ 812800 h 5760000"/>
                        <a:gd name="connsiteX48" fmla="*/ 0 w 10800000"/>
                        <a:gd name="connsiteY48" fmla="*/ 0 h 57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00000" h="5760000" fill="none" extrusionOk="0">
                          <a:moveTo>
                            <a:pt x="0" y="0"/>
                          </a:moveTo>
                          <a:cubicBezTo>
                            <a:pt x="244807" y="-31058"/>
                            <a:pt x="681013" y="7277"/>
                            <a:pt x="891000" y="0"/>
                          </a:cubicBezTo>
                          <a:cubicBezTo>
                            <a:pt x="1100987" y="-7277"/>
                            <a:pt x="1508315" y="-23992"/>
                            <a:pt x="1782000" y="0"/>
                          </a:cubicBezTo>
                          <a:cubicBezTo>
                            <a:pt x="2055685" y="23992"/>
                            <a:pt x="2280709" y="9631"/>
                            <a:pt x="2457000" y="0"/>
                          </a:cubicBezTo>
                          <a:cubicBezTo>
                            <a:pt x="2633291" y="-9631"/>
                            <a:pt x="2891037" y="4443"/>
                            <a:pt x="3240000" y="0"/>
                          </a:cubicBezTo>
                          <a:cubicBezTo>
                            <a:pt x="3588963" y="-4443"/>
                            <a:pt x="3700782" y="21484"/>
                            <a:pt x="3915000" y="0"/>
                          </a:cubicBezTo>
                          <a:cubicBezTo>
                            <a:pt x="4129218" y="-21484"/>
                            <a:pt x="4355968" y="-18895"/>
                            <a:pt x="4590000" y="0"/>
                          </a:cubicBezTo>
                          <a:cubicBezTo>
                            <a:pt x="4824032" y="18895"/>
                            <a:pt x="5001825" y="-23168"/>
                            <a:pt x="5265000" y="0"/>
                          </a:cubicBezTo>
                          <a:cubicBezTo>
                            <a:pt x="5528175" y="23168"/>
                            <a:pt x="5489508" y="12683"/>
                            <a:pt x="5616000" y="0"/>
                          </a:cubicBezTo>
                          <a:cubicBezTo>
                            <a:pt x="5742492" y="-12683"/>
                            <a:pt x="6073853" y="-10316"/>
                            <a:pt x="6399000" y="0"/>
                          </a:cubicBezTo>
                          <a:cubicBezTo>
                            <a:pt x="6724147" y="10316"/>
                            <a:pt x="6577659" y="-11411"/>
                            <a:pt x="6750000" y="0"/>
                          </a:cubicBezTo>
                          <a:cubicBezTo>
                            <a:pt x="6922341" y="11411"/>
                            <a:pt x="7163327" y="32722"/>
                            <a:pt x="7425000" y="0"/>
                          </a:cubicBezTo>
                          <a:cubicBezTo>
                            <a:pt x="7686673" y="-32722"/>
                            <a:pt x="8114719" y="-42508"/>
                            <a:pt x="8316000" y="0"/>
                          </a:cubicBezTo>
                          <a:cubicBezTo>
                            <a:pt x="8517281" y="42508"/>
                            <a:pt x="8859701" y="-21401"/>
                            <a:pt x="9207000" y="0"/>
                          </a:cubicBezTo>
                          <a:cubicBezTo>
                            <a:pt x="9554299" y="21401"/>
                            <a:pt x="9765973" y="9612"/>
                            <a:pt x="9990000" y="0"/>
                          </a:cubicBezTo>
                          <a:cubicBezTo>
                            <a:pt x="10214027" y="-9612"/>
                            <a:pt x="10465425" y="27115"/>
                            <a:pt x="10800000" y="0"/>
                          </a:cubicBezTo>
                          <a:cubicBezTo>
                            <a:pt x="10809151" y="176738"/>
                            <a:pt x="10793320" y="363017"/>
                            <a:pt x="10800000" y="467200"/>
                          </a:cubicBezTo>
                          <a:cubicBezTo>
                            <a:pt x="10806680" y="571383"/>
                            <a:pt x="10771765" y="853118"/>
                            <a:pt x="10800000" y="1107200"/>
                          </a:cubicBezTo>
                          <a:cubicBezTo>
                            <a:pt x="10828235" y="1361282"/>
                            <a:pt x="10814769" y="1487093"/>
                            <a:pt x="10800000" y="1747200"/>
                          </a:cubicBezTo>
                          <a:cubicBezTo>
                            <a:pt x="10785231" y="2007307"/>
                            <a:pt x="10773173" y="2177920"/>
                            <a:pt x="10800000" y="2329600"/>
                          </a:cubicBezTo>
                          <a:cubicBezTo>
                            <a:pt x="10826827" y="2481280"/>
                            <a:pt x="10803619" y="2715255"/>
                            <a:pt x="10800000" y="3084800"/>
                          </a:cubicBezTo>
                          <a:cubicBezTo>
                            <a:pt x="10796381" y="3454345"/>
                            <a:pt x="10813431" y="3372194"/>
                            <a:pt x="10800000" y="3609600"/>
                          </a:cubicBezTo>
                          <a:cubicBezTo>
                            <a:pt x="10786569" y="3847006"/>
                            <a:pt x="10779801" y="4182882"/>
                            <a:pt x="10800000" y="4364800"/>
                          </a:cubicBezTo>
                          <a:cubicBezTo>
                            <a:pt x="10820199" y="4546718"/>
                            <a:pt x="10800638" y="4781448"/>
                            <a:pt x="10800000" y="4889600"/>
                          </a:cubicBezTo>
                          <a:cubicBezTo>
                            <a:pt x="10799362" y="4997752"/>
                            <a:pt x="10761398" y="5405581"/>
                            <a:pt x="10800000" y="5760000"/>
                          </a:cubicBezTo>
                          <a:cubicBezTo>
                            <a:pt x="10422304" y="5804299"/>
                            <a:pt x="10321338" y="5726099"/>
                            <a:pt x="9909000" y="5760000"/>
                          </a:cubicBezTo>
                          <a:cubicBezTo>
                            <a:pt x="9496662" y="5793901"/>
                            <a:pt x="9624308" y="5735861"/>
                            <a:pt x="9342000" y="5760000"/>
                          </a:cubicBezTo>
                          <a:cubicBezTo>
                            <a:pt x="9059692" y="5784139"/>
                            <a:pt x="8778794" y="5786344"/>
                            <a:pt x="8559000" y="5760000"/>
                          </a:cubicBezTo>
                          <a:cubicBezTo>
                            <a:pt x="8339206" y="5733656"/>
                            <a:pt x="8282505" y="5744051"/>
                            <a:pt x="8208000" y="5760000"/>
                          </a:cubicBezTo>
                          <a:cubicBezTo>
                            <a:pt x="8133495" y="5775949"/>
                            <a:pt x="7496383" y="5729026"/>
                            <a:pt x="7317000" y="5760000"/>
                          </a:cubicBezTo>
                          <a:cubicBezTo>
                            <a:pt x="7137617" y="5790974"/>
                            <a:pt x="6967870" y="5782574"/>
                            <a:pt x="6750000" y="5760000"/>
                          </a:cubicBezTo>
                          <a:cubicBezTo>
                            <a:pt x="6532130" y="5737426"/>
                            <a:pt x="6231190" y="5739755"/>
                            <a:pt x="6075000" y="5760000"/>
                          </a:cubicBezTo>
                          <a:cubicBezTo>
                            <a:pt x="5918810" y="5780245"/>
                            <a:pt x="5772263" y="5751426"/>
                            <a:pt x="5616000" y="5760000"/>
                          </a:cubicBezTo>
                          <a:cubicBezTo>
                            <a:pt x="5459737" y="5768574"/>
                            <a:pt x="5063977" y="5781865"/>
                            <a:pt x="4833000" y="5760000"/>
                          </a:cubicBezTo>
                          <a:cubicBezTo>
                            <a:pt x="4602023" y="5738135"/>
                            <a:pt x="4354981" y="5783916"/>
                            <a:pt x="3942000" y="5760000"/>
                          </a:cubicBezTo>
                          <a:cubicBezTo>
                            <a:pt x="3529019" y="5736084"/>
                            <a:pt x="3575094" y="5771061"/>
                            <a:pt x="3375000" y="5760000"/>
                          </a:cubicBezTo>
                          <a:cubicBezTo>
                            <a:pt x="3174906" y="5748939"/>
                            <a:pt x="2861901" y="5791758"/>
                            <a:pt x="2484000" y="5760000"/>
                          </a:cubicBezTo>
                          <a:cubicBezTo>
                            <a:pt x="2106099" y="5728242"/>
                            <a:pt x="2097968" y="5748296"/>
                            <a:pt x="1809000" y="5760000"/>
                          </a:cubicBezTo>
                          <a:cubicBezTo>
                            <a:pt x="1520032" y="5771704"/>
                            <a:pt x="1120962" y="5719677"/>
                            <a:pt x="918000" y="5760000"/>
                          </a:cubicBezTo>
                          <a:cubicBezTo>
                            <a:pt x="715038" y="5800323"/>
                            <a:pt x="198853" y="5784464"/>
                            <a:pt x="0" y="5760000"/>
                          </a:cubicBezTo>
                          <a:cubicBezTo>
                            <a:pt x="4693" y="5632115"/>
                            <a:pt x="-10479" y="5474792"/>
                            <a:pt x="0" y="5235200"/>
                          </a:cubicBezTo>
                          <a:cubicBezTo>
                            <a:pt x="10479" y="4995608"/>
                            <a:pt x="-14503" y="4783290"/>
                            <a:pt x="0" y="4537600"/>
                          </a:cubicBezTo>
                          <a:cubicBezTo>
                            <a:pt x="14503" y="4291910"/>
                            <a:pt x="3840" y="4078804"/>
                            <a:pt x="0" y="3840000"/>
                          </a:cubicBezTo>
                          <a:cubicBezTo>
                            <a:pt x="-3840" y="3601196"/>
                            <a:pt x="3956" y="3265635"/>
                            <a:pt x="0" y="3084800"/>
                          </a:cubicBezTo>
                          <a:cubicBezTo>
                            <a:pt x="-3956" y="2903965"/>
                            <a:pt x="21586" y="2805297"/>
                            <a:pt x="0" y="2617600"/>
                          </a:cubicBezTo>
                          <a:cubicBezTo>
                            <a:pt x="-21586" y="2429903"/>
                            <a:pt x="-5187" y="2286741"/>
                            <a:pt x="0" y="2150400"/>
                          </a:cubicBezTo>
                          <a:cubicBezTo>
                            <a:pt x="5187" y="2014059"/>
                            <a:pt x="-25623" y="1739171"/>
                            <a:pt x="0" y="1395200"/>
                          </a:cubicBezTo>
                          <a:cubicBezTo>
                            <a:pt x="25623" y="1051229"/>
                            <a:pt x="4119" y="1041633"/>
                            <a:pt x="0" y="812800"/>
                          </a:cubicBezTo>
                          <a:cubicBezTo>
                            <a:pt x="-4119" y="583967"/>
                            <a:pt x="-7974" y="242192"/>
                            <a:pt x="0" y="0"/>
                          </a:cubicBezTo>
                          <a:close/>
                        </a:path>
                        <a:path w="10800000" h="5760000" stroke="0" extrusionOk="0">
                          <a:moveTo>
                            <a:pt x="0" y="0"/>
                          </a:moveTo>
                          <a:cubicBezTo>
                            <a:pt x="171210" y="-8563"/>
                            <a:pt x="288598" y="17357"/>
                            <a:pt x="567000" y="0"/>
                          </a:cubicBezTo>
                          <a:cubicBezTo>
                            <a:pt x="845402" y="-17357"/>
                            <a:pt x="771546" y="13199"/>
                            <a:pt x="918000" y="0"/>
                          </a:cubicBezTo>
                          <a:cubicBezTo>
                            <a:pt x="1064454" y="-13199"/>
                            <a:pt x="1513374" y="27671"/>
                            <a:pt x="1809000" y="0"/>
                          </a:cubicBezTo>
                          <a:cubicBezTo>
                            <a:pt x="2104626" y="-27671"/>
                            <a:pt x="2123061" y="1863"/>
                            <a:pt x="2376000" y="0"/>
                          </a:cubicBezTo>
                          <a:cubicBezTo>
                            <a:pt x="2628939" y="-1863"/>
                            <a:pt x="2750616" y="-26057"/>
                            <a:pt x="2943000" y="0"/>
                          </a:cubicBezTo>
                          <a:cubicBezTo>
                            <a:pt x="3135384" y="26057"/>
                            <a:pt x="3438402" y="41041"/>
                            <a:pt x="3834000" y="0"/>
                          </a:cubicBezTo>
                          <a:cubicBezTo>
                            <a:pt x="4229598" y="-41041"/>
                            <a:pt x="4098620" y="1377"/>
                            <a:pt x="4293000" y="0"/>
                          </a:cubicBezTo>
                          <a:cubicBezTo>
                            <a:pt x="4487380" y="-1377"/>
                            <a:pt x="4921566" y="-10119"/>
                            <a:pt x="5184000" y="0"/>
                          </a:cubicBezTo>
                          <a:cubicBezTo>
                            <a:pt x="5446434" y="10119"/>
                            <a:pt x="5786824" y="-10337"/>
                            <a:pt x="6075000" y="0"/>
                          </a:cubicBezTo>
                          <a:cubicBezTo>
                            <a:pt x="6363176" y="10337"/>
                            <a:pt x="6523422" y="-10409"/>
                            <a:pt x="6750000" y="0"/>
                          </a:cubicBezTo>
                          <a:cubicBezTo>
                            <a:pt x="6976578" y="10409"/>
                            <a:pt x="7335295" y="-26601"/>
                            <a:pt x="7641000" y="0"/>
                          </a:cubicBezTo>
                          <a:cubicBezTo>
                            <a:pt x="7946705" y="26601"/>
                            <a:pt x="8065280" y="-2096"/>
                            <a:pt x="8208000" y="0"/>
                          </a:cubicBezTo>
                          <a:cubicBezTo>
                            <a:pt x="8350720" y="2096"/>
                            <a:pt x="8496376" y="-7812"/>
                            <a:pt x="8775000" y="0"/>
                          </a:cubicBezTo>
                          <a:cubicBezTo>
                            <a:pt x="9053624" y="7812"/>
                            <a:pt x="9397464" y="-34905"/>
                            <a:pt x="9558000" y="0"/>
                          </a:cubicBezTo>
                          <a:cubicBezTo>
                            <a:pt x="9718536" y="34905"/>
                            <a:pt x="9877844" y="-14451"/>
                            <a:pt x="10125000" y="0"/>
                          </a:cubicBezTo>
                          <a:cubicBezTo>
                            <a:pt x="10372156" y="14451"/>
                            <a:pt x="10505153" y="6135"/>
                            <a:pt x="10800000" y="0"/>
                          </a:cubicBezTo>
                          <a:cubicBezTo>
                            <a:pt x="10773280" y="354984"/>
                            <a:pt x="10769271" y="395691"/>
                            <a:pt x="10800000" y="755200"/>
                          </a:cubicBezTo>
                          <a:cubicBezTo>
                            <a:pt x="10830729" y="1114709"/>
                            <a:pt x="10816011" y="1107643"/>
                            <a:pt x="10800000" y="1452800"/>
                          </a:cubicBezTo>
                          <a:cubicBezTo>
                            <a:pt x="10783989" y="1797957"/>
                            <a:pt x="10774516" y="1907474"/>
                            <a:pt x="10800000" y="2150400"/>
                          </a:cubicBezTo>
                          <a:cubicBezTo>
                            <a:pt x="10825484" y="2393326"/>
                            <a:pt x="10780127" y="2456196"/>
                            <a:pt x="10800000" y="2617600"/>
                          </a:cubicBezTo>
                          <a:cubicBezTo>
                            <a:pt x="10819873" y="2779004"/>
                            <a:pt x="10798467" y="3019832"/>
                            <a:pt x="10800000" y="3142400"/>
                          </a:cubicBezTo>
                          <a:cubicBezTo>
                            <a:pt x="10801533" y="3264968"/>
                            <a:pt x="10772853" y="3627872"/>
                            <a:pt x="10800000" y="3840000"/>
                          </a:cubicBezTo>
                          <a:cubicBezTo>
                            <a:pt x="10827147" y="4052128"/>
                            <a:pt x="10782043" y="4271255"/>
                            <a:pt x="10800000" y="4422400"/>
                          </a:cubicBezTo>
                          <a:cubicBezTo>
                            <a:pt x="10817957" y="4573545"/>
                            <a:pt x="10783895" y="4808499"/>
                            <a:pt x="10800000" y="4947200"/>
                          </a:cubicBezTo>
                          <a:cubicBezTo>
                            <a:pt x="10816105" y="5085901"/>
                            <a:pt x="10840564" y="5440262"/>
                            <a:pt x="10800000" y="5760000"/>
                          </a:cubicBezTo>
                          <a:cubicBezTo>
                            <a:pt x="10636035" y="5775486"/>
                            <a:pt x="10326460" y="5759220"/>
                            <a:pt x="10125000" y="5760000"/>
                          </a:cubicBezTo>
                          <a:cubicBezTo>
                            <a:pt x="9923540" y="5760780"/>
                            <a:pt x="9629789" y="5738402"/>
                            <a:pt x="9450000" y="5760000"/>
                          </a:cubicBezTo>
                          <a:cubicBezTo>
                            <a:pt x="9270211" y="5781598"/>
                            <a:pt x="9174481" y="5759981"/>
                            <a:pt x="8991000" y="5760000"/>
                          </a:cubicBezTo>
                          <a:cubicBezTo>
                            <a:pt x="8807519" y="5760019"/>
                            <a:pt x="8514512" y="5779177"/>
                            <a:pt x="8208000" y="5760000"/>
                          </a:cubicBezTo>
                          <a:cubicBezTo>
                            <a:pt x="7901488" y="5740823"/>
                            <a:pt x="7923872" y="5772682"/>
                            <a:pt x="7749000" y="5760000"/>
                          </a:cubicBezTo>
                          <a:cubicBezTo>
                            <a:pt x="7574128" y="5747318"/>
                            <a:pt x="7280838" y="5724684"/>
                            <a:pt x="6966000" y="5760000"/>
                          </a:cubicBezTo>
                          <a:cubicBezTo>
                            <a:pt x="6651162" y="5795316"/>
                            <a:pt x="6748380" y="5745872"/>
                            <a:pt x="6615000" y="5760000"/>
                          </a:cubicBezTo>
                          <a:cubicBezTo>
                            <a:pt x="6481620" y="5774128"/>
                            <a:pt x="6162931" y="5780801"/>
                            <a:pt x="5832000" y="5760000"/>
                          </a:cubicBezTo>
                          <a:cubicBezTo>
                            <a:pt x="5501069" y="5739199"/>
                            <a:pt x="5513725" y="5756972"/>
                            <a:pt x="5373000" y="5760000"/>
                          </a:cubicBezTo>
                          <a:cubicBezTo>
                            <a:pt x="5232275" y="5763028"/>
                            <a:pt x="5112420" y="5774005"/>
                            <a:pt x="5022000" y="5760000"/>
                          </a:cubicBezTo>
                          <a:cubicBezTo>
                            <a:pt x="4931580" y="5745995"/>
                            <a:pt x="4690943" y="5776294"/>
                            <a:pt x="4563000" y="5760000"/>
                          </a:cubicBezTo>
                          <a:cubicBezTo>
                            <a:pt x="4435057" y="5743706"/>
                            <a:pt x="4034415" y="5740789"/>
                            <a:pt x="3780000" y="5760000"/>
                          </a:cubicBezTo>
                          <a:cubicBezTo>
                            <a:pt x="3525585" y="5779211"/>
                            <a:pt x="3448032" y="5745791"/>
                            <a:pt x="3321000" y="5760000"/>
                          </a:cubicBezTo>
                          <a:cubicBezTo>
                            <a:pt x="3193968" y="5774209"/>
                            <a:pt x="3103129" y="5772444"/>
                            <a:pt x="2970000" y="5760000"/>
                          </a:cubicBezTo>
                          <a:cubicBezTo>
                            <a:pt x="2836871" y="5747556"/>
                            <a:pt x="2627132" y="5762052"/>
                            <a:pt x="2511000" y="5760000"/>
                          </a:cubicBezTo>
                          <a:cubicBezTo>
                            <a:pt x="2394868" y="5757948"/>
                            <a:pt x="2182323" y="5768312"/>
                            <a:pt x="1944000" y="5760000"/>
                          </a:cubicBezTo>
                          <a:cubicBezTo>
                            <a:pt x="1705677" y="5751688"/>
                            <a:pt x="1451812" y="5780514"/>
                            <a:pt x="1269000" y="5760000"/>
                          </a:cubicBezTo>
                          <a:cubicBezTo>
                            <a:pt x="1086188" y="5739486"/>
                            <a:pt x="964581" y="5781507"/>
                            <a:pt x="810000" y="5760000"/>
                          </a:cubicBezTo>
                          <a:cubicBezTo>
                            <a:pt x="655419" y="5738493"/>
                            <a:pt x="230095" y="5744789"/>
                            <a:pt x="0" y="5760000"/>
                          </a:cubicBezTo>
                          <a:cubicBezTo>
                            <a:pt x="31849" y="5505514"/>
                            <a:pt x="15788" y="5286288"/>
                            <a:pt x="0" y="5120000"/>
                          </a:cubicBezTo>
                          <a:cubicBezTo>
                            <a:pt x="-15788" y="4953712"/>
                            <a:pt x="-1595" y="4685872"/>
                            <a:pt x="0" y="4480000"/>
                          </a:cubicBezTo>
                          <a:cubicBezTo>
                            <a:pt x="1595" y="4274128"/>
                            <a:pt x="10203" y="4148431"/>
                            <a:pt x="0" y="3840000"/>
                          </a:cubicBezTo>
                          <a:cubicBezTo>
                            <a:pt x="-10203" y="3531569"/>
                            <a:pt x="-26942" y="3365990"/>
                            <a:pt x="0" y="3200000"/>
                          </a:cubicBezTo>
                          <a:cubicBezTo>
                            <a:pt x="26942" y="3034010"/>
                            <a:pt x="13820" y="2850095"/>
                            <a:pt x="0" y="2617600"/>
                          </a:cubicBezTo>
                          <a:cubicBezTo>
                            <a:pt x="-13820" y="2385105"/>
                            <a:pt x="27607" y="2109548"/>
                            <a:pt x="0" y="1920000"/>
                          </a:cubicBezTo>
                          <a:cubicBezTo>
                            <a:pt x="-27607" y="1730452"/>
                            <a:pt x="28658" y="1507632"/>
                            <a:pt x="0" y="1280000"/>
                          </a:cubicBezTo>
                          <a:cubicBezTo>
                            <a:pt x="-28658" y="1052368"/>
                            <a:pt x="2248" y="59554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89133C-3F8E-05E8-3E52-63C920A9DBCF}"/>
                </a:ext>
              </a:extLst>
            </p:cNvPr>
            <p:cNvSpPr>
              <a:spLocks/>
            </p:cNvSpPr>
            <p:nvPr/>
          </p:nvSpPr>
          <p:spPr>
            <a:xfrm>
              <a:off x="661273" y="471470"/>
              <a:ext cx="10800000" cy="5760000"/>
            </a:xfrm>
            <a:custGeom>
              <a:avLst/>
              <a:gdLst>
                <a:gd name="connsiteX0" fmla="*/ 0 w 10800000"/>
                <a:gd name="connsiteY0" fmla="*/ 0 h 5760000"/>
                <a:gd name="connsiteX1" fmla="*/ 891000 w 10800000"/>
                <a:gd name="connsiteY1" fmla="*/ 0 h 5760000"/>
                <a:gd name="connsiteX2" fmla="*/ 1782000 w 10800000"/>
                <a:gd name="connsiteY2" fmla="*/ 0 h 5760000"/>
                <a:gd name="connsiteX3" fmla="*/ 2457000 w 10800000"/>
                <a:gd name="connsiteY3" fmla="*/ 0 h 5760000"/>
                <a:gd name="connsiteX4" fmla="*/ 3240000 w 10800000"/>
                <a:gd name="connsiteY4" fmla="*/ 0 h 5760000"/>
                <a:gd name="connsiteX5" fmla="*/ 3915000 w 10800000"/>
                <a:gd name="connsiteY5" fmla="*/ 0 h 5760000"/>
                <a:gd name="connsiteX6" fmla="*/ 4590000 w 10800000"/>
                <a:gd name="connsiteY6" fmla="*/ 0 h 5760000"/>
                <a:gd name="connsiteX7" fmla="*/ 5265000 w 10800000"/>
                <a:gd name="connsiteY7" fmla="*/ 0 h 5760000"/>
                <a:gd name="connsiteX8" fmla="*/ 5616000 w 10800000"/>
                <a:gd name="connsiteY8" fmla="*/ 0 h 5760000"/>
                <a:gd name="connsiteX9" fmla="*/ 6399000 w 10800000"/>
                <a:gd name="connsiteY9" fmla="*/ 0 h 5760000"/>
                <a:gd name="connsiteX10" fmla="*/ 6750000 w 10800000"/>
                <a:gd name="connsiteY10" fmla="*/ 0 h 5760000"/>
                <a:gd name="connsiteX11" fmla="*/ 7425000 w 10800000"/>
                <a:gd name="connsiteY11" fmla="*/ 0 h 5760000"/>
                <a:gd name="connsiteX12" fmla="*/ 8316000 w 10800000"/>
                <a:gd name="connsiteY12" fmla="*/ 0 h 5760000"/>
                <a:gd name="connsiteX13" fmla="*/ 9207000 w 10800000"/>
                <a:gd name="connsiteY13" fmla="*/ 0 h 5760000"/>
                <a:gd name="connsiteX14" fmla="*/ 9990000 w 10800000"/>
                <a:gd name="connsiteY14" fmla="*/ 0 h 5760000"/>
                <a:gd name="connsiteX15" fmla="*/ 10800000 w 10800000"/>
                <a:gd name="connsiteY15" fmla="*/ 0 h 5760000"/>
                <a:gd name="connsiteX16" fmla="*/ 10800000 w 10800000"/>
                <a:gd name="connsiteY16" fmla="*/ 467200 h 5760000"/>
                <a:gd name="connsiteX17" fmla="*/ 10800000 w 10800000"/>
                <a:gd name="connsiteY17" fmla="*/ 1107200 h 5760000"/>
                <a:gd name="connsiteX18" fmla="*/ 10800000 w 10800000"/>
                <a:gd name="connsiteY18" fmla="*/ 1747200 h 5760000"/>
                <a:gd name="connsiteX19" fmla="*/ 10800000 w 10800000"/>
                <a:gd name="connsiteY19" fmla="*/ 2329600 h 5760000"/>
                <a:gd name="connsiteX20" fmla="*/ 10800000 w 10800000"/>
                <a:gd name="connsiteY20" fmla="*/ 3084800 h 5760000"/>
                <a:gd name="connsiteX21" fmla="*/ 10800000 w 10800000"/>
                <a:gd name="connsiteY21" fmla="*/ 3609600 h 5760000"/>
                <a:gd name="connsiteX22" fmla="*/ 10800000 w 10800000"/>
                <a:gd name="connsiteY22" fmla="*/ 4364800 h 5760000"/>
                <a:gd name="connsiteX23" fmla="*/ 10800000 w 10800000"/>
                <a:gd name="connsiteY23" fmla="*/ 4889600 h 5760000"/>
                <a:gd name="connsiteX24" fmla="*/ 10800000 w 10800000"/>
                <a:gd name="connsiteY24" fmla="*/ 5760000 h 5760000"/>
                <a:gd name="connsiteX25" fmla="*/ 9909000 w 10800000"/>
                <a:gd name="connsiteY25" fmla="*/ 5760000 h 5760000"/>
                <a:gd name="connsiteX26" fmla="*/ 9342000 w 10800000"/>
                <a:gd name="connsiteY26" fmla="*/ 5760000 h 5760000"/>
                <a:gd name="connsiteX27" fmla="*/ 8559000 w 10800000"/>
                <a:gd name="connsiteY27" fmla="*/ 5760000 h 5760000"/>
                <a:gd name="connsiteX28" fmla="*/ 8208000 w 10800000"/>
                <a:gd name="connsiteY28" fmla="*/ 5760000 h 5760000"/>
                <a:gd name="connsiteX29" fmla="*/ 7317000 w 10800000"/>
                <a:gd name="connsiteY29" fmla="*/ 5760000 h 5760000"/>
                <a:gd name="connsiteX30" fmla="*/ 6750000 w 10800000"/>
                <a:gd name="connsiteY30" fmla="*/ 5760000 h 5760000"/>
                <a:gd name="connsiteX31" fmla="*/ 6075000 w 10800000"/>
                <a:gd name="connsiteY31" fmla="*/ 5760000 h 5760000"/>
                <a:gd name="connsiteX32" fmla="*/ 5616000 w 10800000"/>
                <a:gd name="connsiteY32" fmla="*/ 5760000 h 5760000"/>
                <a:gd name="connsiteX33" fmla="*/ 4833000 w 10800000"/>
                <a:gd name="connsiteY33" fmla="*/ 5760000 h 5760000"/>
                <a:gd name="connsiteX34" fmla="*/ 3942000 w 10800000"/>
                <a:gd name="connsiteY34" fmla="*/ 5760000 h 5760000"/>
                <a:gd name="connsiteX35" fmla="*/ 3375000 w 10800000"/>
                <a:gd name="connsiteY35" fmla="*/ 5760000 h 5760000"/>
                <a:gd name="connsiteX36" fmla="*/ 2484000 w 10800000"/>
                <a:gd name="connsiteY36" fmla="*/ 5760000 h 5760000"/>
                <a:gd name="connsiteX37" fmla="*/ 1809000 w 10800000"/>
                <a:gd name="connsiteY37" fmla="*/ 5760000 h 5760000"/>
                <a:gd name="connsiteX38" fmla="*/ 918000 w 10800000"/>
                <a:gd name="connsiteY38" fmla="*/ 5760000 h 5760000"/>
                <a:gd name="connsiteX39" fmla="*/ 0 w 10800000"/>
                <a:gd name="connsiteY39" fmla="*/ 5760000 h 5760000"/>
                <a:gd name="connsiteX40" fmla="*/ 0 w 10800000"/>
                <a:gd name="connsiteY40" fmla="*/ 5235200 h 5760000"/>
                <a:gd name="connsiteX41" fmla="*/ 0 w 10800000"/>
                <a:gd name="connsiteY41" fmla="*/ 4537600 h 5760000"/>
                <a:gd name="connsiteX42" fmla="*/ 0 w 10800000"/>
                <a:gd name="connsiteY42" fmla="*/ 3840000 h 5760000"/>
                <a:gd name="connsiteX43" fmla="*/ 0 w 10800000"/>
                <a:gd name="connsiteY43" fmla="*/ 3084800 h 5760000"/>
                <a:gd name="connsiteX44" fmla="*/ 0 w 10800000"/>
                <a:gd name="connsiteY44" fmla="*/ 2617600 h 5760000"/>
                <a:gd name="connsiteX45" fmla="*/ 0 w 10800000"/>
                <a:gd name="connsiteY45" fmla="*/ 2150400 h 5760000"/>
                <a:gd name="connsiteX46" fmla="*/ 0 w 10800000"/>
                <a:gd name="connsiteY46" fmla="*/ 1395200 h 5760000"/>
                <a:gd name="connsiteX47" fmla="*/ 0 w 10800000"/>
                <a:gd name="connsiteY47" fmla="*/ 812800 h 5760000"/>
                <a:gd name="connsiteX48" fmla="*/ 0 w 10800000"/>
                <a:gd name="connsiteY48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800000" h="5760000" fill="none" extrusionOk="0">
                  <a:moveTo>
                    <a:pt x="0" y="0"/>
                  </a:moveTo>
                  <a:cubicBezTo>
                    <a:pt x="244807" y="-31058"/>
                    <a:pt x="681013" y="7277"/>
                    <a:pt x="891000" y="0"/>
                  </a:cubicBezTo>
                  <a:cubicBezTo>
                    <a:pt x="1100987" y="-7277"/>
                    <a:pt x="1508315" y="-23992"/>
                    <a:pt x="1782000" y="0"/>
                  </a:cubicBezTo>
                  <a:cubicBezTo>
                    <a:pt x="2055685" y="23992"/>
                    <a:pt x="2280709" y="9631"/>
                    <a:pt x="2457000" y="0"/>
                  </a:cubicBezTo>
                  <a:cubicBezTo>
                    <a:pt x="2633291" y="-9631"/>
                    <a:pt x="2891037" y="4443"/>
                    <a:pt x="3240000" y="0"/>
                  </a:cubicBezTo>
                  <a:cubicBezTo>
                    <a:pt x="3588963" y="-4443"/>
                    <a:pt x="3700782" y="21484"/>
                    <a:pt x="3915000" y="0"/>
                  </a:cubicBezTo>
                  <a:cubicBezTo>
                    <a:pt x="4129218" y="-21484"/>
                    <a:pt x="4355968" y="-18895"/>
                    <a:pt x="4590000" y="0"/>
                  </a:cubicBezTo>
                  <a:cubicBezTo>
                    <a:pt x="4824032" y="18895"/>
                    <a:pt x="5001825" y="-23168"/>
                    <a:pt x="5265000" y="0"/>
                  </a:cubicBezTo>
                  <a:cubicBezTo>
                    <a:pt x="5528175" y="23168"/>
                    <a:pt x="5489508" y="12683"/>
                    <a:pt x="5616000" y="0"/>
                  </a:cubicBezTo>
                  <a:cubicBezTo>
                    <a:pt x="5742492" y="-12683"/>
                    <a:pt x="6073853" y="-10316"/>
                    <a:pt x="6399000" y="0"/>
                  </a:cubicBezTo>
                  <a:cubicBezTo>
                    <a:pt x="6724147" y="10316"/>
                    <a:pt x="6577659" y="-11411"/>
                    <a:pt x="6750000" y="0"/>
                  </a:cubicBezTo>
                  <a:cubicBezTo>
                    <a:pt x="6922341" y="11411"/>
                    <a:pt x="7163327" y="32722"/>
                    <a:pt x="7425000" y="0"/>
                  </a:cubicBezTo>
                  <a:cubicBezTo>
                    <a:pt x="7686673" y="-32722"/>
                    <a:pt x="8114719" y="-42508"/>
                    <a:pt x="8316000" y="0"/>
                  </a:cubicBezTo>
                  <a:cubicBezTo>
                    <a:pt x="8517281" y="42508"/>
                    <a:pt x="8859701" y="-21401"/>
                    <a:pt x="9207000" y="0"/>
                  </a:cubicBezTo>
                  <a:cubicBezTo>
                    <a:pt x="9554299" y="21401"/>
                    <a:pt x="9765973" y="9612"/>
                    <a:pt x="9990000" y="0"/>
                  </a:cubicBezTo>
                  <a:cubicBezTo>
                    <a:pt x="10214027" y="-9612"/>
                    <a:pt x="10465425" y="27115"/>
                    <a:pt x="10800000" y="0"/>
                  </a:cubicBezTo>
                  <a:cubicBezTo>
                    <a:pt x="10809151" y="176738"/>
                    <a:pt x="10793320" y="363017"/>
                    <a:pt x="10800000" y="467200"/>
                  </a:cubicBezTo>
                  <a:cubicBezTo>
                    <a:pt x="10806680" y="571383"/>
                    <a:pt x="10771765" y="853118"/>
                    <a:pt x="10800000" y="1107200"/>
                  </a:cubicBezTo>
                  <a:cubicBezTo>
                    <a:pt x="10828235" y="1361282"/>
                    <a:pt x="10814769" y="1487093"/>
                    <a:pt x="10800000" y="1747200"/>
                  </a:cubicBezTo>
                  <a:cubicBezTo>
                    <a:pt x="10785231" y="2007307"/>
                    <a:pt x="10773173" y="2177920"/>
                    <a:pt x="10800000" y="2329600"/>
                  </a:cubicBezTo>
                  <a:cubicBezTo>
                    <a:pt x="10826827" y="2481280"/>
                    <a:pt x="10803619" y="2715255"/>
                    <a:pt x="10800000" y="3084800"/>
                  </a:cubicBezTo>
                  <a:cubicBezTo>
                    <a:pt x="10796381" y="3454345"/>
                    <a:pt x="10813431" y="3372194"/>
                    <a:pt x="10800000" y="3609600"/>
                  </a:cubicBezTo>
                  <a:cubicBezTo>
                    <a:pt x="10786569" y="3847006"/>
                    <a:pt x="10779801" y="4182882"/>
                    <a:pt x="10800000" y="4364800"/>
                  </a:cubicBezTo>
                  <a:cubicBezTo>
                    <a:pt x="10820199" y="4546718"/>
                    <a:pt x="10800638" y="4781448"/>
                    <a:pt x="10800000" y="4889600"/>
                  </a:cubicBezTo>
                  <a:cubicBezTo>
                    <a:pt x="10799362" y="4997752"/>
                    <a:pt x="10761398" y="5405581"/>
                    <a:pt x="10800000" y="5760000"/>
                  </a:cubicBezTo>
                  <a:cubicBezTo>
                    <a:pt x="10422304" y="5804299"/>
                    <a:pt x="10321338" y="5726099"/>
                    <a:pt x="9909000" y="5760000"/>
                  </a:cubicBezTo>
                  <a:cubicBezTo>
                    <a:pt x="9496662" y="5793901"/>
                    <a:pt x="9624308" y="5735861"/>
                    <a:pt x="9342000" y="5760000"/>
                  </a:cubicBezTo>
                  <a:cubicBezTo>
                    <a:pt x="9059692" y="5784139"/>
                    <a:pt x="8778794" y="5786344"/>
                    <a:pt x="8559000" y="5760000"/>
                  </a:cubicBezTo>
                  <a:cubicBezTo>
                    <a:pt x="8339206" y="5733656"/>
                    <a:pt x="8282505" y="5744051"/>
                    <a:pt x="8208000" y="5760000"/>
                  </a:cubicBezTo>
                  <a:cubicBezTo>
                    <a:pt x="8133495" y="5775949"/>
                    <a:pt x="7496383" y="5729026"/>
                    <a:pt x="7317000" y="5760000"/>
                  </a:cubicBezTo>
                  <a:cubicBezTo>
                    <a:pt x="7137617" y="5790974"/>
                    <a:pt x="6967870" y="5782574"/>
                    <a:pt x="6750000" y="5760000"/>
                  </a:cubicBezTo>
                  <a:cubicBezTo>
                    <a:pt x="6532130" y="5737426"/>
                    <a:pt x="6231190" y="5739755"/>
                    <a:pt x="6075000" y="5760000"/>
                  </a:cubicBezTo>
                  <a:cubicBezTo>
                    <a:pt x="5918810" y="5780245"/>
                    <a:pt x="5772263" y="5751426"/>
                    <a:pt x="5616000" y="5760000"/>
                  </a:cubicBezTo>
                  <a:cubicBezTo>
                    <a:pt x="5459737" y="5768574"/>
                    <a:pt x="5063977" y="5781865"/>
                    <a:pt x="4833000" y="5760000"/>
                  </a:cubicBezTo>
                  <a:cubicBezTo>
                    <a:pt x="4602023" y="5738135"/>
                    <a:pt x="4354981" y="5783916"/>
                    <a:pt x="3942000" y="5760000"/>
                  </a:cubicBezTo>
                  <a:cubicBezTo>
                    <a:pt x="3529019" y="5736084"/>
                    <a:pt x="3575094" y="5771061"/>
                    <a:pt x="3375000" y="5760000"/>
                  </a:cubicBezTo>
                  <a:cubicBezTo>
                    <a:pt x="3174906" y="5748939"/>
                    <a:pt x="2861901" y="5791758"/>
                    <a:pt x="2484000" y="5760000"/>
                  </a:cubicBezTo>
                  <a:cubicBezTo>
                    <a:pt x="2106099" y="5728242"/>
                    <a:pt x="2097968" y="5748296"/>
                    <a:pt x="1809000" y="5760000"/>
                  </a:cubicBezTo>
                  <a:cubicBezTo>
                    <a:pt x="1520032" y="5771704"/>
                    <a:pt x="1120962" y="5719677"/>
                    <a:pt x="918000" y="5760000"/>
                  </a:cubicBezTo>
                  <a:cubicBezTo>
                    <a:pt x="715038" y="5800323"/>
                    <a:pt x="198853" y="5784464"/>
                    <a:pt x="0" y="5760000"/>
                  </a:cubicBezTo>
                  <a:cubicBezTo>
                    <a:pt x="4693" y="5632115"/>
                    <a:pt x="-10479" y="5474792"/>
                    <a:pt x="0" y="5235200"/>
                  </a:cubicBezTo>
                  <a:cubicBezTo>
                    <a:pt x="10479" y="4995608"/>
                    <a:pt x="-14503" y="4783290"/>
                    <a:pt x="0" y="4537600"/>
                  </a:cubicBezTo>
                  <a:cubicBezTo>
                    <a:pt x="14503" y="4291910"/>
                    <a:pt x="3840" y="4078804"/>
                    <a:pt x="0" y="3840000"/>
                  </a:cubicBezTo>
                  <a:cubicBezTo>
                    <a:pt x="-3840" y="3601196"/>
                    <a:pt x="3956" y="3265635"/>
                    <a:pt x="0" y="3084800"/>
                  </a:cubicBezTo>
                  <a:cubicBezTo>
                    <a:pt x="-3956" y="2903965"/>
                    <a:pt x="21586" y="2805297"/>
                    <a:pt x="0" y="2617600"/>
                  </a:cubicBezTo>
                  <a:cubicBezTo>
                    <a:pt x="-21586" y="2429903"/>
                    <a:pt x="-5187" y="2286741"/>
                    <a:pt x="0" y="2150400"/>
                  </a:cubicBezTo>
                  <a:cubicBezTo>
                    <a:pt x="5187" y="2014059"/>
                    <a:pt x="-25623" y="1739171"/>
                    <a:pt x="0" y="1395200"/>
                  </a:cubicBezTo>
                  <a:cubicBezTo>
                    <a:pt x="25623" y="1051229"/>
                    <a:pt x="4119" y="1041633"/>
                    <a:pt x="0" y="812800"/>
                  </a:cubicBezTo>
                  <a:cubicBezTo>
                    <a:pt x="-4119" y="583967"/>
                    <a:pt x="-7974" y="242192"/>
                    <a:pt x="0" y="0"/>
                  </a:cubicBezTo>
                  <a:close/>
                </a:path>
                <a:path w="10800000" h="5760000" stroke="0" extrusionOk="0">
                  <a:moveTo>
                    <a:pt x="0" y="0"/>
                  </a:moveTo>
                  <a:cubicBezTo>
                    <a:pt x="171210" y="-8563"/>
                    <a:pt x="288598" y="17357"/>
                    <a:pt x="567000" y="0"/>
                  </a:cubicBezTo>
                  <a:cubicBezTo>
                    <a:pt x="845402" y="-17357"/>
                    <a:pt x="771546" y="13199"/>
                    <a:pt x="918000" y="0"/>
                  </a:cubicBezTo>
                  <a:cubicBezTo>
                    <a:pt x="1064454" y="-13199"/>
                    <a:pt x="1513374" y="27671"/>
                    <a:pt x="1809000" y="0"/>
                  </a:cubicBezTo>
                  <a:cubicBezTo>
                    <a:pt x="2104626" y="-27671"/>
                    <a:pt x="2123061" y="1863"/>
                    <a:pt x="2376000" y="0"/>
                  </a:cubicBezTo>
                  <a:cubicBezTo>
                    <a:pt x="2628939" y="-1863"/>
                    <a:pt x="2750616" y="-26057"/>
                    <a:pt x="2943000" y="0"/>
                  </a:cubicBezTo>
                  <a:cubicBezTo>
                    <a:pt x="3135384" y="26057"/>
                    <a:pt x="3438402" y="41041"/>
                    <a:pt x="3834000" y="0"/>
                  </a:cubicBezTo>
                  <a:cubicBezTo>
                    <a:pt x="4229598" y="-41041"/>
                    <a:pt x="4098620" y="1377"/>
                    <a:pt x="4293000" y="0"/>
                  </a:cubicBezTo>
                  <a:cubicBezTo>
                    <a:pt x="4487380" y="-1377"/>
                    <a:pt x="4921566" y="-10119"/>
                    <a:pt x="5184000" y="0"/>
                  </a:cubicBezTo>
                  <a:cubicBezTo>
                    <a:pt x="5446434" y="10119"/>
                    <a:pt x="5786824" y="-10337"/>
                    <a:pt x="6075000" y="0"/>
                  </a:cubicBezTo>
                  <a:cubicBezTo>
                    <a:pt x="6363176" y="10337"/>
                    <a:pt x="6523422" y="-10409"/>
                    <a:pt x="6750000" y="0"/>
                  </a:cubicBezTo>
                  <a:cubicBezTo>
                    <a:pt x="6976578" y="10409"/>
                    <a:pt x="7335295" y="-26601"/>
                    <a:pt x="7641000" y="0"/>
                  </a:cubicBezTo>
                  <a:cubicBezTo>
                    <a:pt x="7946705" y="26601"/>
                    <a:pt x="8065280" y="-2096"/>
                    <a:pt x="8208000" y="0"/>
                  </a:cubicBezTo>
                  <a:cubicBezTo>
                    <a:pt x="8350720" y="2096"/>
                    <a:pt x="8496376" y="-7812"/>
                    <a:pt x="8775000" y="0"/>
                  </a:cubicBezTo>
                  <a:cubicBezTo>
                    <a:pt x="9053624" y="7812"/>
                    <a:pt x="9397464" y="-34905"/>
                    <a:pt x="9558000" y="0"/>
                  </a:cubicBezTo>
                  <a:cubicBezTo>
                    <a:pt x="9718536" y="34905"/>
                    <a:pt x="9877844" y="-14451"/>
                    <a:pt x="10125000" y="0"/>
                  </a:cubicBezTo>
                  <a:cubicBezTo>
                    <a:pt x="10372156" y="14451"/>
                    <a:pt x="10505153" y="6135"/>
                    <a:pt x="10800000" y="0"/>
                  </a:cubicBezTo>
                  <a:cubicBezTo>
                    <a:pt x="10773280" y="354984"/>
                    <a:pt x="10769271" y="395691"/>
                    <a:pt x="10800000" y="755200"/>
                  </a:cubicBezTo>
                  <a:cubicBezTo>
                    <a:pt x="10830729" y="1114709"/>
                    <a:pt x="10816011" y="1107643"/>
                    <a:pt x="10800000" y="1452800"/>
                  </a:cubicBezTo>
                  <a:cubicBezTo>
                    <a:pt x="10783989" y="1797957"/>
                    <a:pt x="10774516" y="1907474"/>
                    <a:pt x="10800000" y="2150400"/>
                  </a:cubicBezTo>
                  <a:cubicBezTo>
                    <a:pt x="10825484" y="2393326"/>
                    <a:pt x="10780127" y="2456196"/>
                    <a:pt x="10800000" y="2617600"/>
                  </a:cubicBezTo>
                  <a:cubicBezTo>
                    <a:pt x="10819873" y="2779004"/>
                    <a:pt x="10798467" y="3019832"/>
                    <a:pt x="10800000" y="3142400"/>
                  </a:cubicBezTo>
                  <a:cubicBezTo>
                    <a:pt x="10801533" y="3264968"/>
                    <a:pt x="10772853" y="3627872"/>
                    <a:pt x="10800000" y="3840000"/>
                  </a:cubicBezTo>
                  <a:cubicBezTo>
                    <a:pt x="10827147" y="4052128"/>
                    <a:pt x="10782043" y="4271255"/>
                    <a:pt x="10800000" y="4422400"/>
                  </a:cubicBezTo>
                  <a:cubicBezTo>
                    <a:pt x="10817957" y="4573545"/>
                    <a:pt x="10783895" y="4808499"/>
                    <a:pt x="10800000" y="4947200"/>
                  </a:cubicBezTo>
                  <a:cubicBezTo>
                    <a:pt x="10816105" y="5085901"/>
                    <a:pt x="10840564" y="5440262"/>
                    <a:pt x="10800000" y="5760000"/>
                  </a:cubicBezTo>
                  <a:cubicBezTo>
                    <a:pt x="10636035" y="5775486"/>
                    <a:pt x="10326460" y="5759220"/>
                    <a:pt x="10125000" y="5760000"/>
                  </a:cubicBezTo>
                  <a:cubicBezTo>
                    <a:pt x="9923540" y="5760780"/>
                    <a:pt x="9629789" y="5738402"/>
                    <a:pt x="9450000" y="5760000"/>
                  </a:cubicBezTo>
                  <a:cubicBezTo>
                    <a:pt x="9270211" y="5781598"/>
                    <a:pt x="9174481" y="5759981"/>
                    <a:pt x="8991000" y="5760000"/>
                  </a:cubicBezTo>
                  <a:cubicBezTo>
                    <a:pt x="8807519" y="5760019"/>
                    <a:pt x="8514512" y="5779177"/>
                    <a:pt x="8208000" y="5760000"/>
                  </a:cubicBezTo>
                  <a:cubicBezTo>
                    <a:pt x="7901488" y="5740823"/>
                    <a:pt x="7923872" y="5772682"/>
                    <a:pt x="7749000" y="5760000"/>
                  </a:cubicBezTo>
                  <a:cubicBezTo>
                    <a:pt x="7574128" y="5747318"/>
                    <a:pt x="7280838" y="5724684"/>
                    <a:pt x="6966000" y="5760000"/>
                  </a:cubicBezTo>
                  <a:cubicBezTo>
                    <a:pt x="6651162" y="5795316"/>
                    <a:pt x="6748380" y="5745872"/>
                    <a:pt x="6615000" y="5760000"/>
                  </a:cubicBezTo>
                  <a:cubicBezTo>
                    <a:pt x="6481620" y="5774128"/>
                    <a:pt x="6162931" y="5780801"/>
                    <a:pt x="5832000" y="5760000"/>
                  </a:cubicBezTo>
                  <a:cubicBezTo>
                    <a:pt x="5501069" y="5739199"/>
                    <a:pt x="5513725" y="5756972"/>
                    <a:pt x="5373000" y="5760000"/>
                  </a:cubicBezTo>
                  <a:cubicBezTo>
                    <a:pt x="5232275" y="5763028"/>
                    <a:pt x="5112420" y="5774005"/>
                    <a:pt x="5022000" y="5760000"/>
                  </a:cubicBezTo>
                  <a:cubicBezTo>
                    <a:pt x="4931580" y="5745995"/>
                    <a:pt x="4690943" y="5776294"/>
                    <a:pt x="4563000" y="5760000"/>
                  </a:cubicBezTo>
                  <a:cubicBezTo>
                    <a:pt x="4435057" y="5743706"/>
                    <a:pt x="4034415" y="5740789"/>
                    <a:pt x="3780000" y="5760000"/>
                  </a:cubicBezTo>
                  <a:cubicBezTo>
                    <a:pt x="3525585" y="5779211"/>
                    <a:pt x="3448032" y="5745791"/>
                    <a:pt x="3321000" y="5760000"/>
                  </a:cubicBezTo>
                  <a:cubicBezTo>
                    <a:pt x="3193968" y="5774209"/>
                    <a:pt x="3103129" y="5772444"/>
                    <a:pt x="2970000" y="5760000"/>
                  </a:cubicBezTo>
                  <a:cubicBezTo>
                    <a:pt x="2836871" y="5747556"/>
                    <a:pt x="2627132" y="5762052"/>
                    <a:pt x="2511000" y="5760000"/>
                  </a:cubicBezTo>
                  <a:cubicBezTo>
                    <a:pt x="2394868" y="5757948"/>
                    <a:pt x="2182323" y="5768312"/>
                    <a:pt x="1944000" y="5760000"/>
                  </a:cubicBezTo>
                  <a:cubicBezTo>
                    <a:pt x="1705677" y="5751688"/>
                    <a:pt x="1451812" y="5780514"/>
                    <a:pt x="1269000" y="5760000"/>
                  </a:cubicBezTo>
                  <a:cubicBezTo>
                    <a:pt x="1086188" y="5739486"/>
                    <a:pt x="964581" y="5781507"/>
                    <a:pt x="810000" y="5760000"/>
                  </a:cubicBezTo>
                  <a:cubicBezTo>
                    <a:pt x="655419" y="5738493"/>
                    <a:pt x="230095" y="5744789"/>
                    <a:pt x="0" y="5760000"/>
                  </a:cubicBezTo>
                  <a:cubicBezTo>
                    <a:pt x="31849" y="5505514"/>
                    <a:pt x="15788" y="5286288"/>
                    <a:pt x="0" y="5120000"/>
                  </a:cubicBezTo>
                  <a:cubicBezTo>
                    <a:pt x="-15788" y="4953712"/>
                    <a:pt x="-1595" y="4685872"/>
                    <a:pt x="0" y="4480000"/>
                  </a:cubicBezTo>
                  <a:cubicBezTo>
                    <a:pt x="1595" y="4274128"/>
                    <a:pt x="10203" y="4148431"/>
                    <a:pt x="0" y="3840000"/>
                  </a:cubicBezTo>
                  <a:cubicBezTo>
                    <a:pt x="-10203" y="3531569"/>
                    <a:pt x="-26942" y="3365990"/>
                    <a:pt x="0" y="3200000"/>
                  </a:cubicBezTo>
                  <a:cubicBezTo>
                    <a:pt x="26942" y="3034010"/>
                    <a:pt x="13820" y="2850095"/>
                    <a:pt x="0" y="2617600"/>
                  </a:cubicBezTo>
                  <a:cubicBezTo>
                    <a:pt x="-13820" y="2385105"/>
                    <a:pt x="27607" y="2109548"/>
                    <a:pt x="0" y="1920000"/>
                  </a:cubicBezTo>
                  <a:cubicBezTo>
                    <a:pt x="-27607" y="1730452"/>
                    <a:pt x="28658" y="1507632"/>
                    <a:pt x="0" y="1280000"/>
                  </a:cubicBezTo>
                  <a:cubicBezTo>
                    <a:pt x="-28658" y="1052368"/>
                    <a:pt x="2248" y="59554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BC9386-112A-B75E-E7A4-9CF49AD4ED98}"/>
              </a:ext>
            </a:extLst>
          </p:cNvPr>
          <p:cNvSpPr txBox="1"/>
          <p:nvPr/>
        </p:nvSpPr>
        <p:spPr>
          <a:xfrm>
            <a:off x="1205843" y="3593121"/>
            <a:ext cx="10085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Hyperparameters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C1604-8BCD-B88D-16AE-9B1056BC2E37}"/>
              </a:ext>
            </a:extLst>
          </p:cNvPr>
          <p:cNvSpPr txBox="1"/>
          <p:nvPr/>
        </p:nvSpPr>
        <p:spPr>
          <a:xfrm>
            <a:off x="1205843" y="1448997"/>
            <a:ext cx="10085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Data pre-processing</a:t>
            </a:r>
          </a:p>
          <a:p>
            <a:pPr marL="514350" indent="-514350">
              <a:buAutoNum type="arabicPeriod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Fine-tuning </a:t>
            </a:r>
            <a:r>
              <a:rPr lang="en-CA" sz="2800" dirty="0" err="1">
                <a:solidFill>
                  <a:schemeClr val="tx2"/>
                </a:solidFill>
                <a:latin typeface="Bahnschrift SemiLight" panose="020B0502040204020203" pitchFamily="34" charset="0"/>
              </a:rPr>
              <a:t>RoBERTa</a:t>
            </a: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-base</a:t>
            </a:r>
          </a:p>
          <a:p>
            <a:pPr marL="514350" indent="-514350">
              <a:buAutoNum type="arabicPeriod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Visualization</a:t>
            </a:r>
          </a:p>
          <a:p>
            <a:pPr marL="514350" indent="-514350">
              <a:buAutoNum type="arabicPeriod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Deployment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FFCF84-700E-5C88-23C9-9356021FF0E6}"/>
              </a:ext>
            </a:extLst>
          </p:cNvPr>
          <p:cNvSpPr/>
          <p:nvPr/>
        </p:nvSpPr>
        <p:spPr>
          <a:xfrm rot="20700000">
            <a:off x="9139933" y="4088564"/>
            <a:ext cx="3369944" cy="336994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98998-AF27-B083-DD2D-EDA0DF8FBDA3}"/>
              </a:ext>
            </a:extLst>
          </p:cNvPr>
          <p:cNvSpPr/>
          <p:nvPr/>
        </p:nvSpPr>
        <p:spPr>
          <a:xfrm rot="20700000">
            <a:off x="9508386" y="4457017"/>
            <a:ext cx="2633038" cy="263303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7339B5-2242-AC7D-5A48-7C63221D41CF}"/>
              </a:ext>
            </a:extLst>
          </p:cNvPr>
          <p:cNvSpPr/>
          <p:nvPr/>
        </p:nvSpPr>
        <p:spPr>
          <a:xfrm rot="20700000">
            <a:off x="9876074" y="4824705"/>
            <a:ext cx="1897662" cy="189766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E30F93-2822-871A-4D73-C22CFCB059A2}"/>
              </a:ext>
            </a:extLst>
          </p:cNvPr>
          <p:cNvSpPr/>
          <p:nvPr/>
        </p:nvSpPr>
        <p:spPr>
          <a:xfrm rot="20700000">
            <a:off x="10268909" y="5217540"/>
            <a:ext cx="1111992" cy="11119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372193-FAA0-7BAD-098C-F71504016176}"/>
              </a:ext>
            </a:extLst>
          </p:cNvPr>
          <p:cNvGrpSpPr/>
          <p:nvPr/>
        </p:nvGrpSpPr>
        <p:grpSpPr>
          <a:xfrm rot="1044707">
            <a:off x="8576150" y="3524781"/>
            <a:ext cx="4497510" cy="4497510"/>
            <a:chOff x="950567" y="890016"/>
            <a:chExt cx="2249833" cy="214579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36D910-0F11-F687-0556-A657A834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075483" y="890016"/>
              <a:ext cx="0" cy="2145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AFBB1C-98FE-D81A-BA42-3955A31BA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67" y="1962912"/>
              <a:ext cx="2249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7DE16349-F804-2F70-4711-92AB53FC277F}"/>
              </a:ext>
            </a:extLst>
          </p:cNvPr>
          <p:cNvSpPr/>
          <p:nvPr/>
        </p:nvSpPr>
        <p:spPr>
          <a:xfrm rot="20700000">
            <a:off x="11027302" y="4330159"/>
            <a:ext cx="376806" cy="3768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284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6FD9A0-7164-06E8-1F7D-A3558F6B1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CC267F8-8983-C274-0224-A243C8980B5F}"/>
              </a:ext>
            </a:extLst>
          </p:cNvPr>
          <p:cNvSpPr txBox="1"/>
          <p:nvPr/>
        </p:nvSpPr>
        <p:spPr>
          <a:xfrm>
            <a:off x="1053443" y="3488665"/>
            <a:ext cx="10085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Deployment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3B36B-716C-47B3-8C10-9376BEBB13AB}"/>
              </a:ext>
            </a:extLst>
          </p:cNvPr>
          <p:cNvSpPr txBox="1"/>
          <p:nvPr/>
        </p:nvSpPr>
        <p:spPr>
          <a:xfrm>
            <a:off x="1053443" y="4538007"/>
            <a:ext cx="100851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 err="1">
                <a:solidFill>
                  <a:schemeClr val="tx2"/>
                </a:solidFill>
                <a:latin typeface="Bahnschrift SemiLight" panose="020B0502040204020203" pitchFamily="34" charset="0"/>
              </a:rPr>
              <a:t>Streamlit</a:t>
            </a:r>
            <a:endParaRPr lang="en-CA" sz="2800" dirty="0">
              <a:solidFill>
                <a:schemeClr val="tx2"/>
              </a:solidFill>
              <a:latin typeface="Bahnschrift SemiLight" panose="020B0502040204020203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Flask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Render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BA736-59F2-47C3-479A-BD4883963320}"/>
              </a:ext>
            </a:extLst>
          </p:cNvPr>
          <p:cNvSpPr txBox="1"/>
          <p:nvPr/>
        </p:nvSpPr>
        <p:spPr>
          <a:xfrm>
            <a:off x="1053443" y="480666"/>
            <a:ext cx="100851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Performance 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7C797-B5F6-EE58-DF27-967203EC3A40}"/>
              </a:ext>
            </a:extLst>
          </p:cNvPr>
          <p:cNvSpPr txBox="1"/>
          <p:nvPr/>
        </p:nvSpPr>
        <p:spPr>
          <a:xfrm>
            <a:off x="1053443" y="1553454"/>
            <a:ext cx="10085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Accuracy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Loss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F1-Score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KL-Divergence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052F80-C2A9-C54C-AE7A-77B60339945D}"/>
              </a:ext>
            </a:extLst>
          </p:cNvPr>
          <p:cNvSpPr/>
          <p:nvPr/>
        </p:nvSpPr>
        <p:spPr>
          <a:xfrm rot="20700000">
            <a:off x="9139933" y="4088564"/>
            <a:ext cx="3369944" cy="336994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178787-5585-A713-13AC-DD6C76F18FEE}"/>
              </a:ext>
            </a:extLst>
          </p:cNvPr>
          <p:cNvSpPr/>
          <p:nvPr/>
        </p:nvSpPr>
        <p:spPr>
          <a:xfrm rot="20700000">
            <a:off x="9508386" y="4457017"/>
            <a:ext cx="2633038" cy="263303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825C82-1131-785B-B203-6084A8EBA9A3}"/>
              </a:ext>
            </a:extLst>
          </p:cNvPr>
          <p:cNvSpPr/>
          <p:nvPr/>
        </p:nvSpPr>
        <p:spPr>
          <a:xfrm rot="20700000">
            <a:off x="9876074" y="4824705"/>
            <a:ext cx="1897662" cy="189766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2A1705-E471-25A6-34D7-49C19002EE7E}"/>
              </a:ext>
            </a:extLst>
          </p:cNvPr>
          <p:cNvSpPr/>
          <p:nvPr/>
        </p:nvSpPr>
        <p:spPr>
          <a:xfrm rot="20700000">
            <a:off x="10268909" y="5217540"/>
            <a:ext cx="1111992" cy="11119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0F4A7A-7135-540A-AC69-ABF922051F1B}"/>
              </a:ext>
            </a:extLst>
          </p:cNvPr>
          <p:cNvGrpSpPr/>
          <p:nvPr/>
        </p:nvGrpSpPr>
        <p:grpSpPr>
          <a:xfrm rot="17255085">
            <a:off x="8576150" y="3524781"/>
            <a:ext cx="4497510" cy="4497510"/>
            <a:chOff x="950567" y="890016"/>
            <a:chExt cx="2249833" cy="214579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6E51B6-A154-A52B-4CA2-14881C6675FC}"/>
                </a:ext>
              </a:extLst>
            </p:cNvPr>
            <p:cNvCxnSpPr>
              <a:cxnSpLocks/>
            </p:cNvCxnSpPr>
            <p:nvPr/>
          </p:nvCxnSpPr>
          <p:spPr>
            <a:xfrm>
              <a:off x="2075483" y="890016"/>
              <a:ext cx="0" cy="2145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41D679-AF0C-FF56-DAE2-1170627F3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67" y="1962912"/>
              <a:ext cx="2249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FDFCFA2-5F93-6F23-416D-0B3986A57DE0}"/>
              </a:ext>
            </a:extLst>
          </p:cNvPr>
          <p:cNvSpPr/>
          <p:nvPr/>
        </p:nvSpPr>
        <p:spPr>
          <a:xfrm rot="20700000">
            <a:off x="11262143" y="6207275"/>
            <a:ext cx="464598" cy="4645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16D484-EADA-9268-083A-24777FD85DEB}"/>
              </a:ext>
            </a:extLst>
          </p:cNvPr>
          <p:cNvGrpSpPr>
            <a:grpSpLocks/>
          </p:cNvGrpSpPr>
          <p:nvPr/>
        </p:nvGrpSpPr>
        <p:grpSpPr>
          <a:xfrm rot="16200000" flipH="1">
            <a:off x="-7536360" y="-165266"/>
            <a:ext cx="10906680" cy="5836200"/>
            <a:chOff x="661273" y="471470"/>
            <a:chExt cx="10987126" cy="59379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A224E4-A59D-D63C-2EDD-1A62CB0B178E}"/>
                </a:ext>
              </a:extLst>
            </p:cNvPr>
            <p:cNvSpPr>
              <a:spLocks/>
            </p:cNvSpPr>
            <p:nvPr/>
          </p:nvSpPr>
          <p:spPr>
            <a:xfrm>
              <a:off x="848399" y="649445"/>
              <a:ext cx="10800000" cy="57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49225">
              <a:solidFill>
                <a:schemeClr val="accent1">
                  <a:lumMod val="20000"/>
                  <a:lumOff val="80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800000"/>
                        <a:gd name="connsiteY0" fmla="*/ 0 h 5760000"/>
                        <a:gd name="connsiteX1" fmla="*/ 891000 w 10800000"/>
                        <a:gd name="connsiteY1" fmla="*/ 0 h 5760000"/>
                        <a:gd name="connsiteX2" fmla="*/ 1782000 w 10800000"/>
                        <a:gd name="connsiteY2" fmla="*/ 0 h 5760000"/>
                        <a:gd name="connsiteX3" fmla="*/ 2457000 w 10800000"/>
                        <a:gd name="connsiteY3" fmla="*/ 0 h 5760000"/>
                        <a:gd name="connsiteX4" fmla="*/ 3240000 w 10800000"/>
                        <a:gd name="connsiteY4" fmla="*/ 0 h 5760000"/>
                        <a:gd name="connsiteX5" fmla="*/ 3915000 w 10800000"/>
                        <a:gd name="connsiteY5" fmla="*/ 0 h 5760000"/>
                        <a:gd name="connsiteX6" fmla="*/ 4590000 w 10800000"/>
                        <a:gd name="connsiteY6" fmla="*/ 0 h 5760000"/>
                        <a:gd name="connsiteX7" fmla="*/ 5265000 w 10800000"/>
                        <a:gd name="connsiteY7" fmla="*/ 0 h 5760000"/>
                        <a:gd name="connsiteX8" fmla="*/ 5616000 w 10800000"/>
                        <a:gd name="connsiteY8" fmla="*/ 0 h 5760000"/>
                        <a:gd name="connsiteX9" fmla="*/ 6399000 w 10800000"/>
                        <a:gd name="connsiteY9" fmla="*/ 0 h 5760000"/>
                        <a:gd name="connsiteX10" fmla="*/ 6750000 w 10800000"/>
                        <a:gd name="connsiteY10" fmla="*/ 0 h 5760000"/>
                        <a:gd name="connsiteX11" fmla="*/ 7425000 w 10800000"/>
                        <a:gd name="connsiteY11" fmla="*/ 0 h 5760000"/>
                        <a:gd name="connsiteX12" fmla="*/ 8316000 w 10800000"/>
                        <a:gd name="connsiteY12" fmla="*/ 0 h 5760000"/>
                        <a:gd name="connsiteX13" fmla="*/ 9207000 w 10800000"/>
                        <a:gd name="connsiteY13" fmla="*/ 0 h 5760000"/>
                        <a:gd name="connsiteX14" fmla="*/ 9990000 w 10800000"/>
                        <a:gd name="connsiteY14" fmla="*/ 0 h 5760000"/>
                        <a:gd name="connsiteX15" fmla="*/ 10800000 w 10800000"/>
                        <a:gd name="connsiteY15" fmla="*/ 0 h 5760000"/>
                        <a:gd name="connsiteX16" fmla="*/ 10800000 w 10800000"/>
                        <a:gd name="connsiteY16" fmla="*/ 467200 h 5760000"/>
                        <a:gd name="connsiteX17" fmla="*/ 10800000 w 10800000"/>
                        <a:gd name="connsiteY17" fmla="*/ 1107200 h 5760000"/>
                        <a:gd name="connsiteX18" fmla="*/ 10800000 w 10800000"/>
                        <a:gd name="connsiteY18" fmla="*/ 1747200 h 5760000"/>
                        <a:gd name="connsiteX19" fmla="*/ 10800000 w 10800000"/>
                        <a:gd name="connsiteY19" fmla="*/ 2329600 h 5760000"/>
                        <a:gd name="connsiteX20" fmla="*/ 10800000 w 10800000"/>
                        <a:gd name="connsiteY20" fmla="*/ 3084800 h 5760000"/>
                        <a:gd name="connsiteX21" fmla="*/ 10800000 w 10800000"/>
                        <a:gd name="connsiteY21" fmla="*/ 3609600 h 5760000"/>
                        <a:gd name="connsiteX22" fmla="*/ 10800000 w 10800000"/>
                        <a:gd name="connsiteY22" fmla="*/ 4364800 h 5760000"/>
                        <a:gd name="connsiteX23" fmla="*/ 10800000 w 10800000"/>
                        <a:gd name="connsiteY23" fmla="*/ 4889600 h 5760000"/>
                        <a:gd name="connsiteX24" fmla="*/ 10800000 w 10800000"/>
                        <a:gd name="connsiteY24" fmla="*/ 5760000 h 5760000"/>
                        <a:gd name="connsiteX25" fmla="*/ 9909000 w 10800000"/>
                        <a:gd name="connsiteY25" fmla="*/ 5760000 h 5760000"/>
                        <a:gd name="connsiteX26" fmla="*/ 9342000 w 10800000"/>
                        <a:gd name="connsiteY26" fmla="*/ 5760000 h 5760000"/>
                        <a:gd name="connsiteX27" fmla="*/ 8559000 w 10800000"/>
                        <a:gd name="connsiteY27" fmla="*/ 5760000 h 5760000"/>
                        <a:gd name="connsiteX28" fmla="*/ 8208000 w 10800000"/>
                        <a:gd name="connsiteY28" fmla="*/ 5760000 h 5760000"/>
                        <a:gd name="connsiteX29" fmla="*/ 7317000 w 10800000"/>
                        <a:gd name="connsiteY29" fmla="*/ 5760000 h 5760000"/>
                        <a:gd name="connsiteX30" fmla="*/ 6750000 w 10800000"/>
                        <a:gd name="connsiteY30" fmla="*/ 5760000 h 5760000"/>
                        <a:gd name="connsiteX31" fmla="*/ 6075000 w 10800000"/>
                        <a:gd name="connsiteY31" fmla="*/ 5760000 h 5760000"/>
                        <a:gd name="connsiteX32" fmla="*/ 5616000 w 10800000"/>
                        <a:gd name="connsiteY32" fmla="*/ 5760000 h 5760000"/>
                        <a:gd name="connsiteX33" fmla="*/ 4833000 w 10800000"/>
                        <a:gd name="connsiteY33" fmla="*/ 5760000 h 5760000"/>
                        <a:gd name="connsiteX34" fmla="*/ 3942000 w 10800000"/>
                        <a:gd name="connsiteY34" fmla="*/ 5760000 h 5760000"/>
                        <a:gd name="connsiteX35" fmla="*/ 3375000 w 10800000"/>
                        <a:gd name="connsiteY35" fmla="*/ 5760000 h 5760000"/>
                        <a:gd name="connsiteX36" fmla="*/ 2484000 w 10800000"/>
                        <a:gd name="connsiteY36" fmla="*/ 5760000 h 5760000"/>
                        <a:gd name="connsiteX37" fmla="*/ 1809000 w 10800000"/>
                        <a:gd name="connsiteY37" fmla="*/ 5760000 h 5760000"/>
                        <a:gd name="connsiteX38" fmla="*/ 918000 w 10800000"/>
                        <a:gd name="connsiteY38" fmla="*/ 5760000 h 5760000"/>
                        <a:gd name="connsiteX39" fmla="*/ 0 w 10800000"/>
                        <a:gd name="connsiteY39" fmla="*/ 5760000 h 5760000"/>
                        <a:gd name="connsiteX40" fmla="*/ 0 w 10800000"/>
                        <a:gd name="connsiteY40" fmla="*/ 5235200 h 5760000"/>
                        <a:gd name="connsiteX41" fmla="*/ 0 w 10800000"/>
                        <a:gd name="connsiteY41" fmla="*/ 4537600 h 5760000"/>
                        <a:gd name="connsiteX42" fmla="*/ 0 w 10800000"/>
                        <a:gd name="connsiteY42" fmla="*/ 3840000 h 5760000"/>
                        <a:gd name="connsiteX43" fmla="*/ 0 w 10800000"/>
                        <a:gd name="connsiteY43" fmla="*/ 3084800 h 5760000"/>
                        <a:gd name="connsiteX44" fmla="*/ 0 w 10800000"/>
                        <a:gd name="connsiteY44" fmla="*/ 2617600 h 5760000"/>
                        <a:gd name="connsiteX45" fmla="*/ 0 w 10800000"/>
                        <a:gd name="connsiteY45" fmla="*/ 2150400 h 5760000"/>
                        <a:gd name="connsiteX46" fmla="*/ 0 w 10800000"/>
                        <a:gd name="connsiteY46" fmla="*/ 1395200 h 5760000"/>
                        <a:gd name="connsiteX47" fmla="*/ 0 w 10800000"/>
                        <a:gd name="connsiteY47" fmla="*/ 812800 h 5760000"/>
                        <a:gd name="connsiteX48" fmla="*/ 0 w 10800000"/>
                        <a:gd name="connsiteY48" fmla="*/ 0 h 57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00000" h="5760000" fill="none" extrusionOk="0">
                          <a:moveTo>
                            <a:pt x="0" y="0"/>
                          </a:moveTo>
                          <a:cubicBezTo>
                            <a:pt x="244807" y="-31058"/>
                            <a:pt x="681013" y="7277"/>
                            <a:pt x="891000" y="0"/>
                          </a:cubicBezTo>
                          <a:cubicBezTo>
                            <a:pt x="1100987" y="-7277"/>
                            <a:pt x="1508315" y="-23992"/>
                            <a:pt x="1782000" y="0"/>
                          </a:cubicBezTo>
                          <a:cubicBezTo>
                            <a:pt x="2055685" y="23992"/>
                            <a:pt x="2280709" y="9631"/>
                            <a:pt x="2457000" y="0"/>
                          </a:cubicBezTo>
                          <a:cubicBezTo>
                            <a:pt x="2633291" y="-9631"/>
                            <a:pt x="2891037" y="4443"/>
                            <a:pt x="3240000" y="0"/>
                          </a:cubicBezTo>
                          <a:cubicBezTo>
                            <a:pt x="3588963" y="-4443"/>
                            <a:pt x="3700782" y="21484"/>
                            <a:pt x="3915000" y="0"/>
                          </a:cubicBezTo>
                          <a:cubicBezTo>
                            <a:pt x="4129218" y="-21484"/>
                            <a:pt x="4355968" y="-18895"/>
                            <a:pt x="4590000" y="0"/>
                          </a:cubicBezTo>
                          <a:cubicBezTo>
                            <a:pt x="4824032" y="18895"/>
                            <a:pt x="5001825" y="-23168"/>
                            <a:pt x="5265000" y="0"/>
                          </a:cubicBezTo>
                          <a:cubicBezTo>
                            <a:pt x="5528175" y="23168"/>
                            <a:pt x="5489508" y="12683"/>
                            <a:pt x="5616000" y="0"/>
                          </a:cubicBezTo>
                          <a:cubicBezTo>
                            <a:pt x="5742492" y="-12683"/>
                            <a:pt x="6073853" y="-10316"/>
                            <a:pt x="6399000" y="0"/>
                          </a:cubicBezTo>
                          <a:cubicBezTo>
                            <a:pt x="6724147" y="10316"/>
                            <a:pt x="6577659" y="-11411"/>
                            <a:pt x="6750000" y="0"/>
                          </a:cubicBezTo>
                          <a:cubicBezTo>
                            <a:pt x="6922341" y="11411"/>
                            <a:pt x="7163327" y="32722"/>
                            <a:pt x="7425000" y="0"/>
                          </a:cubicBezTo>
                          <a:cubicBezTo>
                            <a:pt x="7686673" y="-32722"/>
                            <a:pt x="8114719" y="-42508"/>
                            <a:pt x="8316000" y="0"/>
                          </a:cubicBezTo>
                          <a:cubicBezTo>
                            <a:pt x="8517281" y="42508"/>
                            <a:pt x="8859701" y="-21401"/>
                            <a:pt x="9207000" y="0"/>
                          </a:cubicBezTo>
                          <a:cubicBezTo>
                            <a:pt x="9554299" y="21401"/>
                            <a:pt x="9765973" y="9612"/>
                            <a:pt x="9990000" y="0"/>
                          </a:cubicBezTo>
                          <a:cubicBezTo>
                            <a:pt x="10214027" y="-9612"/>
                            <a:pt x="10465425" y="27115"/>
                            <a:pt x="10800000" y="0"/>
                          </a:cubicBezTo>
                          <a:cubicBezTo>
                            <a:pt x="10809151" y="176738"/>
                            <a:pt x="10793320" y="363017"/>
                            <a:pt x="10800000" y="467200"/>
                          </a:cubicBezTo>
                          <a:cubicBezTo>
                            <a:pt x="10806680" y="571383"/>
                            <a:pt x="10771765" y="853118"/>
                            <a:pt x="10800000" y="1107200"/>
                          </a:cubicBezTo>
                          <a:cubicBezTo>
                            <a:pt x="10828235" y="1361282"/>
                            <a:pt x="10814769" y="1487093"/>
                            <a:pt x="10800000" y="1747200"/>
                          </a:cubicBezTo>
                          <a:cubicBezTo>
                            <a:pt x="10785231" y="2007307"/>
                            <a:pt x="10773173" y="2177920"/>
                            <a:pt x="10800000" y="2329600"/>
                          </a:cubicBezTo>
                          <a:cubicBezTo>
                            <a:pt x="10826827" y="2481280"/>
                            <a:pt x="10803619" y="2715255"/>
                            <a:pt x="10800000" y="3084800"/>
                          </a:cubicBezTo>
                          <a:cubicBezTo>
                            <a:pt x="10796381" y="3454345"/>
                            <a:pt x="10813431" y="3372194"/>
                            <a:pt x="10800000" y="3609600"/>
                          </a:cubicBezTo>
                          <a:cubicBezTo>
                            <a:pt x="10786569" y="3847006"/>
                            <a:pt x="10779801" y="4182882"/>
                            <a:pt x="10800000" y="4364800"/>
                          </a:cubicBezTo>
                          <a:cubicBezTo>
                            <a:pt x="10820199" y="4546718"/>
                            <a:pt x="10800638" y="4781448"/>
                            <a:pt x="10800000" y="4889600"/>
                          </a:cubicBezTo>
                          <a:cubicBezTo>
                            <a:pt x="10799362" y="4997752"/>
                            <a:pt x="10761398" y="5405581"/>
                            <a:pt x="10800000" y="5760000"/>
                          </a:cubicBezTo>
                          <a:cubicBezTo>
                            <a:pt x="10422304" y="5804299"/>
                            <a:pt x="10321338" y="5726099"/>
                            <a:pt x="9909000" y="5760000"/>
                          </a:cubicBezTo>
                          <a:cubicBezTo>
                            <a:pt x="9496662" y="5793901"/>
                            <a:pt x="9624308" y="5735861"/>
                            <a:pt x="9342000" y="5760000"/>
                          </a:cubicBezTo>
                          <a:cubicBezTo>
                            <a:pt x="9059692" y="5784139"/>
                            <a:pt x="8778794" y="5786344"/>
                            <a:pt x="8559000" y="5760000"/>
                          </a:cubicBezTo>
                          <a:cubicBezTo>
                            <a:pt x="8339206" y="5733656"/>
                            <a:pt x="8282505" y="5744051"/>
                            <a:pt x="8208000" y="5760000"/>
                          </a:cubicBezTo>
                          <a:cubicBezTo>
                            <a:pt x="8133495" y="5775949"/>
                            <a:pt x="7496383" y="5729026"/>
                            <a:pt x="7317000" y="5760000"/>
                          </a:cubicBezTo>
                          <a:cubicBezTo>
                            <a:pt x="7137617" y="5790974"/>
                            <a:pt x="6967870" y="5782574"/>
                            <a:pt x="6750000" y="5760000"/>
                          </a:cubicBezTo>
                          <a:cubicBezTo>
                            <a:pt x="6532130" y="5737426"/>
                            <a:pt x="6231190" y="5739755"/>
                            <a:pt x="6075000" y="5760000"/>
                          </a:cubicBezTo>
                          <a:cubicBezTo>
                            <a:pt x="5918810" y="5780245"/>
                            <a:pt x="5772263" y="5751426"/>
                            <a:pt x="5616000" y="5760000"/>
                          </a:cubicBezTo>
                          <a:cubicBezTo>
                            <a:pt x="5459737" y="5768574"/>
                            <a:pt x="5063977" y="5781865"/>
                            <a:pt x="4833000" y="5760000"/>
                          </a:cubicBezTo>
                          <a:cubicBezTo>
                            <a:pt x="4602023" y="5738135"/>
                            <a:pt x="4354981" y="5783916"/>
                            <a:pt x="3942000" y="5760000"/>
                          </a:cubicBezTo>
                          <a:cubicBezTo>
                            <a:pt x="3529019" y="5736084"/>
                            <a:pt x="3575094" y="5771061"/>
                            <a:pt x="3375000" y="5760000"/>
                          </a:cubicBezTo>
                          <a:cubicBezTo>
                            <a:pt x="3174906" y="5748939"/>
                            <a:pt x="2861901" y="5791758"/>
                            <a:pt x="2484000" y="5760000"/>
                          </a:cubicBezTo>
                          <a:cubicBezTo>
                            <a:pt x="2106099" y="5728242"/>
                            <a:pt x="2097968" y="5748296"/>
                            <a:pt x="1809000" y="5760000"/>
                          </a:cubicBezTo>
                          <a:cubicBezTo>
                            <a:pt x="1520032" y="5771704"/>
                            <a:pt x="1120962" y="5719677"/>
                            <a:pt x="918000" y="5760000"/>
                          </a:cubicBezTo>
                          <a:cubicBezTo>
                            <a:pt x="715038" y="5800323"/>
                            <a:pt x="198853" y="5784464"/>
                            <a:pt x="0" y="5760000"/>
                          </a:cubicBezTo>
                          <a:cubicBezTo>
                            <a:pt x="4693" y="5632115"/>
                            <a:pt x="-10479" y="5474792"/>
                            <a:pt x="0" y="5235200"/>
                          </a:cubicBezTo>
                          <a:cubicBezTo>
                            <a:pt x="10479" y="4995608"/>
                            <a:pt x="-14503" y="4783290"/>
                            <a:pt x="0" y="4537600"/>
                          </a:cubicBezTo>
                          <a:cubicBezTo>
                            <a:pt x="14503" y="4291910"/>
                            <a:pt x="3840" y="4078804"/>
                            <a:pt x="0" y="3840000"/>
                          </a:cubicBezTo>
                          <a:cubicBezTo>
                            <a:pt x="-3840" y="3601196"/>
                            <a:pt x="3956" y="3265635"/>
                            <a:pt x="0" y="3084800"/>
                          </a:cubicBezTo>
                          <a:cubicBezTo>
                            <a:pt x="-3956" y="2903965"/>
                            <a:pt x="21586" y="2805297"/>
                            <a:pt x="0" y="2617600"/>
                          </a:cubicBezTo>
                          <a:cubicBezTo>
                            <a:pt x="-21586" y="2429903"/>
                            <a:pt x="-5187" y="2286741"/>
                            <a:pt x="0" y="2150400"/>
                          </a:cubicBezTo>
                          <a:cubicBezTo>
                            <a:pt x="5187" y="2014059"/>
                            <a:pt x="-25623" y="1739171"/>
                            <a:pt x="0" y="1395200"/>
                          </a:cubicBezTo>
                          <a:cubicBezTo>
                            <a:pt x="25623" y="1051229"/>
                            <a:pt x="4119" y="1041633"/>
                            <a:pt x="0" y="812800"/>
                          </a:cubicBezTo>
                          <a:cubicBezTo>
                            <a:pt x="-4119" y="583967"/>
                            <a:pt x="-7974" y="242192"/>
                            <a:pt x="0" y="0"/>
                          </a:cubicBezTo>
                          <a:close/>
                        </a:path>
                        <a:path w="10800000" h="5760000" stroke="0" extrusionOk="0">
                          <a:moveTo>
                            <a:pt x="0" y="0"/>
                          </a:moveTo>
                          <a:cubicBezTo>
                            <a:pt x="171210" y="-8563"/>
                            <a:pt x="288598" y="17357"/>
                            <a:pt x="567000" y="0"/>
                          </a:cubicBezTo>
                          <a:cubicBezTo>
                            <a:pt x="845402" y="-17357"/>
                            <a:pt x="771546" y="13199"/>
                            <a:pt x="918000" y="0"/>
                          </a:cubicBezTo>
                          <a:cubicBezTo>
                            <a:pt x="1064454" y="-13199"/>
                            <a:pt x="1513374" y="27671"/>
                            <a:pt x="1809000" y="0"/>
                          </a:cubicBezTo>
                          <a:cubicBezTo>
                            <a:pt x="2104626" y="-27671"/>
                            <a:pt x="2123061" y="1863"/>
                            <a:pt x="2376000" y="0"/>
                          </a:cubicBezTo>
                          <a:cubicBezTo>
                            <a:pt x="2628939" y="-1863"/>
                            <a:pt x="2750616" y="-26057"/>
                            <a:pt x="2943000" y="0"/>
                          </a:cubicBezTo>
                          <a:cubicBezTo>
                            <a:pt x="3135384" y="26057"/>
                            <a:pt x="3438402" y="41041"/>
                            <a:pt x="3834000" y="0"/>
                          </a:cubicBezTo>
                          <a:cubicBezTo>
                            <a:pt x="4229598" y="-41041"/>
                            <a:pt x="4098620" y="1377"/>
                            <a:pt x="4293000" y="0"/>
                          </a:cubicBezTo>
                          <a:cubicBezTo>
                            <a:pt x="4487380" y="-1377"/>
                            <a:pt x="4921566" y="-10119"/>
                            <a:pt x="5184000" y="0"/>
                          </a:cubicBezTo>
                          <a:cubicBezTo>
                            <a:pt x="5446434" y="10119"/>
                            <a:pt x="5786824" y="-10337"/>
                            <a:pt x="6075000" y="0"/>
                          </a:cubicBezTo>
                          <a:cubicBezTo>
                            <a:pt x="6363176" y="10337"/>
                            <a:pt x="6523422" y="-10409"/>
                            <a:pt x="6750000" y="0"/>
                          </a:cubicBezTo>
                          <a:cubicBezTo>
                            <a:pt x="6976578" y="10409"/>
                            <a:pt x="7335295" y="-26601"/>
                            <a:pt x="7641000" y="0"/>
                          </a:cubicBezTo>
                          <a:cubicBezTo>
                            <a:pt x="7946705" y="26601"/>
                            <a:pt x="8065280" y="-2096"/>
                            <a:pt x="8208000" y="0"/>
                          </a:cubicBezTo>
                          <a:cubicBezTo>
                            <a:pt x="8350720" y="2096"/>
                            <a:pt x="8496376" y="-7812"/>
                            <a:pt x="8775000" y="0"/>
                          </a:cubicBezTo>
                          <a:cubicBezTo>
                            <a:pt x="9053624" y="7812"/>
                            <a:pt x="9397464" y="-34905"/>
                            <a:pt x="9558000" y="0"/>
                          </a:cubicBezTo>
                          <a:cubicBezTo>
                            <a:pt x="9718536" y="34905"/>
                            <a:pt x="9877844" y="-14451"/>
                            <a:pt x="10125000" y="0"/>
                          </a:cubicBezTo>
                          <a:cubicBezTo>
                            <a:pt x="10372156" y="14451"/>
                            <a:pt x="10505153" y="6135"/>
                            <a:pt x="10800000" y="0"/>
                          </a:cubicBezTo>
                          <a:cubicBezTo>
                            <a:pt x="10773280" y="354984"/>
                            <a:pt x="10769271" y="395691"/>
                            <a:pt x="10800000" y="755200"/>
                          </a:cubicBezTo>
                          <a:cubicBezTo>
                            <a:pt x="10830729" y="1114709"/>
                            <a:pt x="10816011" y="1107643"/>
                            <a:pt x="10800000" y="1452800"/>
                          </a:cubicBezTo>
                          <a:cubicBezTo>
                            <a:pt x="10783989" y="1797957"/>
                            <a:pt x="10774516" y="1907474"/>
                            <a:pt x="10800000" y="2150400"/>
                          </a:cubicBezTo>
                          <a:cubicBezTo>
                            <a:pt x="10825484" y="2393326"/>
                            <a:pt x="10780127" y="2456196"/>
                            <a:pt x="10800000" y="2617600"/>
                          </a:cubicBezTo>
                          <a:cubicBezTo>
                            <a:pt x="10819873" y="2779004"/>
                            <a:pt x="10798467" y="3019832"/>
                            <a:pt x="10800000" y="3142400"/>
                          </a:cubicBezTo>
                          <a:cubicBezTo>
                            <a:pt x="10801533" y="3264968"/>
                            <a:pt x="10772853" y="3627872"/>
                            <a:pt x="10800000" y="3840000"/>
                          </a:cubicBezTo>
                          <a:cubicBezTo>
                            <a:pt x="10827147" y="4052128"/>
                            <a:pt x="10782043" y="4271255"/>
                            <a:pt x="10800000" y="4422400"/>
                          </a:cubicBezTo>
                          <a:cubicBezTo>
                            <a:pt x="10817957" y="4573545"/>
                            <a:pt x="10783895" y="4808499"/>
                            <a:pt x="10800000" y="4947200"/>
                          </a:cubicBezTo>
                          <a:cubicBezTo>
                            <a:pt x="10816105" y="5085901"/>
                            <a:pt x="10840564" y="5440262"/>
                            <a:pt x="10800000" y="5760000"/>
                          </a:cubicBezTo>
                          <a:cubicBezTo>
                            <a:pt x="10636035" y="5775486"/>
                            <a:pt x="10326460" y="5759220"/>
                            <a:pt x="10125000" y="5760000"/>
                          </a:cubicBezTo>
                          <a:cubicBezTo>
                            <a:pt x="9923540" y="5760780"/>
                            <a:pt x="9629789" y="5738402"/>
                            <a:pt x="9450000" y="5760000"/>
                          </a:cubicBezTo>
                          <a:cubicBezTo>
                            <a:pt x="9270211" y="5781598"/>
                            <a:pt x="9174481" y="5759981"/>
                            <a:pt x="8991000" y="5760000"/>
                          </a:cubicBezTo>
                          <a:cubicBezTo>
                            <a:pt x="8807519" y="5760019"/>
                            <a:pt x="8514512" y="5779177"/>
                            <a:pt x="8208000" y="5760000"/>
                          </a:cubicBezTo>
                          <a:cubicBezTo>
                            <a:pt x="7901488" y="5740823"/>
                            <a:pt x="7923872" y="5772682"/>
                            <a:pt x="7749000" y="5760000"/>
                          </a:cubicBezTo>
                          <a:cubicBezTo>
                            <a:pt x="7574128" y="5747318"/>
                            <a:pt x="7280838" y="5724684"/>
                            <a:pt x="6966000" y="5760000"/>
                          </a:cubicBezTo>
                          <a:cubicBezTo>
                            <a:pt x="6651162" y="5795316"/>
                            <a:pt x="6748380" y="5745872"/>
                            <a:pt x="6615000" y="5760000"/>
                          </a:cubicBezTo>
                          <a:cubicBezTo>
                            <a:pt x="6481620" y="5774128"/>
                            <a:pt x="6162931" y="5780801"/>
                            <a:pt x="5832000" y="5760000"/>
                          </a:cubicBezTo>
                          <a:cubicBezTo>
                            <a:pt x="5501069" y="5739199"/>
                            <a:pt x="5513725" y="5756972"/>
                            <a:pt x="5373000" y="5760000"/>
                          </a:cubicBezTo>
                          <a:cubicBezTo>
                            <a:pt x="5232275" y="5763028"/>
                            <a:pt x="5112420" y="5774005"/>
                            <a:pt x="5022000" y="5760000"/>
                          </a:cubicBezTo>
                          <a:cubicBezTo>
                            <a:pt x="4931580" y="5745995"/>
                            <a:pt x="4690943" y="5776294"/>
                            <a:pt x="4563000" y="5760000"/>
                          </a:cubicBezTo>
                          <a:cubicBezTo>
                            <a:pt x="4435057" y="5743706"/>
                            <a:pt x="4034415" y="5740789"/>
                            <a:pt x="3780000" y="5760000"/>
                          </a:cubicBezTo>
                          <a:cubicBezTo>
                            <a:pt x="3525585" y="5779211"/>
                            <a:pt x="3448032" y="5745791"/>
                            <a:pt x="3321000" y="5760000"/>
                          </a:cubicBezTo>
                          <a:cubicBezTo>
                            <a:pt x="3193968" y="5774209"/>
                            <a:pt x="3103129" y="5772444"/>
                            <a:pt x="2970000" y="5760000"/>
                          </a:cubicBezTo>
                          <a:cubicBezTo>
                            <a:pt x="2836871" y="5747556"/>
                            <a:pt x="2627132" y="5762052"/>
                            <a:pt x="2511000" y="5760000"/>
                          </a:cubicBezTo>
                          <a:cubicBezTo>
                            <a:pt x="2394868" y="5757948"/>
                            <a:pt x="2182323" y="5768312"/>
                            <a:pt x="1944000" y="5760000"/>
                          </a:cubicBezTo>
                          <a:cubicBezTo>
                            <a:pt x="1705677" y="5751688"/>
                            <a:pt x="1451812" y="5780514"/>
                            <a:pt x="1269000" y="5760000"/>
                          </a:cubicBezTo>
                          <a:cubicBezTo>
                            <a:pt x="1086188" y="5739486"/>
                            <a:pt x="964581" y="5781507"/>
                            <a:pt x="810000" y="5760000"/>
                          </a:cubicBezTo>
                          <a:cubicBezTo>
                            <a:pt x="655419" y="5738493"/>
                            <a:pt x="230095" y="5744789"/>
                            <a:pt x="0" y="5760000"/>
                          </a:cubicBezTo>
                          <a:cubicBezTo>
                            <a:pt x="31849" y="5505514"/>
                            <a:pt x="15788" y="5286288"/>
                            <a:pt x="0" y="5120000"/>
                          </a:cubicBezTo>
                          <a:cubicBezTo>
                            <a:pt x="-15788" y="4953712"/>
                            <a:pt x="-1595" y="4685872"/>
                            <a:pt x="0" y="4480000"/>
                          </a:cubicBezTo>
                          <a:cubicBezTo>
                            <a:pt x="1595" y="4274128"/>
                            <a:pt x="10203" y="4148431"/>
                            <a:pt x="0" y="3840000"/>
                          </a:cubicBezTo>
                          <a:cubicBezTo>
                            <a:pt x="-10203" y="3531569"/>
                            <a:pt x="-26942" y="3365990"/>
                            <a:pt x="0" y="3200000"/>
                          </a:cubicBezTo>
                          <a:cubicBezTo>
                            <a:pt x="26942" y="3034010"/>
                            <a:pt x="13820" y="2850095"/>
                            <a:pt x="0" y="2617600"/>
                          </a:cubicBezTo>
                          <a:cubicBezTo>
                            <a:pt x="-13820" y="2385105"/>
                            <a:pt x="27607" y="2109548"/>
                            <a:pt x="0" y="1920000"/>
                          </a:cubicBezTo>
                          <a:cubicBezTo>
                            <a:pt x="-27607" y="1730452"/>
                            <a:pt x="28658" y="1507632"/>
                            <a:pt x="0" y="1280000"/>
                          </a:cubicBezTo>
                          <a:cubicBezTo>
                            <a:pt x="-28658" y="1052368"/>
                            <a:pt x="2248" y="59554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CD2431-1C63-7498-BBAE-F3DC010D4965}"/>
                </a:ext>
              </a:extLst>
            </p:cNvPr>
            <p:cNvSpPr>
              <a:spLocks/>
            </p:cNvSpPr>
            <p:nvPr/>
          </p:nvSpPr>
          <p:spPr>
            <a:xfrm>
              <a:off x="661273" y="471470"/>
              <a:ext cx="10800000" cy="5760000"/>
            </a:xfrm>
            <a:custGeom>
              <a:avLst/>
              <a:gdLst>
                <a:gd name="connsiteX0" fmla="*/ 0 w 10800000"/>
                <a:gd name="connsiteY0" fmla="*/ 0 h 5760000"/>
                <a:gd name="connsiteX1" fmla="*/ 891000 w 10800000"/>
                <a:gd name="connsiteY1" fmla="*/ 0 h 5760000"/>
                <a:gd name="connsiteX2" fmla="*/ 1782000 w 10800000"/>
                <a:gd name="connsiteY2" fmla="*/ 0 h 5760000"/>
                <a:gd name="connsiteX3" fmla="*/ 2457000 w 10800000"/>
                <a:gd name="connsiteY3" fmla="*/ 0 h 5760000"/>
                <a:gd name="connsiteX4" fmla="*/ 3240000 w 10800000"/>
                <a:gd name="connsiteY4" fmla="*/ 0 h 5760000"/>
                <a:gd name="connsiteX5" fmla="*/ 3915000 w 10800000"/>
                <a:gd name="connsiteY5" fmla="*/ 0 h 5760000"/>
                <a:gd name="connsiteX6" fmla="*/ 4590000 w 10800000"/>
                <a:gd name="connsiteY6" fmla="*/ 0 h 5760000"/>
                <a:gd name="connsiteX7" fmla="*/ 5265000 w 10800000"/>
                <a:gd name="connsiteY7" fmla="*/ 0 h 5760000"/>
                <a:gd name="connsiteX8" fmla="*/ 5616000 w 10800000"/>
                <a:gd name="connsiteY8" fmla="*/ 0 h 5760000"/>
                <a:gd name="connsiteX9" fmla="*/ 6399000 w 10800000"/>
                <a:gd name="connsiteY9" fmla="*/ 0 h 5760000"/>
                <a:gd name="connsiteX10" fmla="*/ 6750000 w 10800000"/>
                <a:gd name="connsiteY10" fmla="*/ 0 h 5760000"/>
                <a:gd name="connsiteX11" fmla="*/ 7425000 w 10800000"/>
                <a:gd name="connsiteY11" fmla="*/ 0 h 5760000"/>
                <a:gd name="connsiteX12" fmla="*/ 8316000 w 10800000"/>
                <a:gd name="connsiteY12" fmla="*/ 0 h 5760000"/>
                <a:gd name="connsiteX13" fmla="*/ 9207000 w 10800000"/>
                <a:gd name="connsiteY13" fmla="*/ 0 h 5760000"/>
                <a:gd name="connsiteX14" fmla="*/ 9990000 w 10800000"/>
                <a:gd name="connsiteY14" fmla="*/ 0 h 5760000"/>
                <a:gd name="connsiteX15" fmla="*/ 10800000 w 10800000"/>
                <a:gd name="connsiteY15" fmla="*/ 0 h 5760000"/>
                <a:gd name="connsiteX16" fmla="*/ 10800000 w 10800000"/>
                <a:gd name="connsiteY16" fmla="*/ 467200 h 5760000"/>
                <a:gd name="connsiteX17" fmla="*/ 10800000 w 10800000"/>
                <a:gd name="connsiteY17" fmla="*/ 1107200 h 5760000"/>
                <a:gd name="connsiteX18" fmla="*/ 10800000 w 10800000"/>
                <a:gd name="connsiteY18" fmla="*/ 1747200 h 5760000"/>
                <a:gd name="connsiteX19" fmla="*/ 10800000 w 10800000"/>
                <a:gd name="connsiteY19" fmla="*/ 2329600 h 5760000"/>
                <a:gd name="connsiteX20" fmla="*/ 10800000 w 10800000"/>
                <a:gd name="connsiteY20" fmla="*/ 3084800 h 5760000"/>
                <a:gd name="connsiteX21" fmla="*/ 10800000 w 10800000"/>
                <a:gd name="connsiteY21" fmla="*/ 3609600 h 5760000"/>
                <a:gd name="connsiteX22" fmla="*/ 10800000 w 10800000"/>
                <a:gd name="connsiteY22" fmla="*/ 4364800 h 5760000"/>
                <a:gd name="connsiteX23" fmla="*/ 10800000 w 10800000"/>
                <a:gd name="connsiteY23" fmla="*/ 4889600 h 5760000"/>
                <a:gd name="connsiteX24" fmla="*/ 10800000 w 10800000"/>
                <a:gd name="connsiteY24" fmla="*/ 5760000 h 5760000"/>
                <a:gd name="connsiteX25" fmla="*/ 9909000 w 10800000"/>
                <a:gd name="connsiteY25" fmla="*/ 5760000 h 5760000"/>
                <a:gd name="connsiteX26" fmla="*/ 9342000 w 10800000"/>
                <a:gd name="connsiteY26" fmla="*/ 5760000 h 5760000"/>
                <a:gd name="connsiteX27" fmla="*/ 8559000 w 10800000"/>
                <a:gd name="connsiteY27" fmla="*/ 5760000 h 5760000"/>
                <a:gd name="connsiteX28" fmla="*/ 8208000 w 10800000"/>
                <a:gd name="connsiteY28" fmla="*/ 5760000 h 5760000"/>
                <a:gd name="connsiteX29" fmla="*/ 7317000 w 10800000"/>
                <a:gd name="connsiteY29" fmla="*/ 5760000 h 5760000"/>
                <a:gd name="connsiteX30" fmla="*/ 6750000 w 10800000"/>
                <a:gd name="connsiteY30" fmla="*/ 5760000 h 5760000"/>
                <a:gd name="connsiteX31" fmla="*/ 6075000 w 10800000"/>
                <a:gd name="connsiteY31" fmla="*/ 5760000 h 5760000"/>
                <a:gd name="connsiteX32" fmla="*/ 5616000 w 10800000"/>
                <a:gd name="connsiteY32" fmla="*/ 5760000 h 5760000"/>
                <a:gd name="connsiteX33" fmla="*/ 4833000 w 10800000"/>
                <a:gd name="connsiteY33" fmla="*/ 5760000 h 5760000"/>
                <a:gd name="connsiteX34" fmla="*/ 3942000 w 10800000"/>
                <a:gd name="connsiteY34" fmla="*/ 5760000 h 5760000"/>
                <a:gd name="connsiteX35" fmla="*/ 3375000 w 10800000"/>
                <a:gd name="connsiteY35" fmla="*/ 5760000 h 5760000"/>
                <a:gd name="connsiteX36" fmla="*/ 2484000 w 10800000"/>
                <a:gd name="connsiteY36" fmla="*/ 5760000 h 5760000"/>
                <a:gd name="connsiteX37" fmla="*/ 1809000 w 10800000"/>
                <a:gd name="connsiteY37" fmla="*/ 5760000 h 5760000"/>
                <a:gd name="connsiteX38" fmla="*/ 918000 w 10800000"/>
                <a:gd name="connsiteY38" fmla="*/ 5760000 h 5760000"/>
                <a:gd name="connsiteX39" fmla="*/ 0 w 10800000"/>
                <a:gd name="connsiteY39" fmla="*/ 5760000 h 5760000"/>
                <a:gd name="connsiteX40" fmla="*/ 0 w 10800000"/>
                <a:gd name="connsiteY40" fmla="*/ 5235200 h 5760000"/>
                <a:gd name="connsiteX41" fmla="*/ 0 w 10800000"/>
                <a:gd name="connsiteY41" fmla="*/ 4537600 h 5760000"/>
                <a:gd name="connsiteX42" fmla="*/ 0 w 10800000"/>
                <a:gd name="connsiteY42" fmla="*/ 3840000 h 5760000"/>
                <a:gd name="connsiteX43" fmla="*/ 0 w 10800000"/>
                <a:gd name="connsiteY43" fmla="*/ 3084800 h 5760000"/>
                <a:gd name="connsiteX44" fmla="*/ 0 w 10800000"/>
                <a:gd name="connsiteY44" fmla="*/ 2617600 h 5760000"/>
                <a:gd name="connsiteX45" fmla="*/ 0 w 10800000"/>
                <a:gd name="connsiteY45" fmla="*/ 2150400 h 5760000"/>
                <a:gd name="connsiteX46" fmla="*/ 0 w 10800000"/>
                <a:gd name="connsiteY46" fmla="*/ 1395200 h 5760000"/>
                <a:gd name="connsiteX47" fmla="*/ 0 w 10800000"/>
                <a:gd name="connsiteY47" fmla="*/ 812800 h 5760000"/>
                <a:gd name="connsiteX48" fmla="*/ 0 w 10800000"/>
                <a:gd name="connsiteY48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800000" h="5760000" fill="none" extrusionOk="0">
                  <a:moveTo>
                    <a:pt x="0" y="0"/>
                  </a:moveTo>
                  <a:cubicBezTo>
                    <a:pt x="244807" y="-31058"/>
                    <a:pt x="681013" y="7277"/>
                    <a:pt x="891000" y="0"/>
                  </a:cubicBezTo>
                  <a:cubicBezTo>
                    <a:pt x="1100987" y="-7277"/>
                    <a:pt x="1508315" y="-23992"/>
                    <a:pt x="1782000" y="0"/>
                  </a:cubicBezTo>
                  <a:cubicBezTo>
                    <a:pt x="2055685" y="23992"/>
                    <a:pt x="2280709" y="9631"/>
                    <a:pt x="2457000" y="0"/>
                  </a:cubicBezTo>
                  <a:cubicBezTo>
                    <a:pt x="2633291" y="-9631"/>
                    <a:pt x="2891037" y="4443"/>
                    <a:pt x="3240000" y="0"/>
                  </a:cubicBezTo>
                  <a:cubicBezTo>
                    <a:pt x="3588963" y="-4443"/>
                    <a:pt x="3700782" y="21484"/>
                    <a:pt x="3915000" y="0"/>
                  </a:cubicBezTo>
                  <a:cubicBezTo>
                    <a:pt x="4129218" y="-21484"/>
                    <a:pt x="4355968" y="-18895"/>
                    <a:pt x="4590000" y="0"/>
                  </a:cubicBezTo>
                  <a:cubicBezTo>
                    <a:pt x="4824032" y="18895"/>
                    <a:pt x="5001825" y="-23168"/>
                    <a:pt x="5265000" y="0"/>
                  </a:cubicBezTo>
                  <a:cubicBezTo>
                    <a:pt x="5528175" y="23168"/>
                    <a:pt x="5489508" y="12683"/>
                    <a:pt x="5616000" y="0"/>
                  </a:cubicBezTo>
                  <a:cubicBezTo>
                    <a:pt x="5742492" y="-12683"/>
                    <a:pt x="6073853" y="-10316"/>
                    <a:pt x="6399000" y="0"/>
                  </a:cubicBezTo>
                  <a:cubicBezTo>
                    <a:pt x="6724147" y="10316"/>
                    <a:pt x="6577659" y="-11411"/>
                    <a:pt x="6750000" y="0"/>
                  </a:cubicBezTo>
                  <a:cubicBezTo>
                    <a:pt x="6922341" y="11411"/>
                    <a:pt x="7163327" y="32722"/>
                    <a:pt x="7425000" y="0"/>
                  </a:cubicBezTo>
                  <a:cubicBezTo>
                    <a:pt x="7686673" y="-32722"/>
                    <a:pt x="8114719" y="-42508"/>
                    <a:pt x="8316000" y="0"/>
                  </a:cubicBezTo>
                  <a:cubicBezTo>
                    <a:pt x="8517281" y="42508"/>
                    <a:pt x="8859701" y="-21401"/>
                    <a:pt x="9207000" y="0"/>
                  </a:cubicBezTo>
                  <a:cubicBezTo>
                    <a:pt x="9554299" y="21401"/>
                    <a:pt x="9765973" y="9612"/>
                    <a:pt x="9990000" y="0"/>
                  </a:cubicBezTo>
                  <a:cubicBezTo>
                    <a:pt x="10214027" y="-9612"/>
                    <a:pt x="10465425" y="27115"/>
                    <a:pt x="10800000" y="0"/>
                  </a:cubicBezTo>
                  <a:cubicBezTo>
                    <a:pt x="10809151" y="176738"/>
                    <a:pt x="10793320" y="363017"/>
                    <a:pt x="10800000" y="467200"/>
                  </a:cubicBezTo>
                  <a:cubicBezTo>
                    <a:pt x="10806680" y="571383"/>
                    <a:pt x="10771765" y="853118"/>
                    <a:pt x="10800000" y="1107200"/>
                  </a:cubicBezTo>
                  <a:cubicBezTo>
                    <a:pt x="10828235" y="1361282"/>
                    <a:pt x="10814769" y="1487093"/>
                    <a:pt x="10800000" y="1747200"/>
                  </a:cubicBezTo>
                  <a:cubicBezTo>
                    <a:pt x="10785231" y="2007307"/>
                    <a:pt x="10773173" y="2177920"/>
                    <a:pt x="10800000" y="2329600"/>
                  </a:cubicBezTo>
                  <a:cubicBezTo>
                    <a:pt x="10826827" y="2481280"/>
                    <a:pt x="10803619" y="2715255"/>
                    <a:pt x="10800000" y="3084800"/>
                  </a:cubicBezTo>
                  <a:cubicBezTo>
                    <a:pt x="10796381" y="3454345"/>
                    <a:pt x="10813431" y="3372194"/>
                    <a:pt x="10800000" y="3609600"/>
                  </a:cubicBezTo>
                  <a:cubicBezTo>
                    <a:pt x="10786569" y="3847006"/>
                    <a:pt x="10779801" y="4182882"/>
                    <a:pt x="10800000" y="4364800"/>
                  </a:cubicBezTo>
                  <a:cubicBezTo>
                    <a:pt x="10820199" y="4546718"/>
                    <a:pt x="10800638" y="4781448"/>
                    <a:pt x="10800000" y="4889600"/>
                  </a:cubicBezTo>
                  <a:cubicBezTo>
                    <a:pt x="10799362" y="4997752"/>
                    <a:pt x="10761398" y="5405581"/>
                    <a:pt x="10800000" y="5760000"/>
                  </a:cubicBezTo>
                  <a:cubicBezTo>
                    <a:pt x="10422304" y="5804299"/>
                    <a:pt x="10321338" y="5726099"/>
                    <a:pt x="9909000" y="5760000"/>
                  </a:cubicBezTo>
                  <a:cubicBezTo>
                    <a:pt x="9496662" y="5793901"/>
                    <a:pt x="9624308" y="5735861"/>
                    <a:pt x="9342000" y="5760000"/>
                  </a:cubicBezTo>
                  <a:cubicBezTo>
                    <a:pt x="9059692" y="5784139"/>
                    <a:pt x="8778794" y="5786344"/>
                    <a:pt x="8559000" y="5760000"/>
                  </a:cubicBezTo>
                  <a:cubicBezTo>
                    <a:pt x="8339206" y="5733656"/>
                    <a:pt x="8282505" y="5744051"/>
                    <a:pt x="8208000" y="5760000"/>
                  </a:cubicBezTo>
                  <a:cubicBezTo>
                    <a:pt x="8133495" y="5775949"/>
                    <a:pt x="7496383" y="5729026"/>
                    <a:pt x="7317000" y="5760000"/>
                  </a:cubicBezTo>
                  <a:cubicBezTo>
                    <a:pt x="7137617" y="5790974"/>
                    <a:pt x="6967870" y="5782574"/>
                    <a:pt x="6750000" y="5760000"/>
                  </a:cubicBezTo>
                  <a:cubicBezTo>
                    <a:pt x="6532130" y="5737426"/>
                    <a:pt x="6231190" y="5739755"/>
                    <a:pt x="6075000" y="5760000"/>
                  </a:cubicBezTo>
                  <a:cubicBezTo>
                    <a:pt x="5918810" y="5780245"/>
                    <a:pt x="5772263" y="5751426"/>
                    <a:pt x="5616000" y="5760000"/>
                  </a:cubicBezTo>
                  <a:cubicBezTo>
                    <a:pt x="5459737" y="5768574"/>
                    <a:pt x="5063977" y="5781865"/>
                    <a:pt x="4833000" y="5760000"/>
                  </a:cubicBezTo>
                  <a:cubicBezTo>
                    <a:pt x="4602023" y="5738135"/>
                    <a:pt x="4354981" y="5783916"/>
                    <a:pt x="3942000" y="5760000"/>
                  </a:cubicBezTo>
                  <a:cubicBezTo>
                    <a:pt x="3529019" y="5736084"/>
                    <a:pt x="3575094" y="5771061"/>
                    <a:pt x="3375000" y="5760000"/>
                  </a:cubicBezTo>
                  <a:cubicBezTo>
                    <a:pt x="3174906" y="5748939"/>
                    <a:pt x="2861901" y="5791758"/>
                    <a:pt x="2484000" y="5760000"/>
                  </a:cubicBezTo>
                  <a:cubicBezTo>
                    <a:pt x="2106099" y="5728242"/>
                    <a:pt x="2097968" y="5748296"/>
                    <a:pt x="1809000" y="5760000"/>
                  </a:cubicBezTo>
                  <a:cubicBezTo>
                    <a:pt x="1520032" y="5771704"/>
                    <a:pt x="1120962" y="5719677"/>
                    <a:pt x="918000" y="5760000"/>
                  </a:cubicBezTo>
                  <a:cubicBezTo>
                    <a:pt x="715038" y="5800323"/>
                    <a:pt x="198853" y="5784464"/>
                    <a:pt x="0" y="5760000"/>
                  </a:cubicBezTo>
                  <a:cubicBezTo>
                    <a:pt x="4693" y="5632115"/>
                    <a:pt x="-10479" y="5474792"/>
                    <a:pt x="0" y="5235200"/>
                  </a:cubicBezTo>
                  <a:cubicBezTo>
                    <a:pt x="10479" y="4995608"/>
                    <a:pt x="-14503" y="4783290"/>
                    <a:pt x="0" y="4537600"/>
                  </a:cubicBezTo>
                  <a:cubicBezTo>
                    <a:pt x="14503" y="4291910"/>
                    <a:pt x="3840" y="4078804"/>
                    <a:pt x="0" y="3840000"/>
                  </a:cubicBezTo>
                  <a:cubicBezTo>
                    <a:pt x="-3840" y="3601196"/>
                    <a:pt x="3956" y="3265635"/>
                    <a:pt x="0" y="3084800"/>
                  </a:cubicBezTo>
                  <a:cubicBezTo>
                    <a:pt x="-3956" y="2903965"/>
                    <a:pt x="21586" y="2805297"/>
                    <a:pt x="0" y="2617600"/>
                  </a:cubicBezTo>
                  <a:cubicBezTo>
                    <a:pt x="-21586" y="2429903"/>
                    <a:pt x="-5187" y="2286741"/>
                    <a:pt x="0" y="2150400"/>
                  </a:cubicBezTo>
                  <a:cubicBezTo>
                    <a:pt x="5187" y="2014059"/>
                    <a:pt x="-25623" y="1739171"/>
                    <a:pt x="0" y="1395200"/>
                  </a:cubicBezTo>
                  <a:cubicBezTo>
                    <a:pt x="25623" y="1051229"/>
                    <a:pt x="4119" y="1041633"/>
                    <a:pt x="0" y="812800"/>
                  </a:cubicBezTo>
                  <a:cubicBezTo>
                    <a:pt x="-4119" y="583967"/>
                    <a:pt x="-7974" y="242192"/>
                    <a:pt x="0" y="0"/>
                  </a:cubicBezTo>
                  <a:close/>
                </a:path>
                <a:path w="10800000" h="5760000" stroke="0" extrusionOk="0">
                  <a:moveTo>
                    <a:pt x="0" y="0"/>
                  </a:moveTo>
                  <a:cubicBezTo>
                    <a:pt x="171210" y="-8563"/>
                    <a:pt x="288598" y="17357"/>
                    <a:pt x="567000" y="0"/>
                  </a:cubicBezTo>
                  <a:cubicBezTo>
                    <a:pt x="845402" y="-17357"/>
                    <a:pt x="771546" y="13199"/>
                    <a:pt x="918000" y="0"/>
                  </a:cubicBezTo>
                  <a:cubicBezTo>
                    <a:pt x="1064454" y="-13199"/>
                    <a:pt x="1513374" y="27671"/>
                    <a:pt x="1809000" y="0"/>
                  </a:cubicBezTo>
                  <a:cubicBezTo>
                    <a:pt x="2104626" y="-27671"/>
                    <a:pt x="2123061" y="1863"/>
                    <a:pt x="2376000" y="0"/>
                  </a:cubicBezTo>
                  <a:cubicBezTo>
                    <a:pt x="2628939" y="-1863"/>
                    <a:pt x="2750616" y="-26057"/>
                    <a:pt x="2943000" y="0"/>
                  </a:cubicBezTo>
                  <a:cubicBezTo>
                    <a:pt x="3135384" y="26057"/>
                    <a:pt x="3438402" y="41041"/>
                    <a:pt x="3834000" y="0"/>
                  </a:cubicBezTo>
                  <a:cubicBezTo>
                    <a:pt x="4229598" y="-41041"/>
                    <a:pt x="4098620" y="1377"/>
                    <a:pt x="4293000" y="0"/>
                  </a:cubicBezTo>
                  <a:cubicBezTo>
                    <a:pt x="4487380" y="-1377"/>
                    <a:pt x="4921566" y="-10119"/>
                    <a:pt x="5184000" y="0"/>
                  </a:cubicBezTo>
                  <a:cubicBezTo>
                    <a:pt x="5446434" y="10119"/>
                    <a:pt x="5786824" y="-10337"/>
                    <a:pt x="6075000" y="0"/>
                  </a:cubicBezTo>
                  <a:cubicBezTo>
                    <a:pt x="6363176" y="10337"/>
                    <a:pt x="6523422" y="-10409"/>
                    <a:pt x="6750000" y="0"/>
                  </a:cubicBezTo>
                  <a:cubicBezTo>
                    <a:pt x="6976578" y="10409"/>
                    <a:pt x="7335295" y="-26601"/>
                    <a:pt x="7641000" y="0"/>
                  </a:cubicBezTo>
                  <a:cubicBezTo>
                    <a:pt x="7946705" y="26601"/>
                    <a:pt x="8065280" y="-2096"/>
                    <a:pt x="8208000" y="0"/>
                  </a:cubicBezTo>
                  <a:cubicBezTo>
                    <a:pt x="8350720" y="2096"/>
                    <a:pt x="8496376" y="-7812"/>
                    <a:pt x="8775000" y="0"/>
                  </a:cubicBezTo>
                  <a:cubicBezTo>
                    <a:pt x="9053624" y="7812"/>
                    <a:pt x="9397464" y="-34905"/>
                    <a:pt x="9558000" y="0"/>
                  </a:cubicBezTo>
                  <a:cubicBezTo>
                    <a:pt x="9718536" y="34905"/>
                    <a:pt x="9877844" y="-14451"/>
                    <a:pt x="10125000" y="0"/>
                  </a:cubicBezTo>
                  <a:cubicBezTo>
                    <a:pt x="10372156" y="14451"/>
                    <a:pt x="10505153" y="6135"/>
                    <a:pt x="10800000" y="0"/>
                  </a:cubicBezTo>
                  <a:cubicBezTo>
                    <a:pt x="10773280" y="354984"/>
                    <a:pt x="10769271" y="395691"/>
                    <a:pt x="10800000" y="755200"/>
                  </a:cubicBezTo>
                  <a:cubicBezTo>
                    <a:pt x="10830729" y="1114709"/>
                    <a:pt x="10816011" y="1107643"/>
                    <a:pt x="10800000" y="1452800"/>
                  </a:cubicBezTo>
                  <a:cubicBezTo>
                    <a:pt x="10783989" y="1797957"/>
                    <a:pt x="10774516" y="1907474"/>
                    <a:pt x="10800000" y="2150400"/>
                  </a:cubicBezTo>
                  <a:cubicBezTo>
                    <a:pt x="10825484" y="2393326"/>
                    <a:pt x="10780127" y="2456196"/>
                    <a:pt x="10800000" y="2617600"/>
                  </a:cubicBezTo>
                  <a:cubicBezTo>
                    <a:pt x="10819873" y="2779004"/>
                    <a:pt x="10798467" y="3019832"/>
                    <a:pt x="10800000" y="3142400"/>
                  </a:cubicBezTo>
                  <a:cubicBezTo>
                    <a:pt x="10801533" y="3264968"/>
                    <a:pt x="10772853" y="3627872"/>
                    <a:pt x="10800000" y="3840000"/>
                  </a:cubicBezTo>
                  <a:cubicBezTo>
                    <a:pt x="10827147" y="4052128"/>
                    <a:pt x="10782043" y="4271255"/>
                    <a:pt x="10800000" y="4422400"/>
                  </a:cubicBezTo>
                  <a:cubicBezTo>
                    <a:pt x="10817957" y="4573545"/>
                    <a:pt x="10783895" y="4808499"/>
                    <a:pt x="10800000" y="4947200"/>
                  </a:cubicBezTo>
                  <a:cubicBezTo>
                    <a:pt x="10816105" y="5085901"/>
                    <a:pt x="10840564" y="5440262"/>
                    <a:pt x="10800000" y="5760000"/>
                  </a:cubicBezTo>
                  <a:cubicBezTo>
                    <a:pt x="10636035" y="5775486"/>
                    <a:pt x="10326460" y="5759220"/>
                    <a:pt x="10125000" y="5760000"/>
                  </a:cubicBezTo>
                  <a:cubicBezTo>
                    <a:pt x="9923540" y="5760780"/>
                    <a:pt x="9629789" y="5738402"/>
                    <a:pt x="9450000" y="5760000"/>
                  </a:cubicBezTo>
                  <a:cubicBezTo>
                    <a:pt x="9270211" y="5781598"/>
                    <a:pt x="9174481" y="5759981"/>
                    <a:pt x="8991000" y="5760000"/>
                  </a:cubicBezTo>
                  <a:cubicBezTo>
                    <a:pt x="8807519" y="5760019"/>
                    <a:pt x="8514512" y="5779177"/>
                    <a:pt x="8208000" y="5760000"/>
                  </a:cubicBezTo>
                  <a:cubicBezTo>
                    <a:pt x="7901488" y="5740823"/>
                    <a:pt x="7923872" y="5772682"/>
                    <a:pt x="7749000" y="5760000"/>
                  </a:cubicBezTo>
                  <a:cubicBezTo>
                    <a:pt x="7574128" y="5747318"/>
                    <a:pt x="7280838" y="5724684"/>
                    <a:pt x="6966000" y="5760000"/>
                  </a:cubicBezTo>
                  <a:cubicBezTo>
                    <a:pt x="6651162" y="5795316"/>
                    <a:pt x="6748380" y="5745872"/>
                    <a:pt x="6615000" y="5760000"/>
                  </a:cubicBezTo>
                  <a:cubicBezTo>
                    <a:pt x="6481620" y="5774128"/>
                    <a:pt x="6162931" y="5780801"/>
                    <a:pt x="5832000" y="5760000"/>
                  </a:cubicBezTo>
                  <a:cubicBezTo>
                    <a:pt x="5501069" y="5739199"/>
                    <a:pt x="5513725" y="5756972"/>
                    <a:pt x="5373000" y="5760000"/>
                  </a:cubicBezTo>
                  <a:cubicBezTo>
                    <a:pt x="5232275" y="5763028"/>
                    <a:pt x="5112420" y="5774005"/>
                    <a:pt x="5022000" y="5760000"/>
                  </a:cubicBezTo>
                  <a:cubicBezTo>
                    <a:pt x="4931580" y="5745995"/>
                    <a:pt x="4690943" y="5776294"/>
                    <a:pt x="4563000" y="5760000"/>
                  </a:cubicBezTo>
                  <a:cubicBezTo>
                    <a:pt x="4435057" y="5743706"/>
                    <a:pt x="4034415" y="5740789"/>
                    <a:pt x="3780000" y="5760000"/>
                  </a:cubicBezTo>
                  <a:cubicBezTo>
                    <a:pt x="3525585" y="5779211"/>
                    <a:pt x="3448032" y="5745791"/>
                    <a:pt x="3321000" y="5760000"/>
                  </a:cubicBezTo>
                  <a:cubicBezTo>
                    <a:pt x="3193968" y="5774209"/>
                    <a:pt x="3103129" y="5772444"/>
                    <a:pt x="2970000" y="5760000"/>
                  </a:cubicBezTo>
                  <a:cubicBezTo>
                    <a:pt x="2836871" y="5747556"/>
                    <a:pt x="2627132" y="5762052"/>
                    <a:pt x="2511000" y="5760000"/>
                  </a:cubicBezTo>
                  <a:cubicBezTo>
                    <a:pt x="2394868" y="5757948"/>
                    <a:pt x="2182323" y="5768312"/>
                    <a:pt x="1944000" y="5760000"/>
                  </a:cubicBezTo>
                  <a:cubicBezTo>
                    <a:pt x="1705677" y="5751688"/>
                    <a:pt x="1451812" y="5780514"/>
                    <a:pt x="1269000" y="5760000"/>
                  </a:cubicBezTo>
                  <a:cubicBezTo>
                    <a:pt x="1086188" y="5739486"/>
                    <a:pt x="964581" y="5781507"/>
                    <a:pt x="810000" y="5760000"/>
                  </a:cubicBezTo>
                  <a:cubicBezTo>
                    <a:pt x="655419" y="5738493"/>
                    <a:pt x="230095" y="5744789"/>
                    <a:pt x="0" y="5760000"/>
                  </a:cubicBezTo>
                  <a:cubicBezTo>
                    <a:pt x="31849" y="5505514"/>
                    <a:pt x="15788" y="5286288"/>
                    <a:pt x="0" y="5120000"/>
                  </a:cubicBezTo>
                  <a:cubicBezTo>
                    <a:pt x="-15788" y="4953712"/>
                    <a:pt x="-1595" y="4685872"/>
                    <a:pt x="0" y="4480000"/>
                  </a:cubicBezTo>
                  <a:cubicBezTo>
                    <a:pt x="1595" y="4274128"/>
                    <a:pt x="10203" y="4148431"/>
                    <a:pt x="0" y="3840000"/>
                  </a:cubicBezTo>
                  <a:cubicBezTo>
                    <a:pt x="-10203" y="3531569"/>
                    <a:pt x="-26942" y="3365990"/>
                    <a:pt x="0" y="3200000"/>
                  </a:cubicBezTo>
                  <a:cubicBezTo>
                    <a:pt x="26942" y="3034010"/>
                    <a:pt x="13820" y="2850095"/>
                    <a:pt x="0" y="2617600"/>
                  </a:cubicBezTo>
                  <a:cubicBezTo>
                    <a:pt x="-13820" y="2385105"/>
                    <a:pt x="27607" y="2109548"/>
                    <a:pt x="0" y="1920000"/>
                  </a:cubicBezTo>
                  <a:cubicBezTo>
                    <a:pt x="-27607" y="1730452"/>
                    <a:pt x="28658" y="1507632"/>
                    <a:pt x="0" y="1280000"/>
                  </a:cubicBezTo>
                  <a:cubicBezTo>
                    <a:pt x="-28658" y="1052368"/>
                    <a:pt x="2248" y="59554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497238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81987-4B72-A7BE-6B72-2A10C6F1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18172F-AEAD-25BB-1A25-CB0F0D6059CA}"/>
              </a:ext>
            </a:extLst>
          </p:cNvPr>
          <p:cNvGrpSpPr>
            <a:grpSpLocks/>
          </p:cNvGrpSpPr>
          <p:nvPr/>
        </p:nvGrpSpPr>
        <p:grpSpPr>
          <a:xfrm>
            <a:off x="682199" y="510900"/>
            <a:ext cx="10906680" cy="5836200"/>
            <a:chOff x="661273" y="471470"/>
            <a:chExt cx="10987126" cy="59379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25AF10-37D6-1AFF-D0D8-A923D5417F4E}"/>
                </a:ext>
              </a:extLst>
            </p:cNvPr>
            <p:cNvSpPr>
              <a:spLocks/>
            </p:cNvSpPr>
            <p:nvPr/>
          </p:nvSpPr>
          <p:spPr>
            <a:xfrm>
              <a:off x="848399" y="649445"/>
              <a:ext cx="10800000" cy="57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49225">
              <a:solidFill>
                <a:schemeClr val="accent1">
                  <a:lumMod val="20000"/>
                  <a:lumOff val="80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800000"/>
                        <a:gd name="connsiteY0" fmla="*/ 0 h 5760000"/>
                        <a:gd name="connsiteX1" fmla="*/ 891000 w 10800000"/>
                        <a:gd name="connsiteY1" fmla="*/ 0 h 5760000"/>
                        <a:gd name="connsiteX2" fmla="*/ 1782000 w 10800000"/>
                        <a:gd name="connsiteY2" fmla="*/ 0 h 5760000"/>
                        <a:gd name="connsiteX3" fmla="*/ 2457000 w 10800000"/>
                        <a:gd name="connsiteY3" fmla="*/ 0 h 5760000"/>
                        <a:gd name="connsiteX4" fmla="*/ 3240000 w 10800000"/>
                        <a:gd name="connsiteY4" fmla="*/ 0 h 5760000"/>
                        <a:gd name="connsiteX5" fmla="*/ 3915000 w 10800000"/>
                        <a:gd name="connsiteY5" fmla="*/ 0 h 5760000"/>
                        <a:gd name="connsiteX6" fmla="*/ 4590000 w 10800000"/>
                        <a:gd name="connsiteY6" fmla="*/ 0 h 5760000"/>
                        <a:gd name="connsiteX7" fmla="*/ 5265000 w 10800000"/>
                        <a:gd name="connsiteY7" fmla="*/ 0 h 5760000"/>
                        <a:gd name="connsiteX8" fmla="*/ 5616000 w 10800000"/>
                        <a:gd name="connsiteY8" fmla="*/ 0 h 5760000"/>
                        <a:gd name="connsiteX9" fmla="*/ 6399000 w 10800000"/>
                        <a:gd name="connsiteY9" fmla="*/ 0 h 5760000"/>
                        <a:gd name="connsiteX10" fmla="*/ 6750000 w 10800000"/>
                        <a:gd name="connsiteY10" fmla="*/ 0 h 5760000"/>
                        <a:gd name="connsiteX11" fmla="*/ 7425000 w 10800000"/>
                        <a:gd name="connsiteY11" fmla="*/ 0 h 5760000"/>
                        <a:gd name="connsiteX12" fmla="*/ 8316000 w 10800000"/>
                        <a:gd name="connsiteY12" fmla="*/ 0 h 5760000"/>
                        <a:gd name="connsiteX13" fmla="*/ 9207000 w 10800000"/>
                        <a:gd name="connsiteY13" fmla="*/ 0 h 5760000"/>
                        <a:gd name="connsiteX14" fmla="*/ 9990000 w 10800000"/>
                        <a:gd name="connsiteY14" fmla="*/ 0 h 5760000"/>
                        <a:gd name="connsiteX15" fmla="*/ 10800000 w 10800000"/>
                        <a:gd name="connsiteY15" fmla="*/ 0 h 5760000"/>
                        <a:gd name="connsiteX16" fmla="*/ 10800000 w 10800000"/>
                        <a:gd name="connsiteY16" fmla="*/ 467200 h 5760000"/>
                        <a:gd name="connsiteX17" fmla="*/ 10800000 w 10800000"/>
                        <a:gd name="connsiteY17" fmla="*/ 1107200 h 5760000"/>
                        <a:gd name="connsiteX18" fmla="*/ 10800000 w 10800000"/>
                        <a:gd name="connsiteY18" fmla="*/ 1747200 h 5760000"/>
                        <a:gd name="connsiteX19" fmla="*/ 10800000 w 10800000"/>
                        <a:gd name="connsiteY19" fmla="*/ 2329600 h 5760000"/>
                        <a:gd name="connsiteX20" fmla="*/ 10800000 w 10800000"/>
                        <a:gd name="connsiteY20" fmla="*/ 3084800 h 5760000"/>
                        <a:gd name="connsiteX21" fmla="*/ 10800000 w 10800000"/>
                        <a:gd name="connsiteY21" fmla="*/ 3609600 h 5760000"/>
                        <a:gd name="connsiteX22" fmla="*/ 10800000 w 10800000"/>
                        <a:gd name="connsiteY22" fmla="*/ 4364800 h 5760000"/>
                        <a:gd name="connsiteX23" fmla="*/ 10800000 w 10800000"/>
                        <a:gd name="connsiteY23" fmla="*/ 4889600 h 5760000"/>
                        <a:gd name="connsiteX24" fmla="*/ 10800000 w 10800000"/>
                        <a:gd name="connsiteY24" fmla="*/ 5760000 h 5760000"/>
                        <a:gd name="connsiteX25" fmla="*/ 9909000 w 10800000"/>
                        <a:gd name="connsiteY25" fmla="*/ 5760000 h 5760000"/>
                        <a:gd name="connsiteX26" fmla="*/ 9342000 w 10800000"/>
                        <a:gd name="connsiteY26" fmla="*/ 5760000 h 5760000"/>
                        <a:gd name="connsiteX27" fmla="*/ 8559000 w 10800000"/>
                        <a:gd name="connsiteY27" fmla="*/ 5760000 h 5760000"/>
                        <a:gd name="connsiteX28" fmla="*/ 8208000 w 10800000"/>
                        <a:gd name="connsiteY28" fmla="*/ 5760000 h 5760000"/>
                        <a:gd name="connsiteX29" fmla="*/ 7317000 w 10800000"/>
                        <a:gd name="connsiteY29" fmla="*/ 5760000 h 5760000"/>
                        <a:gd name="connsiteX30" fmla="*/ 6750000 w 10800000"/>
                        <a:gd name="connsiteY30" fmla="*/ 5760000 h 5760000"/>
                        <a:gd name="connsiteX31" fmla="*/ 6075000 w 10800000"/>
                        <a:gd name="connsiteY31" fmla="*/ 5760000 h 5760000"/>
                        <a:gd name="connsiteX32" fmla="*/ 5616000 w 10800000"/>
                        <a:gd name="connsiteY32" fmla="*/ 5760000 h 5760000"/>
                        <a:gd name="connsiteX33" fmla="*/ 4833000 w 10800000"/>
                        <a:gd name="connsiteY33" fmla="*/ 5760000 h 5760000"/>
                        <a:gd name="connsiteX34" fmla="*/ 3942000 w 10800000"/>
                        <a:gd name="connsiteY34" fmla="*/ 5760000 h 5760000"/>
                        <a:gd name="connsiteX35" fmla="*/ 3375000 w 10800000"/>
                        <a:gd name="connsiteY35" fmla="*/ 5760000 h 5760000"/>
                        <a:gd name="connsiteX36" fmla="*/ 2484000 w 10800000"/>
                        <a:gd name="connsiteY36" fmla="*/ 5760000 h 5760000"/>
                        <a:gd name="connsiteX37" fmla="*/ 1809000 w 10800000"/>
                        <a:gd name="connsiteY37" fmla="*/ 5760000 h 5760000"/>
                        <a:gd name="connsiteX38" fmla="*/ 918000 w 10800000"/>
                        <a:gd name="connsiteY38" fmla="*/ 5760000 h 5760000"/>
                        <a:gd name="connsiteX39" fmla="*/ 0 w 10800000"/>
                        <a:gd name="connsiteY39" fmla="*/ 5760000 h 5760000"/>
                        <a:gd name="connsiteX40" fmla="*/ 0 w 10800000"/>
                        <a:gd name="connsiteY40" fmla="*/ 5235200 h 5760000"/>
                        <a:gd name="connsiteX41" fmla="*/ 0 w 10800000"/>
                        <a:gd name="connsiteY41" fmla="*/ 4537600 h 5760000"/>
                        <a:gd name="connsiteX42" fmla="*/ 0 w 10800000"/>
                        <a:gd name="connsiteY42" fmla="*/ 3840000 h 5760000"/>
                        <a:gd name="connsiteX43" fmla="*/ 0 w 10800000"/>
                        <a:gd name="connsiteY43" fmla="*/ 3084800 h 5760000"/>
                        <a:gd name="connsiteX44" fmla="*/ 0 w 10800000"/>
                        <a:gd name="connsiteY44" fmla="*/ 2617600 h 5760000"/>
                        <a:gd name="connsiteX45" fmla="*/ 0 w 10800000"/>
                        <a:gd name="connsiteY45" fmla="*/ 2150400 h 5760000"/>
                        <a:gd name="connsiteX46" fmla="*/ 0 w 10800000"/>
                        <a:gd name="connsiteY46" fmla="*/ 1395200 h 5760000"/>
                        <a:gd name="connsiteX47" fmla="*/ 0 w 10800000"/>
                        <a:gd name="connsiteY47" fmla="*/ 812800 h 5760000"/>
                        <a:gd name="connsiteX48" fmla="*/ 0 w 10800000"/>
                        <a:gd name="connsiteY48" fmla="*/ 0 h 57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00000" h="5760000" fill="none" extrusionOk="0">
                          <a:moveTo>
                            <a:pt x="0" y="0"/>
                          </a:moveTo>
                          <a:cubicBezTo>
                            <a:pt x="244807" y="-31058"/>
                            <a:pt x="681013" y="7277"/>
                            <a:pt x="891000" y="0"/>
                          </a:cubicBezTo>
                          <a:cubicBezTo>
                            <a:pt x="1100987" y="-7277"/>
                            <a:pt x="1508315" y="-23992"/>
                            <a:pt x="1782000" y="0"/>
                          </a:cubicBezTo>
                          <a:cubicBezTo>
                            <a:pt x="2055685" y="23992"/>
                            <a:pt x="2280709" y="9631"/>
                            <a:pt x="2457000" y="0"/>
                          </a:cubicBezTo>
                          <a:cubicBezTo>
                            <a:pt x="2633291" y="-9631"/>
                            <a:pt x="2891037" y="4443"/>
                            <a:pt x="3240000" y="0"/>
                          </a:cubicBezTo>
                          <a:cubicBezTo>
                            <a:pt x="3588963" y="-4443"/>
                            <a:pt x="3700782" y="21484"/>
                            <a:pt x="3915000" y="0"/>
                          </a:cubicBezTo>
                          <a:cubicBezTo>
                            <a:pt x="4129218" y="-21484"/>
                            <a:pt x="4355968" y="-18895"/>
                            <a:pt x="4590000" y="0"/>
                          </a:cubicBezTo>
                          <a:cubicBezTo>
                            <a:pt x="4824032" y="18895"/>
                            <a:pt x="5001825" y="-23168"/>
                            <a:pt x="5265000" y="0"/>
                          </a:cubicBezTo>
                          <a:cubicBezTo>
                            <a:pt x="5528175" y="23168"/>
                            <a:pt x="5489508" y="12683"/>
                            <a:pt x="5616000" y="0"/>
                          </a:cubicBezTo>
                          <a:cubicBezTo>
                            <a:pt x="5742492" y="-12683"/>
                            <a:pt x="6073853" y="-10316"/>
                            <a:pt x="6399000" y="0"/>
                          </a:cubicBezTo>
                          <a:cubicBezTo>
                            <a:pt x="6724147" y="10316"/>
                            <a:pt x="6577659" y="-11411"/>
                            <a:pt x="6750000" y="0"/>
                          </a:cubicBezTo>
                          <a:cubicBezTo>
                            <a:pt x="6922341" y="11411"/>
                            <a:pt x="7163327" y="32722"/>
                            <a:pt x="7425000" y="0"/>
                          </a:cubicBezTo>
                          <a:cubicBezTo>
                            <a:pt x="7686673" y="-32722"/>
                            <a:pt x="8114719" y="-42508"/>
                            <a:pt x="8316000" y="0"/>
                          </a:cubicBezTo>
                          <a:cubicBezTo>
                            <a:pt x="8517281" y="42508"/>
                            <a:pt x="8859701" y="-21401"/>
                            <a:pt x="9207000" y="0"/>
                          </a:cubicBezTo>
                          <a:cubicBezTo>
                            <a:pt x="9554299" y="21401"/>
                            <a:pt x="9765973" y="9612"/>
                            <a:pt x="9990000" y="0"/>
                          </a:cubicBezTo>
                          <a:cubicBezTo>
                            <a:pt x="10214027" y="-9612"/>
                            <a:pt x="10465425" y="27115"/>
                            <a:pt x="10800000" y="0"/>
                          </a:cubicBezTo>
                          <a:cubicBezTo>
                            <a:pt x="10809151" y="176738"/>
                            <a:pt x="10793320" y="363017"/>
                            <a:pt x="10800000" y="467200"/>
                          </a:cubicBezTo>
                          <a:cubicBezTo>
                            <a:pt x="10806680" y="571383"/>
                            <a:pt x="10771765" y="853118"/>
                            <a:pt x="10800000" y="1107200"/>
                          </a:cubicBezTo>
                          <a:cubicBezTo>
                            <a:pt x="10828235" y="1361282"/>
                            <a:pt x="10814769" y="1487093"/>
                            <a:pt x="10800000" y="1747200"/>
                          </a:cubicBezTo>
                          <a:cubicBezTo>
                            <a:pt x="10785231" y="2007307"/>
                            <a:pt x="10773173" y="2177920"/>
                            <a:pt x="10800000" y="2329600"/>
                          </a:cubicBezTo>
                          <a:cubicBezTo>
                            <a:pt x="10826827" y="2481280"/>
                            <a:pt x="10803619" y="2715255"/>
                            <a:pt x="10800000" y="3084800"/>
                          </a:cubicBezTo>
                          <a:cubicBezTo>
                            <a:pt x="10796381" y="3454345"/>
                            <a:pt x="10813431" y="3372194"/>
                            <a:pt x="10800000" y="3609600"/>
                          </a:cubicBezTo>
                          <a:cubicBezTo>
                            <a:pt x="10786569" y="3847006"/>
                            <a:pt x="10779801" y="4182882"/>
                            <a:pt x="10800000" y="4364800"/>
                          </a:cubicBezTo>
                          <a:cubicBezTo>
                            <a:pt x="10820199" y="4546718"/>
                            <a:pt x="10800638" y="4781448"/>
                            <a:pt x="10800000" y="4889600"/>
                          </a:cubicBezTo>
                          <a:cubicBezTo>
                            <a:pt x="10799362" y="4997752"/>
                            <a:pt x="10761398" y="5405581"/>
                            <a:pt x="10800000" y="5760000"/>
                          </a:cubicBezTo>
                          <a:cubicBezTo>
                            <a:pt x="10422304" y="5804299"/>
                            <a:pt x="10321338" y="5726099"/>
                            <a:pt x="9909000" y="5760000"/>
                          </a:cubicBezTo>
                          <a:cubicBezTo>
                            <a:pt x="9496662" y="5793901"/>
                            <a:pt x="9624308" y="5735861"/>
                            <a:pt x="9342000" y="5760000"/>
                          </a:cubicBezTo>
                          <a:cubicBezTo>
                            <a:pt x="9059692" y="5784139"/>
                            <a:pt x="8778794" y="5786344"/>
                            <a:pt x="8559000" y="5760000"/>
                          </a:cubicBezTo>
                          <a:cubicBezTo>
                            <a:pt x="8339206" y="5733656"/>
                            <a:pt x="8282505" y="5744051"/>
                            <a:pt x="8208000" y="5760000"/>
                          </a:cubicBezTo>
                          <a:cubicBezTo>
                            <a:pt x="8133495" y="5775949"/>
                            <a:pt x="7496383" y="5729026"/>
                            <a:pt x="7317000" y="5760000"/>
                          </a:cubicBezTo>
                          <a:cubicBezTo>
                            <a:pt x="7137617" y="5790974"/>
                            <a:pt x="6967870" y="5782574"/>
                            <a:pt x="6750000" y="5760000"/>
                          </a:cubicBezTo>
                          <a:cubicBezTo>
                            <a:pt x="6532130" y="5737426"/>
                            <a:pt x="6231190" y="5739755"/>
                            <a:pt x="6075000" y="5760000"/>
                          </a:cubicBezTo>
                          <a:cubicBezTo>
                            <a:pt x="5918810" y="5780245"/>
                            <a:pt x="5772263" y="5751426"/>
                            <a:pt x="5616000" y="5760000"/>
                          </a:cubicBezTo>
                          <a:cubicBezTo>
                            <a:pt x="5459737" y="5768574"/>
                            <a:pt x="5063977" y="5781865"/>
                            <a:pt x="4833000" y="5760000"/>
                          </a:cubicBezTo>
                          <a:cubicBezTo>
                            <a:pt x="4602023" y="5738135"/>
                            <a:pt x="4354981" y="5783916"/>
                            <a:pt x="3942000" y="5760000"/>
                          </a:cubicBezTo>
                          <a:cubicBezTo>
                            <a:pt x="3529019" y="5736084"/>
                            <a:pt x="3575094" y="5771061"/>
                            <a:pt x="3375000" y="5760000"/>
                          </a:cubicBezTo>
                          <a:cubicBezTo>
                            <a:pt x="3174906" y="5748939"/>
                            <a:pt x="2861901" y="5791758"/>
                            <a:pt x="2484000" y="5760000"/>
                          </a:cubicBezTo>
                          <a:cubicBezTo>
                            <a:pt x="2106099" y="5728242"/>
                            <a:pt x="2097968" y="5748296"/>
                            <a:pt x="1809000" y="5760000"/>
                          </a:cubicBezTo>
                          <a:cubicBezTo>
                            <a:pt x="1520032" y="5771704"/>
                            <a:pt x="1120962" y="5719677"/>
                            <a:pt x="918000" y="5760000"/>
                          </a:cubicBezTo>
                          <a:cubicBezTo>
                            <a:pt x="715038" y="5800323"/>
                            <a:pt x="198853" y="5784464"/>
                            <a:pt x="0" y="5760000"/>
                          </a:cubicBezTo>
                          <a:cubicBezTo>
                            <a:pt x="4693" y="5632115"/>
                            <a:pt x="-10479" y="5474792"/>
                            <a:pt x="0" y="5235200"/>
                          </a:cubicBezTo>
                          <a:cubicBezTo>
                            <a:pt x="10479" y="4995608"/>
                            <a:pt x="-14503" y="4783290"/>
                            <a:pt x="0" y="4537600"/>
                          </a:cubicBezTo>
                          <a:cubicBezTo>
                            <a:pt x="14503" y="4291910"/>
                            <a:pt x="3840" y="4078804"/>
                            <a:pt x="0" y="3840000"/>
                          </a:cubicBezTo>
                          <a:cubicBezTo>
                            <a:pt x="-3840" y="3601196"/>
                            <a:pt x="3956" y="3265635"/>
                            <a:pt x="0" y="3084800"/>
                          </a:cubicBezTo>
                          <a:cubicBezTo>
                            <a:pt x="-3956" y="2903965"/>
                            <a:pt x="21586" y="2805297"/>
                            <a:pt x="0" y="2617600"/>
                          </a:cubicBezTo>
                          <a:cubicBezTo>
                            <a:pt x="-21586" y="2429903"/>
                            <a:pt x="-5187" y="2286741"/>
                            <a:pt x="0" y="2150400"/>
                          </a:cubicBezTo>
                          <a:cubicBezTo>
                            <a:pt x="5187" y="2014059"/>
                            <a:pt x="-25623" y="1739171"/>
                            <a:pt x="0" y="1395200"/>
                          </a:cubicBezTo>
                          <a:cubicBezTo>
                            <a:pt x="25623" y="1051229"/>
                            <a:pt x="4119" y="1041633"/>
                            <a:pt x="0" y="812800"/>
                          </a:cubicBezTo>
                          <a:cubicBezTo>
                            <a:pt x="-4119" y="583967"/>
                            <a:pt x="-7974" y="242192"/>
                            <a:pt x="0" y="0"/>
                          </a:cubicBezTo>
                          <a:close/>
                        </a:path>
                        <a:path w="10800000" h="5760000" stroke="0" extrusionOk="0">
                          <a:moveTo>
                            <a:pt x="0" y="0"/>
                          </a:moveTo>
                          <a:cubicBezTo>
                            <a:pt x="171210" y="-8563"/>
                            <a:pt x="288598" y="17357"/>
                            <a:pt x="567000" y="0"/>
                          </a:cubicBezTo>
                          <a:cubicBezTo>
                            <a:pt x="845402" y="-17357"/>
                            <a:pt x="771546" y="13199"/>
                            <a:pt x="918000" y="0"/>
                          </a:cubicBezTo>
                          <a:cubicBezTo>
                            <a:pt x="1064454" y="-13199"/>
                            <a:pt x="1513374" y="27671"/>
                            <a:pt x="1809000" y="0"/>
                          </a:cubicBezTo>
                          <a:cubicBezTo>
                            <a:pt x="2104626" y="-27671"/>
                            <a:pt x="2123061" y="1863"/>
                            <a:pt x="2376000" y="0"/>
                          </a:cubicBezTo>
                          <a:cubicBezTo>
                            <a:pt x="2628939" y="-1863"/>
                            <a:pt x="2750616" y="-26057"/>
                            <a:pt x="2943000" y="0"/>
                          </a:cubicBezTo>
                          <a:cubicBezTo>
                            <a:pt x="3135384" y="26057"/>
                            <a:pt x="3438402" y="41041"/>
                            <a:pt x="3834000" y="0"/>
                          </a:cubicBezTo>
                          <a:cubicBezTo>
                            <a:pt x="4229598" y="-41041"/>
                            <a:pt x="4098620" y="1377"/>
                            <a:pt x="4293000" y="0"/>
                          </a:cubicBezTo>
                          <a:cubicBezTo>
                            <a:pt x="4487380" y="-1377"/>
                            <a:pt x="4921566" y="-10119"/>
                            <a:pt x="5184000" y="0"/>
                          </a:cubicBezTo>
                          <a:cubicBezTo>
                            <a:pt x="5446434" y="10119"/>
                            <a:pt x="5786824" y="-10337"/>
                            <a:pt x="6075000" y="0"/>
                          </a:cubicBezTo>
                          <a:cubicBezTo>
                            <a:pt x="6363176" y="10337"/>
                            <a:pt x="6523422" y="-10409"/>
                            <a:pt x="6750000" y="0"/>
                          </a:cubicBezTo>
                          <a:cubicBezTo>
                            <a:pt x="6976578" y="10409"/>
                            <a:pt x="7335295" y="-26601"/>
                            <a:pt x="7641000" y="0"/>
                          </a:cubicBezTo>
                          <a:cubicBezTo>
                            <a:pt x="7946705" y="26601"/>
                            <a:pt x="8065280" y="-2096"/>
                            <a:pt x="8208000" y="0"/>
                          </a:cubicBezTo>
                          <a:cubicBezTo>
                            <a:pt x="8350720" y="2096"/>
                            <a:pt x="8496376" y="-7812"/>
                            <a:pt x="8775000" y="0"/>
                          </a:cubicBezTo>
                          <a:cubicBezTo>
                            <a:pt x="9053624" y="7812"/>
                            <a:pt x="9397464" y="-34905"/>
                            <a:pt x="9558000" y="0"/>
                          </a:cubicBezTo>
                          <a:cubicBezTo>
                            <a:pt x="9718536" y="34905"/>
                            <a:pt x="9877844" y="-14451"/>
                            <a:pt x="10125000" y="0"/>
                          </a:cubicBezTo>
                          <a:cubicBezTo>
                            <a:pt x="10372156" y="14451"/>
                            <a:pt x="10505153" y="6135"/>
                            <a:pt x="10800000" y="0"/>
                          </a:cubicBezTo>
                          <a:cubicBezTo>
                            <a:pt x="10773280" y="354984"/>
                            <a:pt x="10769271" y="395691"/>
                            <a:pt x="10800000" y="755200"/>
                          </a:cubicBezTo>
                          <a:cubicBezTo>
                            <a:pt x="10830729" y="1114709"/>
                            <a:pt x="10816011" y="1107643"/>
                            <a:pt x="10800000" y="1452800"/>
                          </a:cubicBezTo>
                          <a:cubicBezTo>
                            <a:pt x="10783989" y="1797957"/>
                            <a:pt x="10774516" y="1907474"/>
                            <a:pt x="10800000" y="2150400"/>
                          </a:cubicBezTo>
                          <a:cubicBezTo>
                            <a:pt x="10825484" y="2393326"/>
                            <a:pt x="10780127" y="2456196"/>
                            <a:pt x="10800000" y="2617600"/>
                          </a:cubicBezTo>
                          <a:cubicBezTo>
                            <a:pt x="10819873" y="2779004"/>
                            <a:pt x="10798467" y="3019832"/>
                            <a:pt x="10800000" y="3142400"/>
                          </a:cubicBezTo>
                          <a:cubicBezTo>
                            <a:pt x="10801533" y="3264968"/>
                            <a:pt x="10772853" y="3627872"/>
                            <a:pt x="10800000" y="3840000"/>
                          </a:cubicBezTo>
                          <a:cubicBezTo>
                            <a:pt x="10827147" y="4052128"/>
                            <a:pt x="10782043" y="4271255"/>
                            <a:pt x="10800000" y="4422400"/>
                          </a:cubicBezTo>
                          <a:cubicBezTo>
                            <a:pt x="10817957" y="4573545"/>
                            <a:pt x="10783895" y="4808499"/>
                            <a:pt x="10800000" y="4947200"/>
                          </a:cubicBezTo>
                          <a:cubicBezTo>
                            <a:pt x="10816105" y="5085901"/>
                            <a:pt x="10840564" y="5440262"/>
                            <a:pt x="10800000" y="5760000"/>
                          </a:cubicBezTo>
                          <a:cubicBezTo>
                            <a:pt x="10636035" y="5775486"/>
                            <a:pt x="10326460" y="5759220"/>
                            <a:pt x="10125000" y="5760000"/>
                          </a:cubicBezTo>
                          <a:cubicBezTo>
                            <a:pt x="9923540" y="5760780"/>
                            <a:pt x="9629789" y="5738402"/>
                            <a:pt x="9450000" y="5760000"/>
                          </a:cubicBezTo>
                          <a:cubicBezTo>
                            <a:pt x="9270211" y="5781598"/>
                            <a:pt x="9174481" y="5759981"/>
                            <a:pt x="8991000" y="5760000"/>
                          </a:cubicBezTo>
                          <a:cubicBezTo>
                            <a:pt x="8807519" y="5760019"/>
                            <a:pt x="8514512" y="5779177"/>
                            <a:pt x="8208000" y="5760000"/>
                          </a:cubicBezTo>
                          <a:cubicBezTo>
                            <a:pt x="7901488" y="5740823"/>
                            <a:pt x="7923872" y="5772682"/>
                            <a:pt x="7749000" y="5760000"/>
                          </a:cubicBezTo>
                          <a:cubicBezTo>
                            <a:pt x="7574128" y="5747318"/>
                            <a:pt x="7280838" y="5724684"/>
                            <a:pt x="6966000" y="5760000"/>
                          </a:cubicBezTo>
                          <a:cubicBezTo>
                            <a:pt x="6651162" y="5795316"/>
                            <a:pt x="6748380" y="5745872"/>
                            <a:pt x="6615000" y="5760000"/>
                          </a:cubicBezTo>
                          <a:cubicBezTo>
                            <a:pt x="6481620" y="5774128"/>
                            <a:pt x="6162931" y="5780801"/>
                            <a:pt x="5832000" y="5760000"/>
                          </a:cubicBezTo>
                          <a:cubicBezTo>
                            <a:pt x="5501069" y="5739199"/>
                            <a:pt x="5513725" y="5756972"/>
                            <a:pt x="5373000" y="5760000"/>
                          </a:cubicBezTo>
                          <a:cubicBezTo>
                            <a:pt x="5232275" y="5763028"/>
                            <a:pt x="5112420" y="5774005"/>
                            <a:pt x="5022000" y="5760000"/>
                          </a:cubicBezTo>
                          <a:cubicBezTo>
                            <a:pt x="4931580" y="5745995"/>
                            <a:pt x="4690943" y="5776294"/>
                            <a:pt x="4563000" y="5760000"/>
                          </a:cubicBezTo>
                          <a:cubicBezTo>
                            <a:pt x="4435057" y="5743706"/>
                            <a:pt x="4034415" y="5740789"/>
                            <a:pt x="3780000" y="5760000"/>
                          </a:cubicBezTo>
                          <a:cubicBezTo>
                            <a:pt x="3525585" y="5779211"/>
                            <a:pt x="3448032" y="5745791"/>
                            <a:pt x="3321000" y="5760000"/>
                          </a:cubicBezTo>
                          <a:cubicBezTo>
                            <a:pt x="3193968" y="5774209"/>
                            <a:pt x="3103129" y="5772444"/>
                            <a:pt x="2970000" y="5760000"/>
                          </a:cubicBezTo>
                          <a:cubicBezTo>
                            <a:pt x="2836871" y="5747556"/>
                            <a:pt x="2627132" y="5762052"/>
                            <a:pt x="2511000" y="5760000"/>
                          </a:cubicBezTo>
                          <a:cubicBezTo>
                            <a:pt x="2394868" y="5757948"/>
                            <a:pt x="2182323" y="5768312"/>
                            <a:pt x="1944000" y="5760000"/>
                          </a:cubicBezTo>
                          <a:cubicBezTo>
                            <a:pt x="1705677" y="5751688"/>
                            <a:pt x="1451812" y="5780514"/>
                            <a:pt x="1269000" y="5760000"/>
                          </a:cubicBezTo>
                          <a:cubicBezTo>
                            <a:pt x="1086188" y="5739486"/>
                            <a:pt x="964581" y="5781507"/>
                            <a:pt x="810000" y="5760000"/>
                          </a:cubicBezTo>
                          <a:cubicBezTo>
                            <a:pt x="655419" y="5738493"/>
                            <a:pt x="230095" y="5744789"/>
                            <a:pt x="0" y="5760000"/>
                          </a:cubicBezTo>
                          <a:cubicBezTo>
                            <a:pt x="31849" y="5505514"/>
                            <a:pt x="15788" y="5286288"/>
                            <a:pt x="0" y="5120000"/>
                          </a:cubicBezTo>
                          <a:cubicBezTo>
                            <a:pt x="-15788" y="4953712"/>
                            <a:pt x="-1595" y="4685872"/>
                            <a:pt x="0" y="4480000"/>
                          </a:cubicBezTo>
                          <a:cubicBezTo>
                            <a:pt x="1595" y="4274128"/>
                            <a:pt x="10203" y="4148431"/>
                            <a:pt x="0" y="3840000"/>
                          </a:cubicBezTo>
                          <a:cubicBezTo>
                            <a:pt x="-10203" y="3531569"/>
                            <a:pt x="-26942" y="3365990"/>
                            <a:pt x="0" y="3200000"/>
                          </a:cubicBezTo>
                          <a:cubicBezTo>
                            <a:pt x="26942" y="3034010"/>
                            <a:pt x="13820" y="2850095"/>
                            <a:pt x="0" y="2617600"/>
                          </a:cubicBezTo>
                          <a:cubicBezTo>
                            <a:pt x="-13820" y="2385105"/>
                            <a:pt x="27607" y="2109548"/>
                            <a:pt x="0" y="1920000"/>
                          </a:cubicBezTo>
                          <a:cubicBezTo>
                            <a:pt x="-27607" y="1730452"/>
                            <a:pt x="28658" y="1507632"/>
                            <a:pt x="0" y="1280000"/>
                          </a:cubicBezTo>
                          <a:cubicBezTo>
                            <a:pt x="-28658" y="1052368"/>
                            <a:pt x="2248" y="595548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3888DC-15D1-7393-3F8D-4485DD8AAD4F}"/>
                </a:ext>
              </a:extLst>
            </p:cNvPr>
            <p:cNvSpPr>
              <a:spLocks/>
            </p:cNvSpPr>
            <p:nvPr/>
          </p:nvSpPr>
          <p:spPr>
            <a:xfrm>
              <a:off x="661273" y="471470"/>
              <a:ext cx="10800000" cy="5760000"/>
            </a:xfrm>
            <a:custGeom>
              <a:avLst/>
              <a:gdLst>
                <a:gd name="connsiteX0" fmla="*/ 0 w 10800000"/>
                <a:gd name="connsiteY0" fmla="*/ 0 h 5760000"/>
                <a:gd name="connsiteX1" fmla="*/ 891000 w 10800000"/>
                <a:gd name="connsiteY1" fmla="*/ 0 h 5760000"/>
                <a:gd name="connsiteX2" fmla="*/ 1782000 w 10800000"/>
                <a:gd name="connsiteY2" fmla="*/ 0 h 5760000"/>
                <a:gd name="connsiteX3" fmla="*/ 2457000 w 10800000"/>
                <a:gd name="connsiteY3" fmla="*/ 0 h 5760000"/>
                <a:gd name="connsiteX4" fmla="*/ 3240000 w 10800000"/>
                <a:gd name="connsiteY4" fmla="*/ 0 h 5760000"/>
                <a:gd name="connsiteX5" fmla="*/ 3915000 w 10800000"/>
                <a:gd name="connsiteY5" fmla="*/ 0 h 5760000"/>
                <a:gd name="connsiteX6" fmla="*/ 4590000 w 10800000"/>
                <a:gd name="connsiteY6" fmla="*/ 0 h 5760000"/>
                <a:gd name="connsiteX7" fmla="*/ 5265000 w 10800000"/>
                <a:gd name="connsiteY7" fmla="*/ 0 h 5760000"/>
                <a:gd name="connsiteX8" fmla="*/ 5616000 w 10800000"/>
                <a:gd name="connsiteY8" fmla="*/ 0 h 5760000"/>
                <a:gd name="connsiteX9" fmla="*/ 6399000 w 10800000"/>
                <a:gd name="connsiteY9" fmla="*/ 0 h 5760000"/>
                <a:gd name="connsiteX10" fmla="*/ 6750000 w 10800000"/>
                <a:gd name="connsiteY10" fmla="*/ 0 h 5760000"/>
                <a:gd name="connsiteX11" fmla="*/ 7425000 w 10800000"/>
                <a:gd name="connsiteY11" fmla="*/ 0 h 5760000"/>
                <a:gd name="connsiteX12" fmla="*/ 8316000 w 10800000"/>
                <a:gd name="connsiteY12" fmla="*/ 0 h 5760000"/>
                <a:gd name="connsiteX13" fmla="*/ 9207000 w 10800000"/>
                <a:gd name="connsiteY13" fmla="*/ 0 h 5760000"/>
                <a:gd name="connsiteX14" fmla="*/ 9990000 w 10800000"/>
                <a:gd name="connsiteY14" fmla="*/ 0 h 5760000"/>
                <a:gd name="connsiteX15" fmla="*/ 10800000 w 10800000"/>
                <a:gd name="connsiteY15" fmla="*/ 0 h 5760000"/>
                <a:gd name="connsiteX16" fmla="*/ 10800000 w 10800000"/>
                <a:gd name="connsiteY16" fmla="*/ 467200 h 5760000"/>
                <a:gd name="connsiteX17" fmla="*/ 10800000 w 10800000"/>
                <a:gd name="connsiteY17" fmla="*/ 1107200 h 5760000"/>
                <a:gd name="connsiteX18" fmla="*/ 10800000 w 10800000"/>
                <a:gd name="connsiteY18" fmla="*/ 1747200 h 5760000"/>
                <a:gd name="connsiteX19" fmla="*/ 10800000 w 10800000"/>
                <a:gd name="connsiteY19" fmla="*/ 2329600 h 5760000"/>
                <a:gd name="connsiteX20" fmla="*/ 10800000 w 10800000"/>
                <a:gd name="connsiteY20" fmla="*/ 3084800 h 5760000"/>
                <a:gd name="connsiteX21" fmla="*/ 10800000 w 10800000"/>
                <a:gd name="connsiteY21" fmla="*/ 3609600 h 5760000"/>
                <a:gd name="connsiteX22" fmla="*/ 10800000 w 10800000"/>
                <a:gd name="connsiteY22" fmla="*/ 4364800 h 5760000"/>
                <a:gd name="connsiteX23" fmla="*/ 10800000 w 10800000"/>
                <a:gd name="connsiteY23" fmla="*/ 4889600 h 5760000"/>
                <a:gd name="connsiteX24" fmla="*/ 10800000 w 10800000"/>
                <a:gd name="connsiteY24" fmla="*/ 5760000 h 5760000"/>
                <a:gd name="connsiteX25" fmla="*/ 9909000 w 10800000"/>
                <a:gd name="connsiteY25" fmla="*/ 5760000 h 5760000"/>
                <a:gd name="connsiteX26" fmla="*/ 9342000 w 10800000"/>
                <a:gd name="connsiteY26" fmla="*/ 5760000 h 5760000"/>
                <a:gd name="connsiteX27" fmla="*/ 8559000 w 10800000"/>
                <a:gd name="connsiteY27" fmla="*/ 5760000 h 5760000"/>
                <a:gd name="connsiteX28" fmla="*/ 8208000 w 10800000"/>
                <a:gd name="connsiteY28" fmla="*/ 5760000 h 5760000"/>
                <a:gd name="connsiteX29" fmla="*/ 7317000 w 10800000"/>
                <a:gd name="connsiteY29" fmla="*/ 5760000 h 5760000"/>
                <a:gd name="connsiteX30" fmla="*/ 6750000 w 10800000"/>
                <a:gd name="connsiteY30" fmla="*/ 5760000 h 5760000"/>
                <a:gd name="connsiteX31" fmla="*/ 6075000 w 10800000"/>
                <a:gd name="connsiteY31" fmla="*/ 5760000 h 5760000"/>
                <a:gd name="connsiteX32" fmla="*/ 5616000 w 10800000"/>
                <a:gd name="connsiteY32" fmla="*/ 5760000 h 5760000"/>
                <a:gd name="connsiteX33" fmla="*/ 4833000 w 10800000"/>
                <a:gd name="connsiteY33" fmla="*/ 5760000 h 5760000"/>
                <a:gd name="connsiteX34" fmla="*/ 3942000 w 10800000"/>
                <a:gd name="connsiteY34" fmla="*/ 5760000 h 5760000"/>
                <a:gd name="connsiteX35" fmla="*/ 3375000 w 10800000"/>
                <a:gd name="connsiteY35" fmla="*/ 5760000 h 5760000"/>
                <a:gd name="connsiteX36" fmla="*/ 2484000 w 10800000"/>
                <a:gd name="connsiteY36" fmla="*/ 5760000 h 5760000"/>
                <a:gd name="connsiteX37" fmla="*/ 1809000 w 10800000"/>
                <a:gd name="connsiteY37" fmla="*/ 5760000 h 5760000"/>
                <a:gd name="connsiteX38" fmla="*/ 918000 w 10800000"/>
                <a:gd name="connsiteY38" fmla="*/ 5760000 h 5760000"/>
                <a:gd name="connsiteX39" fmla="*/ 0 w 10800000"/>
                <a:gd name="connsiteY39" fmla="*/ 5760000 h 5760000"/>
                <a:gd name="connsiteX40" fmla="*/ 0 w 10800000"/>
                <a:gd name="connsiteY40" fmla="*/ 5235200 h 5760000"/>
                <a:gd name="connsiteX41" fmla="*/ 0 w 10800000"/>
                <a:gd name="connsiteY41" fmla="*/ 4537600 h 5760000"/>
                <a:gd name="connsiteX42" fmla="*/ 0 w 10800000"/>
                <a:gd name="connsiteY42" fmla="*/ 3840000 h 5760000"/>
                <a:gd name="connsiteX43" fmla="*/ 0 w 10800000"/>
                <a:gd name="connsiteY43" fmla="*/ 3084800 h 5760000"/>
                <a:gd name="connsiteX44" fmla="*/ 0 w 10800000"/>
                <a:gd name="connsiteY44" fmla="*/ 2617600 h 5760000"/>
                <a:gd name="connsiteX45" fmla="*/ 0 w 10800000"/>
                <a:gd name="connsiteY45" fmla="*/ 2150400 h 5760000"/>
                <a:gd name="connsiteX46" fmla="*/ 0 w 10800000"/>
                <a:gd name="connsiteY46" fmla="*/ 1395200 h 5760000"/>
                <a:gd name="connsiteX47" fmla="*/ 0 w 10800000"/>
                <a:gd name="connsiteY47" fmla="*/ 812800 h 5760000"/>
                <a:gd name="connsiteX48" fmla="*/ 0 w 10800000"/>
                <a:gd name="connsiteY48" fmla="*/ 0 h 57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0800000" h="5760000" fill="none" extrusionOk="0">
                  <a:moveTo>
                    <a:pt x="0" y="0"/>
                  </a:moveTo>
                  <a:cubicBezTo>
                    <a:pt x="244807" y="-31058"/>
                    <a:pt x="681013" y="7277"/>
                    <a:pt x="891000" y="0"/>
                  </a:cubicBezTo>
                  <a:cubicBezTo>
                    <a:pt x="1100987" y="-7277"/>
                    <a:pt x="1508315" y="-23992"/>
                    <a:pt x="1782000" y="0"/>
                  </a:cubicBezTo>
                  <a:cubicBezTo>
                    <a:pt x="2055685" y="23992"/>
                    <a:pt x="2280709" y="9631"/>
                    <a:pt x="2457000" y="0"/>
                  </a:cubicBezTo>
                  <a:cubicBezTo>
                    <a:pt x="2633291" y="-9631"/>
                    <a:pt x="2891037" y="4443"/>
                    <a:pt x="3240000" y="0"/>
                  </a:cubicBezTo>
                  <a:cubicBezTo>
                    <a:pt x="3588963" y="-4443"/>
                    <a:pt x="3700782" y="21484"/>
                    <a:pt x="3915000" y="0"/>
                  </a:cubicBezTo>
                  <a:cubicBezTo>
                    <a:pt x="4129218" y="-21484"/>
                    <a:pt x="4355968" y="-18895"/>
                    <a:pt x="4590000" y="0"/>
                  </a:cubicBezTo>
                  <a:cubicBezTo>
                    <a:pt x="4824032" y="18895"/>
                    <a:pt x="5001825" y="-23168"/>
                    <a:pt x="5265000" y="0"/>
                  </a:cubicBezTo>
                  <a:cubicBezTo>
                    <a:pt x="5528175" y="23168"/>
                    <a:pt x="5489508" y="12683"/>
                    <a:pt x="5616000" y="0"/>
                  </a:cubicBezTo>
                  <a:cubicBezTo>
                    <a:pt x="5742492" y="-12683"/>
                    <a:pt x="6073853" y="-10316"/>
                    <a:pt x="6399000" y="0"/>
                  </a:cubicBezTo>
                  <a:cubicBezTo>
                    <a:pt x="6724147" y="10316"/>
                    <a:pt x="6577659" y="-11411"/>
                    <a:pt x="6750000" y="0"/>
                  </a:cubicBezTo>
                  <a:cubicBezTo>
                    <a:pt x="6922341" y="11411"/>
                    <a:pt x="7163327" y="32722"/>
                    <a:pt x="7425000" y="0"/>
                  </a:cubicBezTo>
                  <a:cubicBezTo>
                    <a:pt x="7686673" y="-32722"/>
                    <a:pt x="8114719" y="-42508"/>
                    <a:pt x="8316000" y="0"/>
                  </a:cubicBezTo>
                  <a:cubicBezTo>
                    <a:pt x="8517281" y="42508"/>
                    <a:pt x="8859701" y="-21401"/>
                    <a:pt x="9207000" y="0"/>
                  </a:cubicBezTo>
                  <a:cubicBezTo>
                    <a:pt x="9554299" y="21401"/>
                    <a:pt x="9765973" y="9612"/>
                    <a:pt x="9990000" y="0"/>
                  </a:cubicBezTo>
                  <a:cubicBezTo>
                    <a:pt x="10214027" y="-9612"/>
                    <a:pt x="10465425" y="27115"/>
                    <a:pt x="10800000" y="0"/>
                  </a:cubicBezTo>
                  <a:cubicBezTo>
                    <a:pt x="10809151" y="176738"/>
                    <a:pt x="10793320" y="363017"/>
                    <a:pt x="10800000" y="467200"/>
                  </a:cubicBezTo>
                  <a:cubicBezTo>
                    <a:pt x="10806680" y="571383"/>
                    <a:pt x="10771765" y="853118"/>
                    <a:pt x="10800000" y="1107200"/>
                  </a:cubicBezTo>
                  <a:cubicBezTo>
                    <a:pt x="10828235" y="1361282"/>
                    <a:pt x="10814769" y="1487093"/>
                    <a:pt x="10800000" y="1747200"/>
                  </a:cubicBezTo>
                  <a:cubicBezTo>
                    <a:pt x="10785231" y="2007307"/>
                    <a:pt x="10773173" y="2177920"/>
                    <a:pt x="10800000" y="2329600"/>
                  </a:cubicBezTo>
                  <a:cubicBezTo>
                    <a:pt x="10826827" y="2481280"/>
                    <a:pt x="10803619" y="2715255"/>
                    <a:pt x="10800000" y="3084800"/>
                  </a:cubicBezTo>
                  <a:cubicBezTo>
                    <a:pt x="10796381" y="3454345"/>
                    <a:pt x="10813431" y="3372194"/>
                    <a:pt x="10800000" y="3609600"/>
                  </a:cubicBezTo>
                  <a:cubicBezTo>
                    <a:pt x="10786569" y="3847006"/>
                    <a:pt x="10779801" y="4182882"/>
                    <a:pt x="10800000" y="4364800"/>
                  </a:cubicBezTo>
                  <a:cubicBezTo>
                    <a:pt x="10820199" y="4546718"/>
                    <a:pt x="10800638" y="4781448"/>
                    <a:pt x="10800000" y="4889600"/>
                  </a:cubicBezTo>
                  <a:cubicBezTo>
                    <a:pt x="10799362" y="4997752"/>
                    <a:pt x="10761398" y="5405581"/>
                    <a:pt x="10800000" y="5760000"/>
                  </a:cubicBezTo>
                  <a:cubicBezTo>
                    <a:pt x="10422304" y="5804299"/>
                    <a:pt x="10321338" y="5726099"/>
                    <a:pt x="9909000" y="5760000"/>
                  </a:cubicBezTo>
                  <a:cubicBezTo>
                    <a:pt x="9496662" y="5793901"/>
                    <a:pt x="9624308" y="5735861"/>
                    <a:pt x="9342000" y="5760000"/>
                  </a:cubicBezTo>
                  <a:cubicBezTo>
                    <a:pt x="9059692" y="5784139"/>
                    <a:pt x="8778794" y="5786344"/>
                    <a:pt x="8559000" y="5760000"/>
                  </a:cubicBezTo>
                  <a:cubicBezTo>
                    <a:pt x="8339206" y="5733656"/>
                    <a:pt x="8282505" y="5744051"/>
                    <a:pt x="8208000" y="5760000"/>
                  </a:cubicBezTo>
                  <a:cubicBezTo>
                    <a:pt x="8133495" y="5775949"/>
                    <a:pt x="7496383" y="5729026"/>
                    <a:pt x="7317000" y="5760000"/>
                  </a:cubicBezTo>
                  <a:cubicBezTo>
                    <a:pt x="7137617" y="5790974"/>
                    <a:pt x="6967870" y="5782574"/>
                    <a:pt x="6750000" y="5760000"/>
                  </a:cubicBezTo>
                  <a:cubicBezTo>
                    <a:pt x="6532130" y="5737426"/>
                    <a:pt x="6231190" y="5739755"/>
                    <a:pt x="6075000" y="5760000"/>
                  </a:cubicBezTo>
                  <a:cubicBezTo>
                    <a:pt x="5918810" y="5780245"/>
                    <a:pt x="5772263" y="5751426"/>
                    <a:pt x="5616000" y="5760000"/>
                  </a:cubicBezTo>
                  <a:cubicBezTo>
                    <a:pt x="5459737" y="5768574"/>
                    <a:pt x="5063977" y="5781865"/>
                    <a:pt x="4833000" y="5760000"/>
                  </a:cubicBezTo>
                  <a:cubicBezTo>
                    <a:pt x="4602023" y="5738135"/>
                    <a:pt x="4354981" y="5783916"/>
                    <a:pt x="3942000" y="5760000"/>
                  </a:cubicBezTo>
                  <a:cubicBezTo>
                    <a:pt x="3529019" y="5736084"/>
                    <a:pt x="3575094" y="5771061"/>
                    <a:pt x="3375000" y="5760000"/>
                  </a:cubicBezTo>
                  <a:cubicBezTo>
                    <a:pt x="3174906" y="5748939"/>
                    <a:pt x="2861901" y="5791758"/>
                    <a:pt x="2484000" y="5760000"/>
                  </a:cubicBezTo>
                  <a:cubicBezTo>
                    <a:pt x="2106099" y="5728242"/>
                    <a:pt x="2097968" y="5748296"/>
                    <a:pt x="1809000" y="5760000"/>
                  </a:cubicBezTo>
                  <a:cubicBezTo>
                    <a:pt x="1520032" y="5771704"/>
                    <a:pt x="1120962" y="5719677"/>
                    <a:pt x="918000" y="5760000"/>
                  </a:cubicBezTo>
                  <a:cubicBezTo>
                    <a:pt x="715038" y="5800323"/>
                    <a:pt x="198853" y="5784464"/>
                    <a:pt x="0" y="5760000"/>
                  </a:cubicBezTo>
                  <a:cubicBezTo>
                    <a:pt x="4693" y="5632115"/>
                    <a:pt x="-10479" y="5474792"/>
                    <a:pt x="0" y="5235200"/>
                  </a:cubicBezTo>
                  <a:cubicBezTo>
                    <a:pt x="10479" y="4995608"/>
                    <a:pt x="-14503" y="4783290"/>
                    <a:pt x="0" y="4537600"/>
                  </a:cubicBezTo>
                  <a:cubicBezTo>
                    <a:pt x="14503" y="4291910"/>
                    <a:pt x="3840" y="4078804"/>
                    <a:pt x="0" y="3840000"/>
                  </a:cubicBezTo>
                  <a:cubicBezTo>
                    <a:pt x="-3840" y="3601196"/>
                    <a:pt x="3956" y="3265635"/>
                    <a:pt x="0" y="3084800"/>
                  </a:cubicBezTo>
                  <a:cubicBezTo>
                    <a:pt x="-3956" y="2903965"/>
                    <a:pt x="21586" y="2805297"/>
                    <a:pt x="0" y="2617600"/>
                  </a:cubicBezTo>
                  <a:cubicBezTo>
                    <a:pt x="-21586" y="2429903"/>
                    <a:pt x="-5187" y="2286741"/>
                    <a:pt x="0" y="2150400"/>
                  </a:cubicBezTo>
                  <a:cubicBezTo>
                    <a:pt x="5187" y="2014059"/>
                    <a:pt x="-25623" y="1739171"/>
                    <a:pt x="0" y="1395200"/>
                  </a:cubicBezTo>
                  <a:cubicBezTo>
                    <a:pt x="25623" y="1051229"/>
                    <a:pt x="4119" y="1041633"/>
                    <a:pt x="0" y="812800"/>
                  </a:cubicBezTo>
                  <a:cubicBezTo>
                    <a:pt x="-4119" y="583967"/>
                    <a:pt x="-7974" y="242192"/>
                    <a:pt x="0" y="0"/>
                  </a:cubicBezTo>
                  <a:close/>
                </a:path>
                <a:path w="10800000" h="5760000" stroke="0" extrusionOk="0">
                  <a:moveTo>
                    <a:pt x="0" y="0"/>
                  </a:moveTo>
                  <a:cubicBezTo>
                    <a:pt x="171210" y="-8563"/>
                    <a:pt x="288598" y="17357"/>
                    <a:pt x="567000" y="0"/>
                  </a:cubicBezTo>
                  <a:cubicBezTo>
                    <a:pt x="845402" y="-17357"/>
                    <a:pt x="771546" y="13199"/>
                    <a:pt x="918000" y="0"/>
                  </a:cubicBezTo>
                  <a:cubicBezTo>
                    <a:pt x="1064454" y="-13199"/>
                    <a:pt x="1513374" y="27671"/>
                    <a:pt x="1809000" y="0"/>
                  </a:cubicBezTo>
                  <a:cubicBezTo>
                    <a:pt x="2104626" y="-27671"/>
                    <a:pt x="2123061" y="1863"/>
                    <a:pt x="2376000" y="0"/>
                  </a:cubicBezTo>
                  <a:cubicBezTo>
                    <a:pt x="2628939" y="-1863"/>
                    <a:pt x="2750616" y="-26057"/>
                    <a:pt x="2943000" y="0"/>
                  </a:cubicBezTo>
                  <a:cubicBezTo>
                    <a:pt x="3135384" y="26057"/>
                    <a:pt x="3438402" y="41041"/>
                    <a:pt x="3834000" y="0"/>
                  </a:cubicBezTo>
                  <a:cubicBezTo>
                    <a:pt x="4229598" y="-41041"/>
                    <a:pt x="4098620" y="1377"/>
                    <a:pt x="4293000" y="0"/>
                  </a:cubicBezTo>
                  <a:cubicBezTo>
                    <a:pt x="4487380" y="-1377"/>
                    <a:pt x="4921566" y="-10119"/>
                    <a:pt x="5184000" y="0"/>
                  </a:cubicBezTo>
                  <a:cubicBezTo>
                    <a:pt x="5446434" y="10119"/>
                    <a:pt x="5786824" y="-10337"/>
                    <a:pt x="6075000" y="0"/>
                  </a:cubicBezTo>
                  <a:cubicBezTo>
                    <a:pt x="6363176" y="10337"/>
                    <a:pt x="6523422" y="-10409"/>
                    <a:pt x="6750000" y="0"/>
                  </a:cubicBezTo>
                  <a:cubicBezTo>
                    <a:pt x="6976578" y="10409"/>
                    <a:pt x="7335295" y="-26601"/>
                    <a:pt x="7641000" y="0"/>
                  </a:cubicBezTo>
                  <a:cubicBezTo>
                    <a:pt x="7946705" y="26601"/>
                    <a:pt x="8065280" y="-2096"/>
                    <a:pt x="8208000" y="0"/>
                  </a:cubicBezTo>
                  <a:cubicBezTo>
                    <a:pt x="8350720" y="2096"/>
                    <a:pt x="8496376" y="-7812"/>
                    <a:pt x="8775000" y="0"/>
                  </a:cubicBezTo>
                  <a:cubicBezTo>
                    <a:pt x="9053624" y="7812"/>
                    <a:pt x="9397464" y="-34905"/>
                    <a:pt x="9558000" y="0"/>
                  </a:cubicBezTo>
                  <a:cubicBezTo>
                    <a:pt x="9718536" y="34905"/>
                    <a:pt x="9877844" y="-14451"/>
                    <a:pt x="10125000" y="0"/>
                  </a:cubicBezTo>
                  <a:cubicBezTo>
                    <a:pt x="10372156" y="14451"/>
                    <a:pt x="10505153" y="6135"/>
                    <a:pt x="10800000" y="0"/>
                  </a:cubicBezTo>
                  <a:cubicBezTo>
                    <a:pt x="10773280" y="354984"/>
                    <a:pt x="10769271" y="395691"/>
                    <a:pt x="10800000" y="755200"/>
                  </a:cubicBezTo>
                  <a:cubicBezTo>
                    <a:pt x="10830729" y="1114709"/>
                    <a:pt x="10816011" y="1107643"/>
                    <a:pt x="10800000" y="1452800"/>
                  </a:cubicBezTo>
                  <a:cubicBezTo>
                    <a:pt x="10783989" y="1797957"/>
                    <a:pt x="10774516" y="1907474"/>
                    <a:pt x="10800000" y="2150400"/>
                  </a:cubicBezTo>
                  <a:cubicBezTo>
                    <a:pt x="10825484" y="2393326"/>
                    <a:pt x="10780127" y="2456196"/>
                    <a:pt x="10800000" y="2617600"/>
                  </a:cubicBezTo>
                  <a:cubicBezTo>
                    <a:pt x="10819873" y="2779004"/>
                    <a:pt x="10798467" y="3019832"/>
                    <a:pt x="10800000" y="3142400"/>
                  </a:cubicBezTo>
                  <a:cubicBezTo>
                    <a:pt x="10801533" y="3264968"/>
                    <a:pt x="10772853" y="3627872"/>
                    <a:pt x="10800000" y="3840000"/>
                  </a:cubicBezTo>
                  <a:cubicBezTo>
                    <a:pt x="10827147" y="4052128"/>
                    <a:pt x="10782043" y="4271255"/>
                    <a:pt x="10800000" y="4422400"/>
                  </a:cubicBezTo>
                  <a:cubicBezTo>
                    <a:pt x="10817957" y="4573545"/>
                    <a:pt x="10783895" y="4808499"/>
                    <a:pt x="10800000" y="4947200"/>
                  </a:cubicBezTo>
                  <a:cubicBezTo>
                    <a:pt x="10816105" y="5085901"/>
                    <a:pt x="10840564" y="5440262"/>
                    <a:pt x="10800000" y="5760000"/>
                  </a:cubicBezTo>
                  <a:cubicBezTo>
                    <a:pt x="10636035" y="5775486"/>
                    <a:pt x="10326460" y="5759220"/>
                    <a:pt x="10125000" y="5760000"/>
                  </a:cubicBezTo>
                  <a:cubicBezTo>
                    <a:pt x="9923540" y="5760780"/>
                    <a:pt x="9629789" y="5738402"/>
                    <a:pt x="9450000" y="5760000"/>
                  </a:cubicBezTo>
                  <a:cubicBezTo>
                    <a:pt x="9270211" y="5781598"/>
                    <a:pt x="9174481" y="5759981"/>
                    <a:pt x="8991000" y="5760000"/>
                  </a:cubicBezTo>
                  <a:cubicBezTo>
                    <a:pt x="8807519" y="5760019"/>
                    <a:pt x="8514512" y="5779177"/>
                    <a:pt x="8208000" y="5760000"/>
                  </a:cubicBezTo>
                  <a:cubicBezTo>
                    <a:pt x="7901488" y="5740823"/>
                    <a:pt x="7923872" y="5772682"/>
                    <a:pt x="7749000" y="5760000"/>
                  </a:cubicBezTo>
                  <a:cubicBezTo>
                    <a:pt x="7574128" y="5747318"/>
                    <a:pt x="7280838" y="5724684"/>
                    <a:pt x="6966000" y="5760000"/>
                  </a:cubicBezTo>
                  <a:cubicBezTo>
                    <a:pt x="6651162" y="5795316"/>
                    <a:pt x="6748380" y="5745872"/>
                    <a:pt x="6615000" y="5760000"/>
                  </a:cubicBezTo>
                  <a:cubicBezTo>
                    <a:pt x="6481620" y="5774128"/>
                    <a:pt x="6162931" y="5780801"/>
                    <a:pt x="5832000" y="5760000"/>
                  </a:cubicBezTo>
                  <a:cubicBezTo>
                    <a:pt x="5501069" y="5739199"/>
                    <a:pt x="5513725" y="5756972"/>
                    <a:pt x="5373000" y="5760000"/>
                  </a:cubicBezTo>
                  <a:cubicBezTo>
                    <a:pt x="5232275" y="5763028"/>
                    <a:pt x="5112420" y="5774005"/>
                    <a:pt x="5022000" y="5760000"/>
                  </a:cubicBezTo>
                  <a:cubicBezTo>
                    <a:pt x="4931580" y="5745995"/>
                    <a:pt x="4690943" y="5776294"/>
                    <a:pt x="4563000" y="5760000"/>
                  </a:cubicBezTo>
                  <a:cubicBezTo>
                    <a:pt x="4435057" y="5743706"/>
                    <a:pt x="4034415" y="5740789"/>
                    <a:pt x="3780000" y="5760000"/>
                  </a:cubicBezTo>
                  <a:cubicBezTo>
                    <a:pt x="3525585" y="5779211"/>
                    <a:pt x="3448032" y="5745791"/>
                    <a:pt x="3321000" y="5760000"/>
                  </a:cubicBezTo>
                  <a:cubicBezTo>
                    <a:pt x="3193968" y="5774209"/>
                    <a:pt x="3103129" y="5772444"/>
                    <a:pt x="2970000" y="5760000"/>
                  </a:cubicBezTo>
                  <a:cubicBezTo>
                    <a:pt x="2836871" y="5747556"/>
                    <a:pt x="2627132" y="5762052"/>
                    <a:pt x="2511000" y="5760000"/>
                  </a:cubicBezTo>
                  <a:cubicBezTo>
                    <a:pt x="2394868" y="5757948"/>
                    <a:pt x="2182323" y="5768312"/>
                    <a:pt x="1944000" y="5760000"/>
                  </a:cubicBezTo>
                  <a:cubicBezTo>
                    <a:pt x="1705677" y="5751688"/>
                    <a:pt x="1451812" y="5780514"/>
                    <a:pt x="1269000" y="5760000"/>
                  </a:cubicBezTo>
                  <a:cubicBezTo>
                    <a:pt x="1086188" y="5739486"/>
                    <a:pt x="964581" y="5781507"/>
                    <a:pt x="810000" y="5760000"/>
                  </a:cubicBezTo>
                  <a:cubicBezTo>
                    <a:pt x="655419" y="5738493"/>
                    <a:pt x="230095" y="5744789"/>
                    <a:pt x="0" y="5760000"/>
                  </a:cubicBezTo>
                  <a:cubicBezTo>
                    <a:pt x="31849" y="5505514"/>
                    <a:pt x="15788" y="5286288"/>
                    <a:pt x="0" y="5120000"/>
                  </a:cubicBezTo>
                  <a:cubicBezTo>
                    <a:pt x="-15788" y="4953712"/>
                    <a:pt x="-1595" y="4685872"/>
                    <a:pt x="0" y="4480000"/>
                  </a:cubicBezTo>
                  <a:cubicBezTo>
                    <a:pt x="1595" y="4274128"/>
                    <a:pt x="10203" y="4148431"/>
                    <a:pt x="0" y="3840000"/>
                  </a:cubicBezTo>
                  <a:cubicBezTo>
                    <a:pt x="-10203" y="3531569"/>
                    <a:pt x="-26942" y="3365990"/>
                    <a:pt x="0" y="3200000"/>
                  </a:cubicBezTo>
                  <a:cubicBezTo>
                    <a:pt x="26942" y="3034010"/>
                    <a:pt x="13820" y="2850095"/>
                    <a:pt x="0" y="2617600"/>
                  </a:cubicBezTo>
                  <a:cubicBezTo>
                    <a:pt x="-13820" y="2385105"/>
                    <a:pt x="27607" y="2109548"/>
                    <a:pt x="0" y="1920000"/>
                  </a:cubicBezTo>
                  <a:cubicBezTo>
                    <a:pt x="-27607" y="1730452"/>
                    <a:pt x="28658" y="1507632"/>
                    <a:pt x="0" y="1280000"/>
                  </a:cubicBezTo>
                  <a:cubicBezTo>
                    <a:pt x="-28658" y="1052368"/>
                    <a:pt x="2248" y="59554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0F635BD-659D-E296-9CD7-284879EA7A23}"/>
              </a:ext>
            </a:extLst>
          </p:cNvPr>
          <p:cNvSpPr txBox="1"/>
          <p:nvPr/>
        </p:nvSpPr>
        <p:spPr>
          <a:xfrm>
            <a:off x="1465756" y="2788401"/>
            <a:ext cx="9260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Thank you!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07488-4281-A2BF-E7D9-701F0D61DAA3}"/>
              </a:ext>
            </a:extLst>
          </p:cNvPr>
          <p:cNvSpPr txBox="1"/>
          <p:nvPr/>
        </p:nvSpPr>
        <p:spPr>
          <a:xfrm>
            <a:off x="1465756" y="5567939"/>
            <a:ext cx="926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  <a:latin typeface="Bahnschrift SemiLight" panose="020B0502040204020203" pitchFamily="34" charset="0"/>
                <a:hlinkClick r:id="rId2"/>
              </a:rPr>
              <a:t>Github</a:t>
            </a:r>
            <a:r>
              <a:rPr lang="en-CA" sz="20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, </a:t>
            </a:r>
            <a:r>
              <a:rPr lang="en-CA" sz="2000" dirty="0">
                <a:solidFill>
                  <a:schemeClr val="tx2"/>
                </a:solidFill>
                <a:latin typeface="Bahnschrift SemiLight" panose="020B0502040204020203" pitchFamily="34" charset="0"/>
                <a:hlinkClick r:id="rId3"/>
              </a:rPr>
              <a:t>LinkedIn</a:t>
            </a:r>
            <a:endParaRPr lang="en-CA" sz="2000" dirty="0">
              <a:solidFill>
                <a:schemeClr val="tx2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0BD76-0AA8-DABB-B82A-16BE4DC4E3D2}"/>
              </a:ext>
            </a:extLst>
          </p:cNvPr>
          <p:cNvSpPr txBox="1"/>
          <p:nvPr/>
        </p:nvSpPr>
        <p:spPr>
          <a:xfrm>
            <a:off x="1465756" y="5044719"/>
            <a:ext cx="926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chemeClr val="tx2"/>
                </a:solidFill>
                <a:latin typeface="Bahnschrift SemiLight" panose="020B0502040204020203" pitchFamily="34" charset="0"/>
              </a:rPr>
              <a:t>Korinne Angela White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B23346-0639-543E-6501-E165A2695F63}"/>
              </a:ext>
            </a:extLst>
          </p:cNvPr>
          <p:cNvGrpSpPr/>
          <p:nvPr/>
        </p:nvGrpSpPr>
        <p:grpSpPr>
          <a:xfrm>
            <a:off x="1819106" y="726067"/>
            <a:ext cx="3077074" cy="3077074"/>
            <a:chOff x="950567" y="890016"/>
            <a:chExt cx="2249833" cy="214579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6B47148-5774-0167-DF09-092E88396501}"/>
                </a:ext>
              </a:extLst>
            </p:cNvPr>
            <p:cNvCxnSpPr>
              <a:cxnSpLocks/>
            </p:cNvCxnSpPr>
            <p:nvPr/>
          </p:nvCxnSpPr>
          <p:spPr>
            <a:xfrm>
              <a:off x="2075483" y="890016"/>
              <a:ext cx="0" cy="2145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72DC94-FB68-C852-1ECB-CD6D5C4D3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67" y="1962912"/>
              <a:ext cx="2249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0F3AFA64-74CC-D075-46C0-9FCA5AFF2973}"/>
              </a:ext>
            </a:extLst>
          </p:cNvPr>
          <p:cNvSpPr/>
          <p:nvPr/>
        </p:nvSpPr>
        <p:spPr>
          <a:xfrm rot="20361476">
            <a:off x="2329650" y="1236611"/>
            <a:ext cx="2055986" cy="20559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D74FB2-5A33-CB97-F3D8-489751D3E8E9}"/>
              </a:ext>
            </a:extLst>
          </p:cNvPr>
          <p:cNvSpPr/>
          <p:nvPr/>
        </p:nvSpPr>
        <p:spPr>
          <a:xfrm rot="20361476">
            <a:off x="2554441" y="1461402"/>
            <a:ext cx="1606404" cy="160640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17EA2E-C2C1-2E67-21BC-519C420271F7}"/>
              </a:ext>
            </a:extLst>
          </p:cNvPr>
          <p:cNvSpPr/>
          <p:nvPr/>
        </p:nvSpPr>
        <p:spPr>
          <a:xfrm rot="20361476">
            <a:off x="2778766" y="1685727"/>
            <a:ext cx="1157754" cy="11577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       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810ED-960D-4727-4DB3-4A595831BAED}"/>
              </a:ext>
            </a:extLst>
          </p:cNvPr>
          <p:cNvSpPr/>
          <p:nvPr/>
        </p:nvSpPr>
        <p:spPr>
          <a:xfrm rot="20361476">
            <a:off x="3018432" y="1925393"/>
            <a:ext cx="678422" cy="67842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46E40B-857C-4D7A-BCF0-03D7F8DF563A}"/>
              </a:ext>
            </a:extLst>
          </p:cNvPr>
          <p:cNvSpPr/>
          <p:nvPr/>
        </p:nvSpPr>
        <p:spPr>
          <a:xfrm rot="20361476">
            <a:off x="3480799" y="1928407"/>
            <a:ext cx="235378" cy="2353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855D67-6377-F982-2130-2DCF63DE1496}"/>
              </a:ext>
            </a:extLst>
          </p:cNvPr>
          <p:cNvSpPr/>
          <p:nvPr/>
        </p:nvSpPr>
        <p:spPr>
          <a:xfrm rot="8890065">
            <a:off x="7864901" y="2931063"/>
            <a:ext cx="1930014" cy="193001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70A2F6-78C5-F219-56D8-B4D071867F42}"/>
              </a:ext>
            </a:extLst>
          </p:cNvPr>
          <p:cNvSpPr/>
          <p:nvPr/>
        </p:nvSpPr>
        <p:spPr>
          <a:xfrm rot="8890065">
            <a:off x="8075919" y="3142081"/>
            <a:ext cx="1507978" cy="15079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2EAEE2-5ECD-9B15-CE10-18D8A550F690}"/>
              </a:ext>
            </a:extLst>
          </p:cNvPr>
          <p:cNvSpPr/>
          <p:nvPr/>
        </p:nvSpPr>
        <p:spPr>
          <a:xfrm rot="8890065">
            <a:off x="8286499" y="3352661"/>
            <a:ext cx="1086818" cy="108681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8094F3-DA42-EE1A-5C53-6967857C359C}"/>
              </a:ext>
            </a:extLst>
          </p:cNvPr>
          <p:cNvSpPr/>
          <p:nvPr/>
        </p:nvSpPr>
        <p:spPr>
          <a:xfrm rot="8890065">
            <a:off x="8511481" y="3577643"/>
            <a:ext cx="636854" cy="63685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1AD9B8-0F4B-6586-0160-DFD3483049C5}"/>
              </a:ext>
            </a:extLst>
          </p:cNvPr>
          <p:cNvGrpSpPr/>
          <p:nvPr/>
        </p:nvGrpSpPr>
        <p:grpSpPr>
          <a:xfrm rot="5400000">
            <a:off x="7525408" y="2591570"/>
            <a:ext cx="2609000" cy="2609000"/>
            <a:chOff x="950567" y="890016"/>
            <a:chExt cx="2249833" cy="214579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755740-2435-066E-06A4-7CB64FBB24F6}"/>
                </a:ext>
              </a:extLst>
            </p:cNvPr>
            <p:cNvCxnSpPr>
              <a:cxnSpLocks/>
            </p:cNvCxnSpPr>
            <p:nvPr/>
          </p:nvCxnSpPr>
          <p:spPr>
            <a:xfrm>
              <a:off x="2075483" y="890016"/>
              <a:ext cx="0" cy="21457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776635F-9E6F-9FCC-E4B3-E00FCBBBC2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67" y="1962912"/>
              <a:ext cx="2249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D4F296E-6E42-5A6B-F5A2-7D0AE6EAB7ED}"/>
              </a:ext>
            </a:extLst>
          </p:cNvPr>
          <p:cNvSpPr/>
          <p:nvPr/>
        </p:nvSpPr>
        <p:spPr>
          <a:xfrm rot="8890065">
            <a:off x="8259753" y="4095629"/>
            <a:ext cx="286904" cy="28690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4741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Bahnschrift SemiBold</vt:lpstr>
      <vt:lpstr>Bahnschrift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Korinne Angela White</dc:creator>
  <cp:lastModifiedBy>Korinne Angela White</cp:lastModifiedBy>
  <cp:revision>1</cp:revision>
  <dcterms:created xsi:type="dcterms:W3CDTF">2025-04-22T17:42:10Z</dcterms:created>
  <dcterms:modified xsi:type="dcterms:W3CDTF">2025-04-22T19:29:04Z</dcterms:modified>
</cp:coreProperties>
</file>