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60" r:id="rId5"/>
    <p:sldId id="273" r:id="rId6"/>
    <p:sldId id="274" r:id="rId7"/>
    <p:sldId id="265" r:id="rId8"/>
    <p:sldId id="267" r:id="rId9"/>
    <p:sldId id="268" r:id="rId10"/>
    <p:sldId id="270" r:id="rId11"/>
    <p:sldId id="272" r:id="rId12"/>
    <p:sldId id="271" r:id="rId13"/>
    <p:sldId id="2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F5042-227E-475D-8EB8-0E3D74CB2F35}" v="240" dt="2025-03-18T14:31:35.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3674" autoAdjust="0"/>
  </p:normalViewPr>
  <p:slideViewPr>
    <p:cSldViewPr snapToGrid="0">
      <p:cViewPr varScale="1">
        <p:scale>
          <a:sx n="74" d="100"/>
          <a:sy n="74" d="100"/>
        </p:scale>
        <p:origin x="965" y="-466"/>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inne Angela White" userId="829ad592e2f67c35" providerId="LiveId" clId="{4D3F5042-227E-475D-8EB8-0E3D74CB2F35}"/>
    <pc:docChg chg="undo redo custSel addSld delSld modSld sldOrd modMainMaster">
      <pc:chgData name="Korinne Angela White" userId="829ad592e2f67c35" providerId="LiveId" clId="{4D3F5042-227E-475D-8EB8-0E3D74CB2F35}" dt="2025-03-18T15:03:41.877" v="10979" actId="207"/>
      <pc:docMkLst>
        <pc:docMk/>
      </pc:docMkLst>
      <pc:sldChg chg="addSp delSp modSp mod modTransition modAnim">
        <pc:chgData name="Korinne Angela White" userId="829ad592e2f67c35" providerId="LiveId" clId="{4D3F5042-227E-475D-8EB8-0E3D74CB2F35}" dt="2025-03-18T15:03:41.877" v="10979" actId="207"/>
        <pc:sldMkLst>
          <pc:docMk/>
          <pc:sldMk cId="1511257623" sldId="256"/>
        </pc:sldMkLst>
        <pc:spChg chg="mod">
          <ac:chgData name="Korinne Angela White" userId="829ad592e2f67c35" providerId="LiveId" clId="{4D3F5042-227E-475D-8EB8-0E3D74CB2F35}" dt="2025-03-17T21:04:34.910" v="9992" actId="207"/>
          <ac:spMkLst>
            <pc:docMk/>
            <pc:sldMk cId="1511257623" sldId="256"/>
            <ac:spMk id="4" creationId="{0F688167-BB48-C74E-D494-A84875C59EA0}"/>
          </ac:spMkLst>
        </pc:spChg>
        <pc:spChg chg="mod">
          <ac:chgData name="Korinne Angela White" userId="829ad592e2f67c35" providerId="LiveId" clId="{4D3F5042-227E-475D-8EB8-0E3D74CB2F35}" dt="2025-03-17T18:00:51.383" v="136" actId="12789"/>
          <ac:spMkLst>
            <pc:docMk/>
            <pc:sldMk cId="1511257623" sldId="256"/>
            <ac:spMk id="5" creationId="{15136CB7-7198-89E0-2355-58D11ABE1148}"/>
          </ac:spMkLst>
        </pc:spChg>
        <pc:spChg chg="mod">
          <ac:chgData name="Korinne Angela White" userId="829ad592e2f67c35" providerId="LiveId" clId="{4D3F5042-227E-475D-8EB8-0E3D74CB2F35}" dt="2025-03-17T21:34:00.082" v="10752" actId="1035"/>
          <ac:spMkLst>
            <pc:docMk/>
            <pc:sldMk cId="1511257623" sldId="256"/>
            <ac:spMk id="6" creationId="{3EEB30E7-C313-54AB-08F0-4F338D1201B5}"/>
          </ac:spMkLst>
        </pc:spChg>
        <pc:spChg chg="add del mod ord">
          <ac:chgData name="Korinne Angela White" userId="829ad592e2f67c35" providerId="LiveId" clId="{4D3F5042-227E-475D-8EB8-0E3D74CB2F35}" dt="2025-03-17T17:54:21.425" v="82" actId="478"/>
          <ac:spMkLst>
            <pc:docMk/>
            <pc:sldMk cId="1511257623" sldId="256"/>
            <ac:spMk id="13" creationId="{27EEE52A-9E81-4773-233A-9B3BB57CD71C}"/>
          </ac:spMkLst>
        </pc:spChg>
        <pc:spChg chg="add del mod ord">
          <ac:chgData name="Korinne Angela White" userId="829ad592e2f67c35" providerId="LiveId" clId="{4D3F5042-227E-475D-8EB8-0E3D74CB2F35}" dt="2025-03-17T17:46:50.203" v="20" actId="478"/>
          <ac:spMkLst>
            <pc:docMk/>
            <pc:sldMk cId="1511257623" sldId="256"/>
            <ac:spMk id="14" creationId="{CB7FE8DA-EAD8-E641-429D-140316EA1181}"/>
          </ac:spMkLst>
        </pc:spChg>
        <pc:spChg chg="add del mod ord">
          <ac:chgData name="Korinne Angela White" userId="829ad592e2f67c35" providerId="LiveId" clId="{4D3F5042-227E-475D-8EB8-0E3D74CB2F35}" dt="2025-03-17T17:50:43.864" v="77" actId="478"/>
          <ac:spMkLst>
            <pc:docMk/>
            <pc:sldMk cId="1511257623" sldId="256"/>
            <ac:spMk id="15" creationId="{BA664356-74C9-1B9F-B88E-5267D1DF3C42}"/>
          </ac:spMkLst>
        </pc:spChg>
        <pc:spChg chg="add del mod ord">
          <ac:chgData name="Korinne Angela White" userId="829ad592e2f67c35" providerId="LiveId" clId="{4D3F5042-227E-475D-8EB8-0E3D74CB2F35}" dt="2025-03-17T17:50:43.864" v="77" actId="478"/>
          <ac:spMkLst>
            <pc:docMk/>
            <pc:sldMk cId="1511257623" sldId="256"/>
            <ac:spMk id="16" creationId="{7B74A935-20EE-9DED-2975-45672A9597CF}"/>
          </ac:spMkLst>
        </pc:spChg>
        <pc:spChg chg="add del mod ord">
          <ac:chgData name="Korinne Angela White" userId="829ad592e2f67c35" providerId="LiveId" clId="{4D3F5042-227E-475D-8EB8-0E3D74CB2F35}" dt="2025-03-17T17:50:43.864" v="77" actId="478"/>
          <ac:spMkLst>
            <pc:docMk/>
            <pc:sldMk cId="1511257623" sldId="256"/>
            <ac:spMk id="17" creationId="{29D09A1C-51B9-8BE0-858C-08A50DE40F14}"/>
          </ac:spMkLst>
        </pc:spChg>
        <pc:spChg chg="add del mod ord">
          <ac:chgData name="Korinne Angela White" userId="829ad592e2f67c35" providerId="LiveId" clId="{4D3F5042-227E-475D-8EB8-0E3D74CB2F35}" dt="2025-03-17T17:50:43.864" v="77" actId="478"/>
          <ac:spMkLst>
            <pc:docMk/>
            <pc:sldMk cId="1511257623" sldId="256"/>
            <ac:spMk id="18" creationId="{105B6A22-5C34-E957-C048-937B20BC4AB7}"/>
          </ac:spMkLst>
        </pc:spChg>
        <pc:spChg chg="add del mod ord">
          <ac:chgData name="Korinne Angela White" userId="829ad592e2f67c35" providerId="LiveId" clId="{4D3F5042-227E-475D-8EB8-0E3D74CB2F35}" dt="2025-03-17T17:50:43.864" v="77" actId="478"/>
          <ac:spMkLst>
            <pc:docMk/>
            <pc:sldMk cId="1511257623" sldId="256"/>
            <ac:spMk id="19" creationId="{A723D192-45F8-4A82-5393-AE78E03B8E96}"/>
          </ac:spMkLst>
        </pc:spChg>
        <pc:spChg chg="add del mod ord">
          <ac:chgData name="Korinne Angela White" userId="829ad592e2f67c35" providerId="LiveId" clId="{4D3F5042-227E-475D-8EB8-0E3D74CB2F35}" dt="2025-03-17T17:50:43.864" v="77" actId="478"/>
          <ac:spMkLst>
            <pc:docMk/>
            <pc:sldMk cId="1511257623" sldId="256"/>
            <ac:spMk id="20" creationId="{2C5A3EF4-5364-81B6-0634-0C0BB35E7766}"/>
          </ac:spMkLst>
        </pc:spChg>
        <pc:spChg chg="mod">
          <ac:chgData name="Korinne Angela White" userId="829ad592e2f67c35" providerId="LiveId" clId="{4D3F5042-227E-475D-8EB8-0E3D74CB2F35}" dt="2025-03-17T21:21:25.993" v="10522"/>
          <ac:spMkLst>
            <pc:docMk/>
            <pc:sldMk cId="1511257623" sldId="256"/>
            <ac:spMk id="24" creationId="{B8082A6A-666A-C514-E893-A85FFB849DC5}"/>
          </ac:spMkLst>
        </pc:spChg>
        <pc:spChg chg="mod">
          <ac:chgData name="Korinne Angela White" userId="829ad592e2f67c35" providerId="LiveId" clId="{4D3F5042-227E-475D-8EB8-0E3D74CB2F35}" dt="2025-03-17T21:21:25.993" v="10522"/>
          <ac:spMkLst>
            <pc:docMk/>
            <pc:sldMk cId="1511257623" sldId="256"/>
            <ac:spMk id="26" creationId="{BC117F27-4178-913C-7148-4705436CE1A8}"/>
          </ac:spMkLst>
        </pc:spChg>
        <pc:spChg chg="mod">
          <ac:chgData name="Korinne Angela White" userId="829ad592e2f67c35" providerId="LiveId" clId="{4D3F5042-227E-475D-8EB8-0E3D74CB2F35}" dt="2025-03-17T21:21:25.993" v="10522"/>
          <ac:spMkLst>
            <pc:docMk/>
            <pc:sldMk cId="1511257623" sldId="256"/>
            <ac:spMk id="28" creationId="{73627EE9-4D9F-58EE-CBA7-C8D7634CED2C}"/>
          </ac:spMkLst>
        </pc:spChg>
        <pc:spChg chg="mod">
          <ac:chgData name="Korinne Angela White" userId="829ad592e2f67c35" providerId="LiveId" clId="{4D3F5042-227E-475D-8EB8-0E3D74CB2F35}" dt="2025-03-17T21:21:25.993" v="10522"/>
          <ac:spMkLst>
            <pc:docMk/>
            <pc:sldMk cId="1511257623" sldId="256"/>
            <ac:spMk id="30" creationId="{6CBE58A1-2866-4B45-C15E-F80B0E666E7B}"/>
          </ac:spMkLst>
        </pc:spChg>
        <pc:spChg chg="mod">
          <ac:chgData name="Korinne Angela White" userId="829ad592e2f67c35" providerId="LiveId" clId="{4D3F5042-227E-475D-8EB8-0E3D74CB2F35}" dt="2025-03-17T21:21:25.993" v="10522"/>
          <ac:spMkLst>
            <pc:docMk/>
            <pc:sldMk cId="1511257623" sldId="256"/>
            <ac:spMk id="35" creationId="{E02FC026-92D6-D5CB-5F58-F0ED544906C4}"/>
          </ac:spMkLst>
        </pc:spChg>
        <pc:spChg chg="mod">
          <ac:chgData name="Korinne Angela White" userId="829ad592e2f67c35" providerId="LiveId" clId="{4D3F5042-227E-475D-8EB8-0E3D74CB2F35}" dt="2025-03-17T21:21:25.993" v="10522"/>
          <ac:spMkLst>
            <pc:docMk/>
            <pc:sldMk cId="1511257623" sldId="256"/>
            <ac:spMk id="37" creationId="{FE2F13AB-B7C6-A899-981A-29C4AFD3C831}"/>
          </ac:spMkLst>
        </pc:spChg>
        <pc:spChg chg="mod">
          <ac:chgData name="Korinne Angela White" userId="829ad592e2f67c35" providerId="LiveId" clId="{4D3F5042-227E-475D-8EB8-0E3D74CB2F35}" dt="2025-03-17T21:21:25.993" v="10522"/>
          <ac:spMkLst>
            <pc:docMk/>
            <pc:sldMk cId="1511257623" sldId="256"/>
            <ac:spMk id="38" creationId="{BB5425BB-E449-02EE-2317-E8A17AB393D2}"/>
          </ac:spMkLst>
        </pc:spChg>
        <pc:spChg chg="mod">
          <ac:chgData name="Korinne Angela White" userId="829ad592e2f67c35" providerId="LiveId" clId="{4D3F5042-227E-475D-8EB8-0E3D74CB2F35}" dt="2025-03-17T21:21:25.993" v="10522"/>
          <ac:spMkLst>
            <pc:docMk/>
            <pc:sldMk cId="1511257623" sldId="256"/>
            <ac:spMk id="39" creationId="{9CE94D35-B08E-05AA-0FD5-68BE48515FF4}"/>
          </ac:spMkLst>
        </pc:spChg>
        <pc:spChg chg="mod">
          <ac:chgData name="Korinne Angela White" userId="829ad592e2f67c35" providerId="LiveId" clId="{4D3F5042-227E-475D-8EB8-0E3D74CB2F35}" dt="2025-03-17T21:21:25.993" v="10522"/>
          <ac:spMkLst>
            <pc:docMk/>
            <pc:sldMk cId="1511257623" sldId="256"/>
            <ac:spMk id="41" creationId="{E1BFF734-92D2-1913-62D2-2F1A07C3F6FD}"/>
          </ac:spMkLst>
        </pc:spChg>
        <pc:spChg chg="mod">
          <ac:chgData name="Korinne Angela White" userId="829ad592e2f67c35" providerId="LiveId" clId="{4D3F5042-227E-475D-8EB8-0E3D74CB2F35}" dt="2025-03-17T21:21:25.993" v="10522"/>
          <ac:spMkLst>
            <pc:docMk/>
            <pc:sldMk cId="1511257623" sldId="256"/>
            <ac:spMk id="42" creationId="{7DA32AD9-2539-6B9D-A91D-B41A4ECD58EA}"/>
          </ac:spMkLst>
        </pc:spChg>
        <pc:spChg chg="mod">
          <ac:chgData name="Korinne Angela White" userId="829ad592e2f67c35" providerId="LiveId" clId="{4D3F5042-227E-475D-8EB8-0E3D74CB2F35}" dt="2025-03-18T01:04:31.722" v="10763" actId="164"/>
          <ac:spMkLst>
            <pc:docMk/>
            <pc:sldMk cId="1511257623" sldId="256"/>
            <ac:spMk id="44" creationId="{F1BE3178-775B-AA20-0FBE-BFE90F8B7C52}"/>
          </ac:spMkLst>
        </pc:spChg>
        <pc:spChg chg="mod">
          <ac:chgData name="Korinne Angela White" userId="829ad592e2f67c35" providerId="LiveId" clId="{4D3F5042-227E-475D-8EB8-0E3D74CB2F35}" dt="2025-03-18T01:04:31.722" v="10763" actId="164"/>
          <ac:spMkLst>
            <pc:docMk/>
            <pc:sldMk cId="1511257623" sldId="256"/>
            <ac:spMk id="45" creationId="{09624AB6-E592-536A-16E8-9C579FCFF8A6}"/>
          </ac:spMkLst>
        </pc:spChg>
        <pc:spChg chg="mod topLvl">
          <ac:chgData name="Korinne Angela White" userId="829ad592e2f67c35" providerId="LiveId" clId="{4D3F5042-227E-475D-8EB8-0E3D74CB2F35}" dt="2025-03-18T01:04:31.722" v="10763" actId="164"/>
          <ac:spMkLst>
            <pc:docMk/>
            <pc:sldMk cId="1511257623" sldId="256"/>
            <ac:spMk id="46" creationId="{3E2607BA-CCED-715E-CF52-0223ABC178C2}"/>
          </ac:spMkLst>
        </pc:spChg>
        <pc:spChg chg="mod">
          <ac:chgData name="Korinne Angela White" userId="829ad592e2f67c35" providerId="LiveId" clId="{4D3F5042-227E-475D-8EB8-0E3D74CB2F35}" dt="2025-03-18T01:04:31.722" v="10763" actId="164"/>
          <ac:spMkLst>
            <pc:docMk/>
            <pc:sldMk cId="1511257623" sldId="256"/>
            <ac:spMk id="47" creationId="{0AE7EC25-9458-17DE-CC75-7260926F1382}"/>
          </ac:spMkLst>
        </pc:spChg>
        <pc:spChg chg="mod">
          <ac:chgData name="Korinne Angela White" userId="829ad592e2f67c35" providerId="LiveId" clId="{4D3F5042-227E-475D-8EB8-0E3D74CB2F35}" dt="2025-03-18T01:04:31.722" v="10763" actId="164"/>
          <ac:spMkLst>
            <pc:docMk/>
            <pc:sldMk cId="1511257623" sldId="256"/>
            <ac:spMk id="48" creationId="{6C1F5CAF-03BF-1A37-E4AD-0B3A287748A1}"/>
          </ac:spMkLst>
        </pc:spChg>
        <pc:spChg chg="mod topLvl">
          <ac:chgData name="Korinne Angela White" userId="829ad592e2f67c35" providerId="LiveId" clId="{4D3F5042-227E-475D-8EB8-0E3D74CB2F35}" dt="2025-03-18T01:04:31.722" v="10763" actId="164"/>
          <ac:spMkLst>
            <pc:docMk/>
            <pc:sldMk cId="1511257623" sldId="256"/>
            <ac:spMk id="49" creationId="{48AB6F2C-2427-1981-2896-6D3B788E5E71}"/>
          </ac:spMkLst>
        </pc:spChg>
        <pc:spChg chg="mod topLvl">
          <ac:chgData name="Korinne Angela White" userId="829ad592e2f67c35" providerId="LiveId" clId="{4D3F5042-227E-475D-8EB8-0E3D74CB2F35}" dt="2025-03-18T01:04:31.722" v="10763" actId="164"/>
          <ac:spMkLst>
            <pc:docMk/>
            <pc:sldMk cId="1511257623" sldId="256"/>
            <ac:spMk id="50" creationId="{B44720A3-DE85-C758-AF56-46ACDEFB45DF}"/>
          </ac:spMkLst>
        </pc:spChg>
        <pc:spChg chg="mod">
          <ac:chgData name="Korinne Angela White" userId="829ad592e2f67c35" providerId="LiveId" clId="{4D3F5042-227E-475D-8EB8-0E3D74CB2F35}" dt="2025-03-18T01:04:31.722" v="10763" actId="164"/>
          <ac:spMkLst>
            <pc:docMk/>
            <pc:sldMk cId="1511257623" sldId="256"/>
            <ac:spMk id="51" creationId="{54722DBC-238F-FC5C-A000-1080991DF497}"/>
          </ac:spMkLst>
        </pc:spChg>
        <pc:spChg chg="mod topLvl">
          <ac:chgData name="Korinne Angela White" userId="829ad592e2f67c35" providerId="LiveId" clId="{4D3F5042-227E-475D-8EB8-0E3D74CB2F35}" dt="2025-03-18T01:04:31.722" v="10763" actId="164"/>
          <ac:spMkLst>
            <pc:docMk/>
            <pc:sldMk cId="1511257623" sldId="256"/>
            <ac:spMk id="52" creationId="{24116BEC-D652-2F28-F0D0-2250161E00CE}"/>
          </ac:spMkLst>
        </pc:spChg>
        <pc:spChg chg="mod topLvl">
          <ac:chgData name="Korinne Angela White" userId="829ad592e2f67c35" providerId="LiveId" clId="{4D3F5042-227E-475D-8EB8-0E3D74CB2F35}" dt="2025-03-18T01:04:31.722" v="10763" actId="164"/>
          <ac:spMkLst>
            <pc:docMk/>
            <pc:sldMk cId="1511257623" sldId="256"/>
            <ac:spMk id="53" creationId="{1ED73FC7-4431-299C-D6E1-01D95F7CC115}"/>
          </ac:spMkLst>
        </pc:spChg>
        <pc:spChg chg="mod topLvl">
          <ac:chgData name="Korinne Angela White" userId="829ad592e2f67c35" providerId="LiveId" clId="{4D3F5042-227E-475D-8EB8-0E3D74CB2F35}" dt="2025-03-18T01:04:14.518" v="10759" actId="164"/>
          <ac:spMkLst>
            <pc:docMk/>
            <pc:sldMk cId="1511257623" sldId="256"/>
            <ac:spMk id="55" creationId="{503F1A9B-1EB0-1CED-85DB-E9FC67237A2B}"/>
          </ac:spMkLst>
        </pc:spChg>
        <pc:spChg chg="mod">
          <ac:chgData name="Korinne Angela White" userId="829ad592e2f67c35" providerId="LiveId" clId="{4D3F5042-227E-475D-8EB8-0E3D74CB2F35}" dt="2025-03-18T15:03:41.877" v="10979" actId="207"/>
          <ac:spMkLst>
            <pc:docMk/>
            <pc:sldMk cId="1511257623" sldId="256"/>
            <ac:spMk id="56" creationId="{F60FD74F-6F7A-3E8E-479F-D6101821F701}"/>
          </ac:spMkLst>
        </pc:spChg>
        <pc:spChg chg="mod">
          <ac:chgData name="Korinne Angela White" userId="829ad592e2f67c35" providerId="LiveId" clId="{4D3F5042-227E-475D-8EB8-0E3D74CB2F35}" dt="2025-03-18T01:04:14.518" v="10759" actId="164"/>
          <ac:spMkLst>
            <pc:docMk/>
            <pc:sldMk cId="1511257623" sldId="256"/>
            <ac:spMk id="57" creationId="{8257AD49-D79E-F3CB-8FFA-8A54634D1E86}"/>
          </ac:spMkLst>
        </pc:spChg>
        <pc:spChg chg="mod topLvl">
          <ac:chgData name="Korinne Angela White" userId="829ad592e2f67c35" providerId="LiveId" clId="{4D3F5042-227E-475D-8EB8-0E3D74CB2F35}" dt="2025-03-18T01:04:14.518" v="10759" actId="164"/>
          <ac:spMkLst>
            <pc:docMk/>
            <pc:sldMk cId="1511257623" sldId="256"/>
            <ac:spMk id="58" creationId="{3F515A36-E4C9-C8C1-3006-42298FBB4374}"/>
          </ac:spMkLst>
        </pc:spChg>
        <pc:spChg chg="mod">
          <ac:chgData name="Korinne Angela White" userId="829ad592e2f67c35" providerId="LiveId" clId="{4D3F5042-227E-475D-8EB8-0E3D74CB2F35}" dt="2025-03-18T01:04:14.518" v="10759" actId="164"/>
          <ac:spMkLst>
            <pc:docMk/>
            <pc:sldMk cId="1511257623" sldId="256"/>
            <ac:spMk id="59" creationId="{D86F9541-E890-977B-0953-12D61E9997E8}"/>
          </ac:spMkLst>
        </pc:spChg>
        <pc:spChg chg="mod topLvl">
          <ac:chgData name="Korinne Angela White" userId="829ad592e2f67c35" providerId="LiveId" clId="{4D3F5042-227E-475D-8EB8-0E3D74CB2F35}" dt="2025-03-18T01:04:14.518" v="10759" actId="164"/>
          <ac:spMkLst>
            <pc:docMk/>
            <pc:sldMk cId="1511257623" sldId="256"/>
            <ac:spMk id="60" creationId="{8D7E0513-79FB-7474-31E5-22F00B57ECC7}"/>
          </ac:spMkLst>
        </pc:spChg>
        <pc:spChg chg="mod">
          <ac:chgData name="Korinne Angela White" userId="829ad592e2f67c35" providerId="LiveId" clId="{4D3F5042-227E-475D-8EB8-0E3D74CB2F35}" dt="2025-03-18T01:04:14.518" v="10759" actId="164"/>
          <ac:spMkLst>
            <pc:docMk/>
            <pc:sldMk cId="1511257623" sldId="256"/>
            <ac:spMk id="61" creationId="{BBF5A174-C054-1F10-A7E8-BC414A9FB842}"/>
          </ac:spMkLst>
        </pc:spChg>
        <pc:spChg chg="mod topLvl">
          <ac:chgData name="Korinne Angela White" userId="829ad592e2f67c35" providerId="LiveId" clId="{4D3F5042-227E-475D-8EB8-0E3D74CB2F35}" dt="2025-03-18T01:04:14.518" v="10759" actId="164"/>
          <ac:spMkLst>
            <pc:docMk/>
            <pc:sldMk cId="1511257623" sldId="256"/>
            <ac:spMk id="62" creationId="{C313E6AD-DE38-BFC0-DF4D-C391EA9616E0}"/>
          </ac:spMkLst>
        </pc:spChg>
        <pc:spChg chg="mod">
          <ac:chgData name="Korinne Angela White" userId="829ad592e2f67c35" providerId="LiveId" clId="{4D3F5042-227E-475D-8EB8-0E3D74CB2F35}" dt="2025-03-18T01:04:22.985" v="10762" actId="164"/>
          <ac:spMkLst>
            <pc:docMk/>
            <pc:sldMk cId="1511257623" sldId="256"/>
            <ac:spMk id="63" creationId="{2A78FC8A-B592-C2B0-DAB5-8FBFAE65345D}"/>
          </ac:spMkLst>
        </pc:spChg>
        <pc:spChg chg="mod topLvl">
          <ac:chgData name="Korinne Angela White" userId="829ad592e2f67c35" providerId="LiveId" clId="{4D3F5042-227E-475D-8EB8-0E3D74CB2F35}" dt="2025-03-18T01:04:14.518" v="10759" actId="164"/>
          <ac:spMkLst>
            <pc:docMk/>
            <pc:sldMk cId="1511257623" sldId="256"/>
            <ac:spMk id="64" creationId="{1A107DBF-EBB1-BFA3-B94E-F3FA4207C4F5}"/>
          </ac:spMkLst>
        </pc:spChg>
        <pc:spChg chg="add mod">
          <ac:chgData name="Korinne Angela White" userId="829ad592e2f67c35" providerId="LiveId" clId="{4D3F5042-227E-475D-8EB8-0E3D74CB2F35}" dt="2025-03-17T21:23:08.488" v="10547" actId="1076"/>
          <ac:spMkLst>
            <pc:docMk/>
            <pc:sldMk cId="1511257623" sldId="256"/>
            <ac:spMk id="65" creationId="{6998D746-21FF-E9F6-8031-B38F31F2EC6D}"/>
          </ac:spMkLst>
        </pc:spChg>
        <pc:grpChg chg="add mod">
          <ac:chgData name="Korinne Angela White" userId="829ad592e2f67c35" providerId="LiveId" clId="{4D3F5042-227E-475D-8EB8-0E3D74CB2F35}" dt="2025-03-18T01:04:22.985" v="10762" actId="164"/>
          <ac:grpSpMkLst>
            <pc:docMk/>
            <pc:sldMk cId="1511257623" sldId="256"/>
            <ac:grpSpMk id="2" creationId="{7B95F0EC-BBDF-1A4E-3D76-34D7742D84D8}"/>
          </ac:grpSpMkLst>
        </pc:grpChg>
        <pc:grpChg chg="add mod">
          <ac:chgData name="Korinne Angela White" userId="829ad592e2f67c35" providerId="LiveId" clId="{4D3F5042-227E-475D-8EB8-0E3D74CB2F35}" dt="2025-03-18T01:04:22.985" v="10762" actId="164"/>
          <ac:grpSpMkLst>
            <pc:docMk/>
            <pc:sldMk cId="1511257623" sldId="256"/>
            <ac:grpSpMk id="3" creationId="{27F68092-4EA7-776F-78DA-B28D8C9D4449}"/>
          </ac:grpSpMkLst>
        </pc:grpChg>
        <pc:grpChg chg="del mod">
          <ac:chgData name="Korinne Angela White" userId="829ad592e2f67c35" providerId="LiveId" clId="{4D3F5042-227E-475D-8EB8-0E3D74CB2F35}" dt="2025-03-17T21:21:32.829" v="10524" actId="478"/>
          <ac:grpSpMkLst>
            <pc:docMk/>
            <pc:sldMk cId="1511257623" sldId="256"/>
            <ac:grpSpMk id="21" creationId="{C35A7F2C-04EC-FBBB-92AF-78F32BF1205D}"/>
          </ac:grpSpMkLst>
        </pc:grpChg>
        <pc:grpChg chg="del">
          <ac:chgData name="Korinne Angela White" userId="829ad592e2f67c35" providerId="LiveId" clId="{4D3F5042-227E-475D-8EB8-0E3D74CB2F35}" dt="2025-03-17T21:21:33.250" v="10525" actId="478"/>
          <ac:grpSpMkLst>
            <pc:docMk/>
            <pc:sldMk cId="1511257623" sldId="256"/>
            <ac:grpSpMk id="32" creationId="{0E3C9CA2-F1B1-B527-639B-AFF4C67B095E}"/>
          </ac:grpSpMkLst>
        </pc:grpChg>
        <pc:grpChg chg="mod">
          <ac:chgData name="Korinne Angela White" userId="829ad592e2f67c35" providerId="LiveId" clId="{4D3F5042-227E-475D-8EB8-0E3D74CB2F35}" dt="2025-03-17T21:30:25.775" v="10692" actId="1076"/>
          <ac:grpSpMkLst>
            <pc:docMk/>
            <pc:sldMk cId="1511257623" sldId="256"/>
            <ac:grpSpMk id="43" creationId="{63E6664E-3025-3223-D56D-0D5E84C630D0}"/>
          </ac:grpSpMkLst>
        </pc:grpChg>
        <pc:grpChg chg="mod">
          <ac:chgData name="Korinne Angela White" userId="829ad592e2f67c35" providerId="LiveId" clId="{4D3F5042-227E-475D-8EB8-0E3D74CB2F35}" dt="2025-03-17T21:30:35.961" v="10697" actId="1076"/>
          <ac:grpSpMkLst>
            <pc:docMk/>
            <pc:sldMk cId="1511257623" sldId="256"/>
            <ac:grpSpMk id="54" creationId="{54401A44-C9B5-931B-5DB6-E924EE241C4C}"/>
          </ac:grpSpMkLst>
        </pc:grpChg>
        <pc:picChg chg="mod">
          <ac:chgData name="Korinne Angela White" userId="829ad592e2f67c35" providerId="LiveId" clId="{4D3F5042-227E-475D-8EB8-0E3D74CB2F35}" dt="2025-03-17T18:01:08.293" v="142" actId="1037"/>
          <ac:picMkLst>
            <pc:docMk/>
            <pc:sldMk cId="1511257623" sldId="256"/>
            <ac:picMk id="10" creationId="{E6AA2F4B-18AE-6FDE-423A-F13AF230EBE9}"/>
          </ac:picMkLst>
        </pc:picChg>
        <pc:picChg chg="mod">
          <ac:chgData name="Korinne Angela White" userId="829ad592e2f67c35" providerId="LiveId" clId="{4D3F5042-227E-475D-8EB8-0E3D74CB2F35}" dt="2025-03-17T18:01:05.015" v="139" actId="552"/>
          <ac:picMkLst>
            <pc:docMk/>
            <pc:sldMk cId="1511257623" sldId="256"/>
            <ac:picMk id="12" creationId="{FFE774D6-3B35-83F7-15F7-6FC554B95F4B}"/>
          </ac:picMkLst>
        </pc:picChg>
      </pc:sldChg>
      <pc:sldChg chg="addSp delSp modSp new mod ord modTransition modAnim modNotesTx">
        <pc:chgData name="Korinne Angela White" userId="829ad592e2f67c35" providerId="LiveId" clId="{4D3F5042-227E-475D-8EB8-0E3D74CB2F35}" dt="2025-03-18T12:39:26.957" v="10975" actId="207"/>
        <pc:sldMkLst>
          <pc:docMk/>
          <pc:sldMk cId="2600822355" sldId="257"/>
        </pc:sldMkLst>
        <pc:spChg chg="mod">
          <ac:chgData name="Korinne Angela White" userId="829ad592e2f67c35" providerId="LiveId" clId="{4D3F5042-227E-475D-8EB8-0E3D74CB2F35}" dt="2025-03-17T18:20:14.011" v="457" actId="20577"/>
          <ac:spMkLst>
            <pc:docMk/>
            <pc:sldMk cId="2600822355" sldId="257"/>
            <ac:spMk id="2" creationId="{5EF7B204-A92F-4CF2-EC77-DA1E1670F846}"/>
          </ac:spMkLst>
        </pc:spChg>
        <pc:spChg chg="mod">
          <ac:chgData name="Korinne Angela White" userId="829ad592e2f67c35" providerId="LiveId" clId="{4D3F5042-227E-475D-8EB8-0E3D74CB2F35}" dt="2025-03-18T12:39:26.957" v="10975" actId="207"/>
          <ac:spMkLst>
            <pc:docMk/>
            <pc:sldMk cId="2600822355" sldId="257"/>
            <ac:spMk id="3" creationId="{2D51EEF9-B7F7-495D-9FBB-DDD07C1CA91F}"/>
          </ac:spMkLst>
        </pc:spChg>
        <pc:spChg chg="add mod">
          <ac:chgData name="Korinne Angela White" userId="829ad592e2f67c35" providerId="LiveId" clId="{4D3F5042-227E-475D-8EB8-0E3D74CB2F35}" dt="2025-03-17T21:05:20.517" v="10007"/>
          <ac:spMkLst>
            <pc:docMk/>
            <pc:sldMk cId="2600822355" sldId="257"/>
            <ac:spMk id="4" creationId="{F1E54C5D-6ED9-5459-7DC7-84BD1FEA2674}"/>
          </ac:spMkLst>
        </pc:spChg>
        <pc:spChg chg="add mod">
          <ac:chgData name="Korinne Angela White" userId="829ad592e2f67c35" providerId="LiveId" clId="{4D3F5042-227E-475D-8EB8-0E3D74CB2F35}" dt="2025-03-17T21:07:02.896" v="10086" actId="207"/>
          <ac:spMkLst>
            <pc:docMk/>
            <pc:sldMk cId="2600822355" sldId="257"/>
            <ac:spMk id="5" creationId="{635FEE7F-AF34-0FFC-1533-EB02E43CEBE7}"/>
          </ac:spMkLst>
        </pc:spChg>
        <pc:spChg chg="add mod">
          <ac:chgData name="Korinne Angela White" userId="829ad592e2f67c35" providerId="LiveId" clId="{4D3F5042-227E-475D-8EB8-0E3D74CB2F35}" dt="2025-03-17T21:08:36.815" v="10112"/>
          <ac:spMkLst>
            <pc:docMk/>
            <pc:sldMk cId="2600822355" sldId="257"/>
            <ac:spMk id="6" creationId="{654200D6-AFE7-6472-D903-D889B8484134}"/>
          </ac:spMkLst>
        </pc:spChg>
        <pc:spChg chg="add del mod topLvl">
          <ac:chgData name="Korinne Angela White" userId="829ad592e2f67c35" providerId="LiveId" clId="{4D3F5042-227E-475D-8EB8-0E3D74CB2F35}" dt="2025-03-17T21:14:26.744" v="10283" actId="164"/>
          <ac:spMkLst>
            <pc:docMk/>
            <pc:sldMk cId="2600822355" sldId="257"/>
            <ac:spMk id="7" creationId="{DFDD8292-8043-F0C8-7757-9C38FFA13B82}"/>
          </ac:spMkLst>
        </pc:spChg>
        <pc:spChg chg="add del mod topLvl">
          <ac:chgData name="Korinne Angela White" userId="829ad592e2f67c35" providerId="LiveId" clId="{4D3F5042-227E-475D-8EB8-0E3D74CB2F35}" dt="2025-03-17T21:10:54.946" v="10199" actId="478"/>
          <ac:spMkLst>
            <pc:docMk/>
            <pc:sldMk cId="2600822355" sldId="257"/>
            <ac:spMk id="8" creationId="{BB58AA71-1BEF-B597-96E8-4AE479948814}"/>
          </ac:spMkLst>
        </pc:spChg>
        <pc:spChg chg="add del mod topLvl">
          <ac:chgData name="Korinne Angela White" userId="829ad592e2f67c35" providerId="LiveId" clId="{4D3F5042-227E-475D-8EB8-0E3D74CB2F35}" dt="2025-03-17T21:10:56.075" v="10201" actId="478"/>
          <ac:spMkLst>
            <pc:docMk/>
            <pc:sldMk cId="2600822355" sldId="257"/>
            <ac:spMk id="9" creationId="{230D7838-5887-5BDD-7047-264824D38BD5}"/>
          </ac:spMkLst>
        </pc:spChg>
        <pc:spChg chg="add del mod topLvl">
          <ac:chgData name="Korinne Angela White" userId="829ad592e2f67c35" providerId="LiveId" clId="{4D3F5042-227E-475D-8EB8-0E3D74CB2F35}" dt="2025-03-17T21:10:56.510" v="10202" actId="478"/>
          <ac:spMkLst>
            <pc:docMk/>
            <pc:sldMk cId="2600822355" sldId="257"/>
            <ac:spMk id="10" creationId="{FCE2F0EF-8227-4AFE-B269-A90F50B84B8D}"/>
          </ac:spMkLst>
        </pc:spChg>
        <pc:spChg chg="add del mod topLvl">
          <ac:chgData name="Korinne Angela White" userId="829ad592e2f67c35" providerId="LiveId" clId="{4D3F5042-227E-475D-8EB8-0E3D74CB2F35}" dt="2025-03-17T21:10:55.461" v="10200" actId="478"/>
          <ac:spMkLst>
            <pc:docMk/>
            <pc:sldMk cId="2600822355" sldId="257"/>
            <ac:spMk id="11" creationId="{5CC5ADE6-CFE4-DECA-95D8-8D438137DF16}"/>
          </ac:spMkLst>
        </pc:spChg>
        <pc:spChg chg="add mod topLvl">
          <ac:chgData name="Korinne Angela White" userId="829ad592e2f67c35" providerId="LiveId" clId="{4D3F5042-227E-475D-8EB8-0E3D74CB2F35}" dt="2025-03-18T01:05:11.680" v="10771" actId="207"/>
          <ac:spMkLst>
            <pc:docMk/>
            <pc:sldMk cId="2600822355" sldId="257"/>
            <ac:spMk id="13" creationId="{8DF21C92-E487-CF33-79E6-1E4E36AEC0BD}"/>
          </ac:spMkLst>
        </pc:spChg>
        <pc:spChg chg="add mod topLvl">
          <ac:chgData name="Korinne Angela White" userId="829ad592e2f67c35" providerId="LiveId" clId="{4D3F5042-227E-475D-8EB8-0E3D74CB2F35}" dt="2025-03-17T21:14:26.744" v="10283" actId="164"/>
          <ac:spMkLst>
            <pc:docMk/>
            <pc:sldMk cId="2600822355" sldId="257"/>
            <ac:spMk id="14" creationId="{869D0764-77C9-95D8-53DA-C9DB2B1C4DDB}"/>
          </ac:spMkLst>
        </pc:spChg>
        <pc:spChg chg="add mod topLvl">
          <ac:chgData name="Korinne Angela White" userId="829ad592e2f67c35" providerId="LiveId" clId="{4D3F5042-227E-475D-8EB8-0E3D74CB2F35}" dt="2025-03-17T21:14:26.744" v="10283" actId="164"/>
          <ac:spMkLst>
            <pc:docMk/>
            <pc:sldMk cId="2600822355" sldId="257"/>
            <ac:spMk id="15" creationId="{9F9C219C-05E9-C7C7-9E39-BDB094EDCEEA}"/>
          </ac:spMkLst>
        </pc:spChg>
        <pc:spChg chg="add mod topLvl">
          <ac:chgData name="Korinne Angela White" userId="829ad592e2f67c35" providerId="LiveId" clId="{4D3F5042-227E-475D-8EB8-0E3D74CB2F35}" dt="2025-03-18T01:05:11.680" v="10771" actId="207"/>
          <ac:spMkLst>
            <pc:docMk/>
            <pc:sldMk cId="2600822355" sldId="257"/>
            <ac:spMk id="16" creationId="{221A27BE-4335-5D6E-200D-DF1BB635356A}"/>
          </ac:spMkLst>
        </pc:spChg>
        <pc:spChg chg="add mod topLvl">
          <ac:chgData name="Korinne Angela White" userId="829ad592e2f67c35" providerId="LiveId" clId="{4D3F5042-227E-475D-8EB8-0E3D74CB2F35}" dt="2025-03-18T01:04:58.406" v="10767" actId="207"/>
          <ac:spMkLst>
            <pc:docMk/>
            <pc:sldMk cId="2600822355" sldId="257"/>
            <ac:spMk id="17" creationId="{B27D2460-3E2E-FFA5-BD88-278EBFF480CB}"/>
          </ac:spMkLst>
        </pc:spChg>
        <pc:spChg chg="add mod topLvl">
          <ac:chgData name="Korinne Angela White" userId="829ad592e2f67c35" providerId="LiveId" clId="{4D3F5042-227E-475D-8EB8-0E3D74CB2F35}" dt="2025-03-17T21:14:26.744" v="10283" actId="164"/>
          <ac:spMkLst>
            <pc:docMk/>
            <pc:sldMk cId="2600822355" sldId="257"/>
            <ac:spMk id="18" creationId="{0FDF9321-F101-6723-F064-7D7D059EF42C}"/>
          </ac:spMkLst>
        </pc:spChg>
        <pc:spChg chg="add mod topLvl">
          <ac:chgData name="Korinne Angela White" userId="829ad592e2f67c35" providerId="LiveId" clId="{4D3F5042-227E-475D-8EB8-0E3D74CB2F35}" dt="2025-03-17T21:14:26.744" v="10283" actId="164"/>
          <ac:spMkLst>
            <pc:docMk/>
            <pc:sldMk cId="2600822355" sldId="257"/>
            <ac:spMk id="19" creationId="{6F8364E8-3626-3D34-87A7-DC68301F58C4}"/>
          </ac:spMkLst>
        </pc:spChg>
        <pc:spChg chg="add mod topLvl">
          <ac:chgData name="Korinne Angela White" userId="829ad592e2f67c35" providerId="LiveId" clId="{4D3F5042-227E-475D-8EB8-0E3D74CB2F35}" dt="2025-03-17T21:14:26.744" v="10283" actId="164"/>
          <ac:spMkLst>
            <pc:docMk/>
            <pc:sldMk cId="2600822355" sldId="257"/>
            <ac:spMk id="20" creationId="{9246E7BA-2638-F85B-78C1-F16CB6863EF0}"/>
          </ac:spMkLst>
        </pc:spChg>
        <pc:spChg chg="add mod topLvl">
          <ac:chgData name="Korinne Angela White" userId="829ad592e2f67c35" providerId="LiveId" clId="{4D3F5042-227E-475D-8EB8-0E3D74CB2F35}" dt="2025-03-18T01:04:58.406" v="10767" actId="207"/>
          <ac:spMkLst>
            <pc:docMk/>
            <pc:sldMk cId="2600822355" sldId="257"/>
            <ac:spMk id="21" creationId="{CEBD6EAF-755D-5DA0-4D44-509C0C89B315}"/>
          </ac:spMkLst>
        </pc:spChg>
        <pc:spChg chg="mod">
          <ac:chgData name="Korinne Angela White" userId="829ad592e2f67c35" providerId="LiveId" clId="{4D3F5042-227E-475D-8EB8-0E3D74CB2F35}" dt="2025-03-17T21:14:33.286" v="10284"/>
          <ac:spMkLst>
            <pc:docMk/>
            <pc:sldMk cId="2600822355" sldId="257"/>
            <ac:spMk id="25" creationId="{15B48C4F-CF9F-71E3-03C9-F4012E2310C9}"/>
          </ac:spMkLst>
        </pc:spChg>
        <pc:spChg chg="mod">
          <ac:chgData name="Korinne Angela White" userId="829ad592e2f67c35" providerId="LiveId" clId="{4D3F5042-227E-475D-8EB8-0E3D74CB2F35}" dt="2025-03-17T21:14:33.286" v="10284"/>
          <ac:spMkLst>
            <pc:docMk/>
            <pc:sldMk cId="2600822355" sldId="257"/>
            <ac:spMk id="26" creationId="{7280DDFF-68A3-DFF7-F1F5-44C66E39128D}"/>
          </ac:spMkLst>
        </pc:spChg>
        <pc:spChg chg="mod">
          <ac:chgData name="Korinne Angela White" userId="829ad592e2f67c35" providerId="LiveId" clId="{4D3F5042-227E-475D-8EB8-0E3D74CB2F35}" dt="2025-03-17T21:14:33.286" v="10284"/>
          <ac:spMkLst>
            <pc:docMk/>
            <pc:sldMk cId="2600822355" sldId="257"/>
            <ac:spMk id="27" creationId="{767C3CF0-A20C-9530-1578-ABFC4B093F61}"/>
          </ac:spMkLst>
        </pc:spChg>
        <pc:spChg chg="mod">
          <ac:chgData name="Korinne Angela White" userId="829ad592e2f67c35" providerId="LiveId" clId="{4D3F5042-227E-475D-8EB8-0E3D74CB2F35}" dt="2025-03-17T21:14:33.286" v="10284"/>
          <ac:spMkLst>
            <pc:docMk/>
            <pc:sldMk cId="2600822355" sldId="257"/>
            <ac:spMk id="28" creationId="{ECDAC1DA-FB51-2610-46CD-4E3AF52BA680}"/>
          </ac:spMkLst>
        </pc:spChg>
        <pc:spChg chg="mod">
          <ac:chgData name="Korinne Angela White" userId="829ad592e2f67c35" providerId="LiveId" clId="{4D3F5042-227E-475D-8EB8-0E3D74CB2F35}" dt="2025-03-17T21:14:33.286" v="10284"/>
          <ac:spMkLst>
            <pc:docMk/>
            <pc:sldMk cId="2600822355" sldId="257"/>
            <ac:spMk id="29" creationId="{7B0447A3-087F-5E23-D18D-6C6B62CAF53A}"/>
          </ac:spMkLst>
        </pc:spChg>
        <pc:spChg chg="mod">
          <ac:chgData name="Korinne Angela White" userId="829ad592e2f67c35" providerId="LiveId" clId="{4D3F5042-227E-475D-8EB8-0E3D74CB2F35}" dt="2025-03-17T21:14:33.286" v="10284"/>
          <ac:spMkLst>
            <pc:docMk/>
            <pc:sldMk cId="2600822355" sldId="257"/>
            <ac:spMk id="30" creationId="{1B414DF5-8837-F866-8B09-6DF7DA5A1E6F}"/>
          </ac:spMkLst>
        </pc:spChg>
        <pc:spChg chg="mod">
          <ac:chgData name="Korinne Angela White" userId="829ad592e2f67c35" providerId="LiveId" clId="{4D3F5042-227E-475D-8EB8-0E3D74CB2F35}" dt="2025-03-17T21:14:33.286" v="10284"/>
          <ac:spMkLst>
            <pc:docMk/>
            <pc:sldMk cId="2600822355" sldId="257"/>
            <ac:spMk id="31" creationId="{EA2D8D64-3A38-A4D8-1B8F-CEB452F65406}"/>
          </ac:spMkLst>
        </pc:spChg>
        <pc:spChg chg="mod">
          <ac:chgData name="Korinne Angela White" userId="829ad592e2f67c35" providerId="LiveId" clId="{4D3F5042-227E-475D-8EB8-0E3D74CB2F35}" dt="2025-03-17T21:14:33.286" v="10284"/>
          <ac:spMkLst>
            <pc:docMk/>
            <pc:sldMk cId="2600822355" sldId="257"/>
            <ac:spMk id="32" creationId="{7C8D00C7-EA08-FB41-8873-B0B11F2BEDA1}"/>
          </ac:spMkLst>
        </pc:spChg>
        <pc:spChg chg="mod">
          <ac:chgData name="Korinne Angela White" userId="829ad592e2f67c35" providerId="LiveId" clId="{4D3F5042-227E-475D-8EB8-0E3D74CB2F35}" dt="2025-03-17T21:14:33.286" v="10284"/>
          <ac:spMkLst>
            <pc:docMk/>
            <pc:sldMk cId="2600822355" sldId="257"/>
            <ac:spMk id="33" creationId="{F3E4D1B1-5103-638F-C6F4-719077CC3A66}"/>
          </ac:spMkLst>
        </pc:spChg>
        <pc:spChg chg="mod">
          <ac:chgData name="Korinne Angela White" userId="829ad592e2f67c35" providerId="LiveId" clId="{4D3F5042-227E-475D-8EB8-0E3D74CB2F35}" dt="2025-03-17T21:14:33.286" v="10284"/>
          <ac:spMkLst>
            <pc:docMk/>
            <pc:sldMk cId="2600822355" sldId="257"/>
            <ac:spMk id="34" creationId="{DBEEC97A-410D-74E1-06CB-F9560684F981}"/>
          </ac:spMkLst>
        </pc:spChg>
        <pc:grpChg chg="add del mod">
          <ac:chgData name="Korinne Angela White" userId="829ad592e2f67c35" providerId="LiveId" clId="{4D3F5042-227E-475D-8EB8-0E3D74CB2F35}" dt="2025-03-17T21:10:31.540" v="10160" actId="165"/>
          <ac:grpSpMkLst>
            <pc:docMk/>
            <pc:sldMk cId="2600822355" sldId="257"/>
            <ac:grpSpMk id="12" creationId="{108DC3DA-99BE-3C12-B74E-18BE85A26244}"/>
          </ac:grpSpMkLst>
        </pc:grpChg>
        <pc:grpChg chg="mod">
          <ac:chgData name="Korinne Angela White" userId="829ad592e2f67c35" providerId="LiveId" clId="{4D3F5042-227E-475D-8EB8-0E3D74CB2F35}" dt="2025-03-17T21:13:23.913" v="10270" actId="1076"/>
          <ac:grpSpMkLst>
            <pc:docMk/>
            <pc:sldMk cId="2600822355" sldId="257"/>
            <ac:grpSpMk id="22" creationId="{3B70B8A8-4CD7-BE41-01C2-9591AA7338F9}"/>
          </ac:grpSpMkLst>
        </pc:grpChg>
        <pc:grpChg chg="del">
          <ac:chgData name="Korinne Angela White" userId="829ad592e2f67c35" providerId="LiveId" clId="{4D3F5042-227E-475D-8EB8-0E3D74CB2F35}" dt="2025-03-17T21:14:34.897" v="10285" actId="478"/>
          <ac:grpSpMkLst>
            <pc:docMk/>
            <pc:sldMk cId="2600822355" sldId="257"/>
            <ac:grpSpMk id="24" creationId="{C4763AEC-D387-7FEB-2A92-6EB739DED6AD}"/>
          </ac:grpSpMkLst>
        </pc:grpChg>
      </pc:sldChg>
      <pc:sldChg chg="addSp modSp add mod ord modTransition modAnim modNotesTx">
        <pc:chgData name="Korinne Angela White" userId="829ad592e2f67c35" providerId="LiveId" clId="{4D3F5042-227E-475D-8EB8-0E3D74CB2F35}" dt="2025-03-18T12:29:53.713" v="10937"/>
        <pc:sldMkLst>
          <pc:docMk/>
          <pc:sldMk cId="17571400" sldId="258"/>
        </pc:sldMkLst>
        <pc:spChg chg="mod">
          <ac:chgData name="Korinne Angela White" userId="829ad592e2f67c35" providerId="LiveId" clId="{4D3F5042-227E-475D-8EB8-0E3D74CB2F35}" dt="2025-03-17T18:46:07.710" v="1382" actId="20577"/>
          <ac:spMkLst>
            <pc:docMk/>
            <pc:sldMk cId="17571400" sldId="258"/>
            <ac:spMk id="2" creationId="{FD68DE40-3B58-5DE5-3BFC-96B6452B61EA}"/>
          </ac:spMkLst>
        </pc:spChg>
        <pc:spChg chg="mod">
          <ac:chgData name="Korinne Angela White" userId="829ad592e2f67c35" providerId="LiveId" clId="{4D3F5042-227E-475D-8EB8-0E3D74CB2F35}" dt="2025-03-17T21:33:40.821" v="10742" actId="207"/>
          <ac:spMkLst>
            <pc:docMk/>
            <pc:sldMk cId="17571400" sldId="258"/>
            <ac:spMk id="3" creationId="{AFF3FA93-8847-3102-E47C-D0A117EF34AA}"/>
          </ac:spMkLst>
        </pc:spChg>
        <pc:spChg chg="add mod">
          <ac:chgData name="Korinne Angela White" userId="829ad592e2f67c35" providerId="LiveId" clId="{4D3F5042-227E-475D-8EB8-0E3D74CB2F35}" dt="2025-03-17T21:06:58.041" v="10085" actId="207"/>
          <ac:spMkLst>
            <pc:docMk/>
            <pc:sldMk cId="17571400" sldId="258"/>
            <ac:spMk id="4" creationId="{B5B6476A-784E-912E-F131-4C4B0083D933}"/>
          </ac:spMkLst>
        </pc:spChg>
        <pc:spChg chg="mod">
          <ac:chgData name="Korinne Angela White" userId="829ad592e2f67c35" providerId="LiveId" clId="{4D3F5042-227E-475D-8EB8-0E3D74CB2F35}" dt="2025-03-17T21:14:38.252" v="10286"/>
          <ac:spMkLst>
            <pc:docMk/>
            <pc:sldMk cId="17571400" sldId="258"/>
            <ac:spMk id="6" creationId="{B172AF3F-DC57-5C12-B6EF-7ED92B38D313}"/>
          </ac:spMkLst>
        </pc:spChg>
        <pc:spChg chg="mod">
          <ac:chgData name="Korinne Angela White" userId="829ad592e2f67c35" providerId="LiveId" clId="{4D3F5042-227E-475D-8EB8-0E3D74CB2F35}" dt="2025-03-18T01:04:46.318" v="10765" actId="207"/>
          <ac:spMkLst>
            <pc:docMk/>
            <pc:sldMk cId="17571400" sldId="258"/>
            <ac:spMk id="7" creationId="{1D8FADCD-AB82-2FF8-93CE-1593B18519ED}"/>
          </ac:spMkLst>
        </pc:spChg>
        <pc:spChg chg="mod">
          <ac:chgData name="Korinne Angela White" userId="829ad592e2f67c35" providerId="LiveId" clId="{4D3F5042-227E-475D-8EB8-0E3D74CB2F35}" dt="2025-03-17T21:14:38.252" v="10286"/>
          <ac:spMkLst>
            <pc:docMk/>
            <pc:sldMk cId="17571400" sldId="258"/>
            <ac:spMk id="8" creationId="{42B339F4-D075-1D01-BE24-18EB6A8CB397}"/>
          </ac:spMkLst>
        </pc:spChg>
        <pc:spChg chg="mod">
          <ac:chgData name="Korinne Angela White" userId="829ad592e2f67c35" providerId="LiveId" clId="{4D3F5042-227E-475D-8EB8-0E3D74CB2F35}" dt="2025-03-17T21:14:38.252" v="10286"/>
          <ac:spMkLst>
            <pc:docMk/>
            <pc:sldMk cId="17571400" sldId="258"/>
            <ac:spMk id="9" creationId="{316AB24D-EEBF-68FE-EC3E-28A537277F27}"/>
          </ac:spMkLst>
        </pc:spChg>
        <pc:spChg chg="mod">
          <ac:chgData name="Korinne Angela White" userId="829ad592e2f67c35" providerId="LiveId" clId="{4D3F5042-227E-475D-8EB8-0E3D74CB2F35}" dt="2025-03-18T01:04:46.318" v="10765" actId="207"/>
          <ac:spMkLst>
            <pc:docMk/>
            <pc:sldMk cId="17571400" sldId="258"/>
            <ac:spMk id="10" creationId="{CAD60669-AC29-3C0F-B307-BD23107A96DE}"/>
          </ac:spMkLst>
        </pc:spChg>
        <pc:spChg chg="mod">
          <ac:chgData name="Korinne Angela White" userId="829ad592e2f67c35" providerId="LiveId" clId="{4D3F5042-227E-475D-8EB8-0E3D74CB2F35}" dt="2025-03-17T21:14:38.252" v="10286"/>
          <ac:spMkLst>
            <pc:docMk/>
            <pc:sldMk cId="17571400" sldId="258"/>
            <ac:spMk id="11" creationId="{DA6F00D8-802C-6327-87D4-32C8C51E3CAE}"/>
          </ac:spMkLst>
        </pc:spChg>
        <pc:spChg chg="mod">
          <ac:chgData name="Korinne Angela White" userId="829ad592e2f67c35" providerId="LiveId" clId="{4D3F5042-227E-475D-8EB8-0E3D74CB2F35}" dt="2025-03-17T21:14:38.252" v="10286"/>
          <ac:spMkLst>
            <pc:docMk/>
            <pc:sldMk cId="17571400" sldId="258"/>
            <ac:spMk id="12" creationId="{37FF463C-76D7-F061-0A61-C68A0DF605D5}"/>
          </ac:spMkLst>
        </pc:spChg>
        <pc:spChg chg="mod">
          <ac:chgData name="Korinne Angela White" userId="829ad592e2f67c35" providerId="LiveId" clId="{4D3F5042-227E-475D-8EB8-0E3D74CB2F35}" dt="2025-03-17T21:14:38.252" v="10286"/>
          <ac:spMkLst>
            <pc:docMk/>
            <pc:sldMk cId="17571400" sldId="258"/>
            <ac:spMk id="13" creationId="{CB7E546B-A3DF-AE34-533C-057B51BF41BF}"/>
          </ac:spMkLst>
        </pc:spChg>
        <pc:spChg chg="mod">
          <ac:chgData name="Korinne Angela White" userId="829ad592e2f67c35" providerId="LiveId" clId="{4D3F5042-227E-475D-8EB8-0E3D74CB2F35}" dt="2025-03-17T21:14:38.252" v="10286"/>
          <ac:spMkLst>
            <pc:docMk/>
            <pc:sldMk cId="17571400" sldId="258"/>
            <ac:spMk id="14" creationId="{DE5C3FED-9FDC-97A2-9708-27C0A9989AEB}"/>
          </ac:spMkLst>
        </pc:spChg>
        <pc:spChg chg="mod">
          <ac:chgData name="Korinne Angela White" userId="829ad592e2f67c35" providerId="LiveId" clId="{4D3F5042-227E-475D-8EB8-0E3D74CB2F35}" dt="2025-03-17T21:14:38.252" v="10286"/>
          <ac:spMkLst>
            <pc:docMk/>
            <pc:sldMk cId="17571400" sldId="258"/>
            <ac:spMk id="15" creationId="{E0633664-EA36-DA08-C5DB-0EB05698A435}"/>
          </ac:spMkLst>
        </pc:spChg>
      </pc:sldChg>
      <pc:sldChg chg="addSp delSp modSp add mod modTransition modAnim">
        <pc:chgData name="Korinne Angela White" userId="829ad592e2f67c35" providerId="LiveId" clId="{4D3F5042-227E-475D-8EB8-0E3D74CB2F35}" dt="2025-03-18T12:30:47.988" v="10950"/>
        <pc:sldMkLst>
          <pc:docMk/>
          <pc:sldMk cId="623563819" sldId="259"/>
        </pc:sldMkLst>
        <pc:spChg chg="mod">
          <ac:chgData name="Korinne Angela White" userId="829ad592e2f67c35" providerId="LiveId" clId="{4D3F5042-227E-475D-8EB8-0E3D74CB2F35}" dt="2025-03-17T18:20:27.255" v="470" actId="20577"/>
          <ac:spMkLst>
            <pc:docMk/>
            <pc:sldMk cId="623563819" sldId="259"/>
            <ac:spMk id="2" creationId="{33142497-6CD3-63F4-6930-50E2E83455C3}"/>
          </ac:spMkLst>
        </pc:spChg>
        <pc:spChg chg="mod">
          <ac:chgData name="Korinne Angela White" userId="829ad592e2f67c35" providerId="LiveId" clId="{4D3F5042-227E-475D-8EB8-0E3D74CB2F35}" dt="2025-03-17T21:31:34.849" v="10702" actId="207"/>
          <ac:spMkLst>
            <pc:docMk/>
            <pc:sldMk cId="623563819" sldId="259"/>
            <ac:spMk id="3" creationId="{8FD3A293-12F9-8C29-72DA-550B852A9A73}"/>
          </ac:spMkLst>
        </pc:spChg>
        <pc:spChg chg="add mod">
          <ac:chgData name="Korinne Angela White" userId="829ad592e2f67c35" providerId="LiveId" clId="{4D3F5042-227E-475D-8EB8-0E3D74CB2F35}" dt="2025-03-18T01:09:31.508" v="10810" actId="113"/>
          <ac:spMkLst>
            <pc:docMk/>
            <pc:sldMk cId="623563819" sldId="259"/>
            <ac:spMk id="4" creationId="{13E0CD7E-7C72-30B5-5A62-3584F46A60E0}"/>
          </ac:spMkLst>
        </pc:spChg>
        <pc:spChg chg="add del mod">
          <ac:chgData name="Korinne Angela White" userId="829ad592e2f67c35" providerId="LiveId" clId="{4D3F5042-227E-475D-8EB8-0E3D74CB2F35}" dt="2025-03-17T18:44:57.823" v="1341" actId="478"/>
          <ac:spMkLst>
            <pc:docMk/>
            <pc:sldMk cId="623563819" sldId="259"/>
            <ac:spMk id="5" creationId="{E46E1D8A-8462-A50D-60DF-154E1314663A}"/>
          </ac:spMkLst>
        </pc:spChg>
        <pc:spChg chg="add mod">
          <ac:chgData name="Korinne Angela White" userId="829ad592e2f67c35" providerId="LiveId" clId="{4D3F5042-227E-475D-8EB8-0E3D74CB2F35}" dt="2025-03-17T21:15:07.450" v="10292"/>
          <ac:spMkLst>
            <pc:docMk/>
            <pc:sldMk cId="623563819" sldId="259"/>
            <ac:spMk id="9" creationId="{B4F499C8-CF75-2EF6-5DB0-C3AAF24E2F8D}"/>
          </ac:spMkLst>
        </pc:spChg>
        <pc:spChg chg="mod">
          <ac:chgData name="Korinne Angela White" userId="829ad592e2f67c35" providerId="LiveId" clId="{4D3F5042-227E-475D-8EB8-0E3D74CB2F35}" dt="2025-03-17T21:15:07.450" v="10292"/>
          <ac:spMkLst>
            <pc:docMk/>
            <pc:sldMk cId="623563819" sldId="259"/>
            <ac:spMk id="11" creationId="{1952D97A-93E6-AEED-0FC2-49A1E5965C95}"/>
          </ac:spMkLst>
        </pc:spChg>
        <pc:spChg chg="mod">
          <ac:chgData name="Korinne Angela White" userId="829ad592e2f67c35" providerId="LiveId" clId="{4D3F5042-227E-475D-8EB8-0E3D74CB2F35}" dt="2025-03-18T01:07:59.209" v="10807" actId="207"/>
          <ac:spMkLst>
            <pc:docMk/>
            <pc:sldMk cId="623563819" sldId="259"/>
            <ac:spMk id="12" creationId="{0026E8B2-F689-70B3-0C36-080719179AF6}"/>
          </ac:spMkLst>
        </pc:spChg>
        <pc:spChg chg="mod">
          <ac:chgData name="Korinne Angela White" userId="829ad592e2f67c35" providerId="LiveId" clId="{4D3F5042-227E-475D-8EB8-0E3D74CB2F35}" dt="2025-03-17T21:15:07.450" v="10292"/>
          <ac:spMkLst>
            <pc:docMk/>
            <pc:sldMk cId="623563819" sldId="259"/>
            <ac:spMk id="13" creationId="{210E74FC-3A29-1556-AAE6-AB3D41F6FE03}"/>
          </ac:spMkLst>
        </pc:spChg>
        <pc:spChg chg="mod">
          <ac:chgData name="Korinne Angela White" userId="829ad592e2f67c35" providerId="LiveId" clId="{4D3F5042-227E-475D-8EB8-0E3D74CB2F35}" dt="2025-03-17T21:15:07.450" v="10292"/>
          <ac:spMkLst>
            <pc:docMk/>
            <pc:sldMk cId="623563819" sldId="259"/>
            <ac:spMk id="14" creationId="{B1AA8733-E087-29E4-8922-392BC73EFE39}"/>
          </ac:spMkLst>
        </pc:spChg>
        <pc:spChg chg="mod">
          <ac:chgData name="Korinne Angela White" userId="829ad592e2f67c35" providerId="LiveId" clId="{4D3F5042-227E-475D-8EB8-0E3D74CB2F35}" dt="2025-03-18T01:07:59.209" v="10807" actId="207"/>
          <ac:spMkLst>
            <pc:docMk/>
            <pc:sldMk cId="623563819" sldId="259"/>
            <ac:spMk id="15" creationId="{EE88CFDA-D583-D7E6-6E39-C448829B893E}"/>
          </ac:spMkLst>
        </pc:spChg>
        <pc:spChg chg="mod">
          <ac:chgData name="Korinne Angela White" userId="829ad592e2f67c35" providerId="LiveId" clId="{4D3F5042-227E-475D-8EB8-0E3D74CB2F35}" dt="2025-03-17T21:15:07.450" v="10292"/>
          <ac:spMkLst>
            <pc:docMk/>
            <pc:sldMk cId="623563819" sldId="259"/>
            <ac:spMk id="16" creationId="{DF87FF06-86CF-4589-6EBC-0ABDB7B2D6EB}"/>
          </ac:spMkLst>
        </pc:spChg>
        <pc:spChg chg="mod">
          <ac:chgData name="Korinne Angela White" userId="829ad592e2f67c35" providerId="LiveId" clId="{4D3F5042-227E-475D-8EB8-0E3D74CB2F35}" dt="2025-03-17T21:15:07.450" v="10292"/>
          <ac:spMkLst>
            <pc:docMk/>
            <pc:sldMk cId="623563819" sldId="259"/>
            <ac:spMk id="17" creationId="{7D3BFCF7-59AF-ECAA-42AF-8BF399075CFF}"/>
          </ac:spMkLst>
        </pc:spChg>
        <pc:spChg chg="mod">
          <ac:chgData name="Korinne Angela White" userId="829ad592e2f67c35" providerId="LiveId" clId="{4D3F5042-227E-475D-8EB8-0E3D74CB2F35}" dt="2025-03-17T21:15:07.450" v="10292"/>
          <ac:spMkLst>
            <pc:docMk/>
            <pc:sldMk cId="623563819" sldId="259"/>
            <ac:spMk id="18" creationId="{80CB2168-EEA9-6830-CF6B-DE66CBB080FF}"/>
          </ac:spMkLst>
        </pc:spChg>
        <pc:spChg chg="mod">
          <ac:chgData name="Korinne Angela White" userId="829ad592e2f67c35" providerId="LiveId" clId="{4D3F5042-227E-475D-8EB8-0E3D74CB2F35}" dt="2025-03-17T21:15:07.450" v="10292"/>
          <ac:spMkLst>
            <pc:docMk/>
            <pc:sldMk cId="623563819" sldId="259"/>
            <ac:spMk id="19" creationId="{6B465B39-A03C-606F-ADA0-4A85A1E1D445}"/>
          </ac:spMkLst>
        </pc:spChg>
        <pc:grpChg chg="mod">
          <ac:chgData name="Korinne Angela White" userId="829ad592e2f67c35" providerId="LiveId" clId="{4D3F5042-227E-475D-8EB8-0E3D74CB2F35}" dt="2025-03-17T21:16:14.527" v="10398" actId="1036"/>
          <ac:grpSpMkLst>
            <pc:docMk/>
            <pc:sldMk cId="623563819" sldId="259"/>
            <ac:grpSpMk id="10" creationId="{BBC7F074-FC94-1EB8-0A60-0092A17E7A94}"/>
          </ac:grpSpMkLst>
        </pc:grpChg>
        <pc:picChg chg="add del mod">
          <ac:chgData name="Korinne Angela White" userId="829ad592e2f67c35" providerId="LiveId" clId="{4D3F5042-227E-475D-8EB8-0E3D74CB2F35}" dt="2025-03-17T18:44:57.823" v="1341" actId="478"/>
          <ac:picMkLst>
            <pc:docMk/>
            <pc:sldMk cId="623563819" sldId="259"/>
            <ac:picMk id="6" creationId="{A1E80048-EF18-5350-7119-847D2FF77EE2}"/>
          </ac:picMkLst>
        </pc:picChg>
        <pc:picChg chg="add del mod">
          <ac:chgData name="Korinne Angela White" userId="829ad592e2f67c35" providerId="LiveId" clId="{4D3F5042-227E-475D-8EB8-0E3D74CB2F35}" dt="2025-03-17T18:44:57.823" v="1341" actId="478"/>
          <ac:picMkLst>
            <pc:docMk/>
            <pc:sldMk cId="623563819" sldId="259"/>
            <ac:picMk id="7" creationId="{D7F27D2B-04EB-B0DA-A044-641162723D93}"/>
          </ac:picMkLst>
        </pc:picChg>
      </pc:sldChg>
      <pc:sldChg chg="addSp modSp add mod ord modTransition modAnim modNotesTx">
        <pc:chgData name="Korinne Angela White" userId="829ad592e2f67c35" providerId="LiveId" clId="{4D3F5042-227E-475D-8EB8-0E3D74CB2F35}" dt="2025-03-18T12:30:00.580" v="10939"/>
        <pc:sldMkLst>
          <pc:docMk/>
          <pc:sldMk cId="2389022450" sldId="260"/>
        </pc:sldMkLst>
        <pc:spChg chg="mod">
          <ac:chgData name="Korinne Angela White" userId="829ad592e2f67c35" providerId="LiveId" clId="{4D3F5042-227E-475D-8EB8-0E3D74CB2F35}" dt="2025-03-17T18:34:45.751" v="1103" actId="20577"/>
          <ac:spMkLst>
            <pc:docMk/>
            <pc:sldMk cId="2389022450" sldId="260"/>
            <ac:spMk id="2" creationId="{A490A892-FD91-A6D5-697E-36637EB2D188}"/>
          </ac:spMkLst>
        </pc:spChg>
        <pc:spChg chg="mod">
          <ac:chgData name="Korinne Angela White" userId="829ad592e2f67c35" providerId="LiveId" clId="{4D3F5042-227E-475D-8EB8-0E3D74CB2F35}" dt="2025-03-17T21:32:55.734" v="10738" actId="207"/>
          <ac:spMkLst>
            <pc:docMk/>
            <pc:sldMk cId="2389022450" sldId="260"/>
            <ac:spMk id="3" creationId="{C7E415DB-292F-3D05-3935-DEFF4B497569}"/>
          </ac:spMkLst>
        </pc:spChg>
        <pc:spChg chg="add mod">
          <ac:chgData name="Korinne Angela White" userId="829ad592e2f67c35" providerId="LiveId" clId="{4D3F5042-227E-475D-8EB8-0E3D74CB2F35}" dt="2025-03-17T21:05:21.398" v="10008"/>
          <ac:spMkLst>
            <pc:docMk/>
            <pc:sldMk cId="2389022450" sldId="260"/>
            <ac:spMk id="4" creationId="{25B1073D-A593-6429-C5B8-4E3C60E1B8F3}"/>
          </ac:spMkLst>
        </pc:spChg>
        <pc:spChg chg="add mod">
          <ac:chgData name="Korinne Angela White" userId="829ad592e2f67c35" providerId="LiveId" clId="{4D3F5042-227E-475D-8EB8-0E3D74CB2F35}" dt="2025-03-17T21:07:06.611" v="10087" actId="207"/>
          <ac:spMkLst>
            <pc:docMk/>
            <pc:sldMk cId="2389022450" sldId="260"/>
            <ac:spMk id="5" creationId="{2E878FA6-F84A-8E4E-AFBE-7388F0C32D16}"/>
          </ac:spMkLst>
        </pc:spChg>
        <pc:spChg chg="add mod">
          <ac:chgData name="Korinne Angela White" userId="829ad592e2f67c35" providerId="LiveId" clId="{4D3F5042-227E-475D-8EB8-0E3D74CB2F35}" dt="2025-03-17T21:08:35.257" v="10111"/>
          <ac:spMkLst>
            <pc:docMk/>
            <pc:sldMk cId="2389022450" sldId="260"/>
            <ac:spMk id="6" creationId="{6E56903C-5F85-560D-3270-FBE9CB54501B}"/>
          </ac:spMkLst>
        </pc:spChg>
        <pc:spChg chg="mod">
          <ac:chgData name="Korinne Angela White" userId="829ad592e2f67c35" providerId="LiveId" clId="{4D3F5042-227E-475D-8EB8-0E3D74CB2F35}" dt="2025-03-17T21:23:51.948" v="10552"/>
          <ac:spMkLst>
            <pc:docMk/>
            <pc:sldMk cId="2389022450" sldId="260"/>
            <ac:spMk id="8" creationId="{E6718E59-2B86-A918-EDE1-E3A913682C80}"/>
          </ac:spMkLst>
        </pc:spChg>
        <pc:spChg chg="mod">
          <ac:chgData name="Korinne Angela White" userId="829ad592e2f67c35" providerId="LiveId" clId="{4D3F5042-227E-475D-8EB8-0E3D74CB2F35}" dt="2025-03-17T21:23:51.948" v="10552"/>
          <ac:spMkLst>
            <pc:docMk/>
            <pc:sldMk cId="2389022450" sldId="260"/>
            <ac:spMk id="9" creationId="{1992EDD0-E0F5-8AB3-B501-2CC5EC7F7A08}"/>
          </ac:spMkLst>
        </pc:spChg>
        <pc:spChg chg="mod">
          <ac:chgData name="Korinne Angela White" userId="829ad592e2f67c35" providerId="LiveId" clId="{4D3F5042-227E-475D-8EB8-0E3D74CB2F35}" dt="2025-03-18T01:05:31.227" v="10773" actId="207"/>
          <ac:spMkLst>
            <pc:docMk/>
            <pc:sldMk cId="2389022450" sldId="260"/>
            <ac:spMk id="10" creationId="{DB09E1D5-9CED-BE8B-6A82-34B4AED2D47A}"/>
          </ac:spMkLst>
        </pc:spChg>
        <pc:spChg chg="mod">
          <ac:chgData name="Korinne Angela White" userId="829ad592e2f67c35" providerId="LiveId" clId="{4D3F5042-227E-475D-8EB8-0E3D74CB2F35}" dt="2025-03-18T01:05:31.227" v="10773" actId="207"/>
          <ac:spMkLst>
            <pc:docMk/>
            <pc:sldMk cId="2389022450" sldId="260"/>
            <ac:spMk id="11" creationId="{7E22D6CE-E7AD-A62F-F3E3-21DFA45D1E7B}"/>
          </ac:spMkLst>
        </pc:spChg>
        <pc:spChg chg="mod">
          <ac:chgData name="Korinne Angela White" userId="829ad592e2f67c35" providerId="LiveId" clId="{4D3F5042-227E-475D-8EB8-0E3D74CB2F35}" dt="2025-03-17T21:23:51.948" v="10552"/>
          <ac:spMkLst>
            <pc:docMk/>
            <pc:sldMk cId="2389022450" sldId="260"/>
            <ac:spMk id="12" creationId="{EE303946-77CC-8519-FBE9-225D8DDBEE6D}"/>
          </ac:spMkLst>
        </pc:spChg>
        <pc:spChg chg="mod">
          <ac:chgData name="Korinne Angela White" userId="829ad592e2f67c35" providerId="LiveId" clId="{4D3F5042-227E-475D-8EB8-0E3D74CB2F35}" dt="2025-03-17T21:23:51.948" v="10552"/>
          <ac:spMkLst>
            <pc:docMk/>
            <pc:sldMk cId="2389022450" sldId="260"/>
            <ac:spMk id="13" creationId="{7D99F178-D257-E9B9-E4D8-2FE9957673C2}"/>
          </ac:spMkLst>
        </pc:spChg>
        <pc:spChg chg="mod">
          <ac:chgData name="Korinne Angela White" userId="829ad592e2f67c35" providerId="LiveId" clId="{4D3F5042-227E-475D-8EB8-0E3D74CB2F35}" dt="2025-03-17T21:23:51.948" v="10552"/>
          <ac:spMkLst>
            <pc:docMk/>
            <pc:sldMk cId="2389022450" sldId="260"/>
            <ac:spMk id="14" creationId="{332D89E0-7A13-000E-A8CE-FE3EEB5F2278}"/>
          </ac:spMkLst>
        </pc:spChg>
        <pc:spChg chg="mod">
          <ac:chgData name="Korinne Angela White" userId="829ad592e2f67c35" providerId="LiveId" clId="{4D3F5042-227E-475D-8EB8-0E3D74CB2F35}" dt="2025-03-17T21:23:51.948" v="10552"/>
          <ac:spMkLst>
            <pc:docMk/>
            <pc:sldMk cId="2389022450" sldId="260"/>
            <ac:spMk id="15" creationId="{E2B3CACA-3542-9705-5D13-EC4854549EDA}"/>
          </ac:spMkLst>
        </pc:spChg>
        <pc:spChg chg="mod">
          <ac:chgData name="Korinne Angela White" userId="829ad592e2f67c35" providerId="LiveId" clId="{4D3F5042-227E-475D-8EB8-0E3D74CB2F35}" dt="2025-03-17T21:23:51.948" v="10552"/>
          <ac:spMkLst>
            <pc:docMk/>
            <pc:sldMk cId="2389022450" sldId="260"/>
            <ac:spMk id="16" creationId="{E98DB4B4-8ECD-5387-EC78-C099D872D2A8}"/>
          </ac:spMkLst>
        </pc:spChg>
        <pc:spChg chg="mod">
          <ac:chgData name="Korinne Angela White" userId="829ad592e2f67c35" providerId="LiveId" clId="{4D3F5042-227E-475D-8EB8-0E3D74CB2F35}" dt="2025-03-17T21:23:51.948" v="10552"/>
          <ac:spMkLst>
            <pc:docMk/>
            <pc:sldMk cId="2389022450" sldId="260"/>
            <ac:spMk id="17" creationId="{27551C12-8D62-EBA8-38B1-539C0313C9C1}"/>
          </ac:spMkLst>
        </pc:spChg>
      </pc:sldChg>
      <pc:sldChg chg="addSp modSp add mod ord modTransition modAnim modNotesTx">
        <pc:chgData name="Korinne Angela White" userId="829ad592e2f67c35" providerId="LiveId" clId="{4D3F5042-227E-475D-8EB8-0E3D74CB2F35}" dt="2025-03-18T12:30:43.495" v="10949"/>
        <pc:sldMkLst>
          <pc:docMk/>
          <pc:sldMk cId="917027560" sldId="261"/>
        </pc:sldMkLst>
        <pc:spChg chg="mod">
          <ac:chgData name="Korinne Angela White" userId="829ad592e2f67c35" providerId="LiveId" clId="{4D3F5042-227E-475D-8EB8-0E3D74CB2F35}" dt="2025-03-17T20:33:06.597" v="8685" actId="20577"/>
          <ac:spMkLst>
            <pc:docMk/>
            <pc:sldMk cId="917027560" sldId="261"/>
            <ac:spMk id="2" creationId="{4596CEEE-EA07-83FA-8118-3D2E55B12BA0}"/>
          </ac:spMkLst>
        </pc:spChg>
        <pc:spChg chg="mod">
          <ac:chgData name="Korinne Angela White" userId="829ad592e2f67c35" providerId="LiveId" clId="{4D3F5042-227E-475D-8EB8-0E3D74CB2F35}" dt="2025-03-17T21:06:01.281" v="10027" actId="1035"/>
          <ac:spMkLst>
            <pc:docMk/>
            <pc:sldMk cId="917027560" sldId="261"/>
            <ac:spMk id="3" creationId="{56B5221F-0792-BAD9-3BBC-ECCC12F4B64A}"/>
          </ac:spMkLst>
        </pc:spChg>
        <pc:spChg chg="add mod">
          <ac:chgData name="Korinne Angela White" userId="829ad592e2f67c35" providerId="LiveId" clId="{4D3F5042-227E-475D-8EB8-0E3D74CB2F35}" dt="2025-03-17T21:05:28.265" v="10011"/>
          <ac:spMkLst>
            <pc:docMk/>
            <pc:sldMk cId="917027560" sldId="261"/>
            <ac:spMk id="4" creationId="{D2FA4A72-B68F-E46E-593B-CA045CFCB5FC}"/>
          </ac:spMkLst>
        </pc:spChg>
        <pc:spChg chg="add mod">
          <ac:chgData name="Korinne Angela White" userId="829ad592e2f67c35" providerId="LiveId" clId="{4D3F5042-227E-475D-8EB8-0E3D74CB2F35}" dt="2025-03-17T21:07:21.901" v="10090" actId="207"/>
          <ac:spMkLst>
            <pc:docMk/>
            <pc:sldMk cId="917027560" sldId="261"/>
            <ac:spMk id="5" creationId="{9748FC83-7234-73BC-7F3E-9D0590039611}"/>
          </ac:spMkLst>
        </pc:spChg>
        <pc:spChg chg="add mod">
          <ac:chgData name="Korinne Angela White" userId="829ad592e2f67c35" providerId="LiveId" clId="{4D3F5042-227E-475D-8EB8-0E3D74CB2F35}" dt="2025-03-17T21:08:24.461" v="10108" actId="1076"/>
          <ac:spMkLst>
            <pc:docMk/>
            <pc:sldMk cId="917027560" sldId="261"/>
            <ac:spMk id="6" creationId="{CEDF993D-A64C-D28F-14C7-3DAFFD3924CE}"/>
          </ac:spMkLst>
        </pc:spChg>
        <pc:spChg chg="add mod">
          <ac:chgData name="Korinne Angela White" userId="829ad592e2f67c35" providerId="LiveId" clId="{4D3F5042-227E-475D-8EB8-0E3D74CB2F35}" dt="2025-03-17T21:08:22.517" v="10107" actId="571"/>
          <ac:spMkLst>
            <pc:docMk/>
            <pc:sldMk cId="917027560" sldId="261"/>
            <ac:spMk id="7" creationId="{D1C4FFC0-A1D4-4F14-1AF3-6DE92EEA21FF}"/>
          </ac:spMkLst>
        </pc:spChg>
        <pc:spChg chg="mod">
          <ac:chgData name="Korinne Angela White" userId="829ad592e2f67c35" providerId="LiveId" clId="{4D3F5042-227E-475D-8EB8-0E3D74CB2F35}" dt="2025-03-17T21:14:59.761" v="10291"/>
          <ac:spMkLst>
            <pc:docMk/>
            <pc:sldMk cId="917027560" sldId="261"/>
            <ac:spMk id="9" creationId="{87E31D72-DA03-A86A-91AB-786BE05B6D98}"/>
          </ac:spMkLst>
        </pc:spChg>
        <pc:spChg chg="mod">
          <ac:chgData name="Korinne Angela White" userId="829ad592e2f67c35" providerId="LiveId" clId="{4D3F5042-227E-475D-8EB8-0E3D74CB2F35}" dt="2025-03-17T21:14:59.761" v="10291"/>
          <ac:spMkLst>
            <pc:docMk/>
            <pc:sldMk cId="917027560" sldId="261"/>
            <ac:spMk id="10" creationId="{CD7358ED-4AFE-6AF1-CA44-1ACA95894C0F}"/>
          </ac:spMkLst>
        </pc:spChg>
        <pc:spChg chg="mod">
          <ac:chgData name="Korinne Angela White" userId="829ad592e2f67c35" providerId="LiveId" clId="{4D3F5042-227E-475D-8EB8-0E3D74CB2F35}" dt="2025-03-17T21:14:59.761" v="10291"/>
          <ac:spMkLst>
            <pc:docMk/>
            <pc:sldMk cId="917027560" sldId="261"/>
            <ac:spMk id="11" creationId="{1042B14C-9A61-56B1-70FF-2AE8ADAD8D26}"/>
          </ac:spMkLst>
        </pc:spChg>
        <pc:spChg chg="mod">
          <ac:chgData name="Korinne Angela White" userId="829ad592e2f67c35" providerId="LiveId" clId="{4D3F5042-227E-475D-8EB8-0E3D74CB2F35}" dt="2025-03-17T21:14:59.761" v="10291"/>
          <ac:spMkLst>
            <pc:docMk/>
            <pc:sldMk cId="917027560" sldId="261"/>
            <ac:spMk id="12" creationId="{3A3AE449-F650-54DF-700B-3E219B44354B}"/>
          </ac:spMkLst>
        </pc:spChg>
        <pc:spChg chg="mod">
          <ac:chgData name="Korinne Angela White" userId="829ad592e2f67c35" providerId="LiveId" clId="{4D3F5042-227E-475D-8EB8-0E3D74CB2F35}" dt="2025-03-17T21:14:59.761" v="10291"/>
          <ac:spMkLst>
            <pc:docMk/>
            <pc:sldMk cId="917027560" sldId="261"/>
            <ac:spMk id="13" creationId="{C4604A90-D3FA-01B6-DABF-BAF834B96CB4}"/>
          </ac:spMkLst>
        </pc:spChg>
        <pc:spChg chg="mod">
          <ac:chgData name="Korinne Angela White" userId="829ad592e2f67c35" providerId="LiveId" clId="{4D3F5042-227E-475D-8EB8-0E3D74CB2F35}" dt="2025-03-18T01:07:51.516" v="10805" actId="207"/>
          <ac:spMkLst>
            <pc:docMk/>
            <pc:sldMk cId="917027560" sldId="261"/>
            <ac:spMk id="14" creationId="{233B04C9-6987-9238-3023-6C9A414ABD10}"/>
          </ac:spMkLst>
        </pc:spChg>
        <pc:spChg chg="mod">
          <ac:chgData name="Korinne Angela White" userId="829ad592e2f67c35" providerId="LiveId" clId="{4D3F5042-227E-475D-8EB8-0E3D74CB2F35}" dt="2025-03-18T01:07:51.516" v="10805" actId="207"/>
          <ac:spMkLst>
            <pc:docMk/>
            <pc:sldMk cId="917027560" sldId="261"/>
            <ac:spMk id="15" creationId="{18BA3CEC-3AFD-1551-23D4-15E1EA595EA7}"/>
          </ac:spMkLst>
        </pc:spChg>
        <pc:spChg chg="mod">
          <ac:chgData name="Korinne Angela White" userId="829ad592e2f67c35" providerId="LiveId" clId="{4D3F5042-227E-475D-8EB8-0E3D74CB2F35}" dt="2025-03-17T21:14:59.761" v="10291"/>
          <ac:spMkLst>
            <pc:docMk/>
            <pc:sldMk cId="917027560" sldId="261"/>
            <ac:spMk id="16" creationId="{96A6C60C-3FB1-A979-1F92-1734A24903EE}"/>
          </ac:spMkLst>
        </pc:spChg>
        <pc:spChg chg="mod">
          <ac:chgData name="Korinne Angela White" userId="829ad592e2f67c35" providerId="LiveId" clId="{4D3F5042-227E-475D-8EB8-0E3D74CB2F35}" dt="2025-03-17T21:14:59.761" v="10291"/>
          <ac:spMkLst>
            <pc:docMk/>
            <pc:sldMk cId="917027560" sldId="261"/>
            <ac:spMk id="17" creationId="{85030193-D56A-54CA-BBA2-D214FC9E718C}"/>
          </ac:spMkLst>
        </pc:spChg>
        <pc:spChg chg="mod">
          <ac:chgData name="Korinne Angela White" userId="829ad592e2f67c35" providerId="LiveId" clId="{4D3F5042-227E-475D-8EB8-0E3D74CB2F35}" dt="2025-03-17T21:14:59.761" v="10291"/>
          <ac:spMkLst>
            <pc:docMk/>
            <pc:sldMk cId="917027560" sldId="261"/>
            <ac:spMk id="18" creationId="{B13A7E35-3282-D130-78B4-CBADEFCB5F88}"/>
          </ac:spMkLst>
        </pc:spChg>
      </pc:sldChg>
      <pc:sldChg chg="modSp add del mod">
        <pc:chgData name="Korinne Angela White" userId="829ad592e2f67c35" providerId="LiveId" clId="{4D3F5042-227E-475D-8EB8-0E3D74CB2F35}" dt="2025-03-17T20:19:40.802" v="7473" actId="47"/>
        <pc:sldMkLst>
          <pc:docMk/>
          <pc:sldMk cId="637201767" sldId="262"/>
        </pc:sldMkLst>
        <pc:spChg chg="mod">
          <ac:chgData name="Korinne Angela White" userId="829ad592e2f67c35" providerId="LiveId" clId="{4D3F5042-227E-475D-8EB8-0E3D74CB2F35}" dt="2025-03-17T18:56:46.217" v="2039" actId="12788"/>
          <ac:spMkLst>
            <pc:docMk/>
            <pc:sldMk cId="637201767" sldId="262"/>
            <ac:spMk id="3" creationId="{CFC85A32-688C-46D4-AC52-BDF37B65B185}"/>
          </ac:spMkLst>
        </pc:spChg>
      </pc:sldChg>
      <pc:sldChg chg="new del">
        <pc:chgData name="Korinne Angela White" userId="829ad592e2f67c35" providerId="LiveId" clId="{4D3F5042-227E-475D-8EB8-0E3D74CB2F35}" dt="2025-03-17T19:01:33.250" v="2643" actId="47"/>
        <pc:sldMkLst>
          <pc:docMk/>
          <pc:sldMk cId="2949803339" sldId="263"/>
        </pc:sldMkLst>
      </pc:sldChg>
      <pc:sldChg chg="addSp delSp modSp add del mod modNotesTx">
        <pc:chgData name="Korinne Angela White" userId="829ad592e2f67c35" providerId="LiveId" clId="{4D3F5042-227E-475D-8EB8-0E3D74CB2F35}" dt="2025-03-17T20:40:01.756" v="9092" actId="47"/>
        <pc:sldMkLst>
          <pc:docMk/>
          <pc:sldMk cId="3295256533" sldId="263"/>
        </pc:sldMkLst>
        <pc:spChg chg="mod">
          <ac:chgData name="Korinne Angela White" userId="829ad592e2f67c35" providerId="LiveId" clId="{4D3F5042-227E-475D-8EB8-0E3D74CB2F35}" dt="2025-03-17T20:31:15.828" v="8488" actId="20577"/>
          <ac:spMkLst>
            <pc:docMk/>
            <pc:sldMk cId="3295256533" sldId="263"/>
            <ac:spMk id="2" creationId="{39AEB2F4-2719-42FE-F38E-DE1AE4A02A0C}"/>
          </ac:spMkLst>
        </pc:spChg>
        <pc:spChg chg="del mod">
          <ac:chgData name="Korinne Angela White" userId="829ad592e2f67c35" providerId="LiveId" clId="{4D3F5042-227E-475D-8EB8-0E3D74CB2F35}" dt="2025-03-17T19:21:43.226" v="3751" actId="478"/>
          <ac:spMkLst>
            <pc:docMk/>
            <pc:sldMk cId="3295256533" sldId="263"/>
            <ac:spMk id="3" creationId="{0E321187-411D-CE32-5536-5E576CF154C9}"/>
          </ac:spMkLst>
        </pc:spChg>
        <pc:spChg chg="add del mod">
          <ac:chgData name="Korinne Angela White" userId="829ad592e2f67c35" providerId="LiveId" clId="{4D3F5042-227E-475D-8EB8-0E3D74CB2F35}" dt="2025-03-17T19:21:45.079" v="3752" actId="478"/>
          <ac:spMkLst>
            <pc:docMk/>
            <pc:sldMk cId="3295256533" sldId="263"/>
            <ac:spMk id="5" creationId="{C333ED29-D4D8-6AB0-A188-383B9C4CD072}"/>
          </ac:spMkLst>
        </pc:spChg>
      </pc:sldChg>
      <pc:sldChg chg="add del modNotesTx">
        <pc:chgData name="Korinne Angela White" userId="829ad592e2f67c35" providerId="LiveId" clId="{4D3F5042-227E-475D-8EB8-0E3D74CB2F35}" dt="2025-03-17T19:41:42.104" v="4085" actId="47"/>
        <pc:sldMkLst>
          <pc:docMk/>
          <pc:sldMk cId="2357253683" sldId="264"/>
        </pc:sldMkLst>
      </pc:sldChg>
      <pc:sldChg chg="addSp delSp modSp add mod modTransition modAnim modNotesTx">
        <pc:chgData name="Korinne Angela White" userId="829ad592e2f67c35" providerId="LiveId" clId="{4D3F5042-227E-475D-8EB8-0E3D74CB2F35}" dt="2025-03-18T12:31:56.182" v="10960"/>
        <pc:sldMkLst>
          <pc:docMk/>
          <pc:sldMk cId="1614850879" sldId="265"/>
        </pc:sldMkLst>
        <pc:spChg chg="mod">
          <ac:chgData name="Korinne Angela White" userId="829ad592e2f67c35" providerId="LiveId" clId="{4D3F5042-227E-475D-8EB8-0E3D74CB2F35}" dt="2025-03-17T21:31:13" v="10700" actId="207"/>
          <ac:spMkLst>
            <pc:docMk/>
            <pc:sldMk cId="1614850879" sldId="265"/>
            <ac:spMk id="2" creationId="{70D219C3-E249-C1B4-C400-52A4B4F8F6F2}"/>
          </ac:spMkLst>
        </pc:spChg>
        <pc:spChg chg="del mod">
          <ac:chgData name="Korinne Angela White" userId="829ad592e2f67c35" providerId="LiveId" clId="{4D3F5042-227E-475D-8EB8-0E3D74CB2F35}" dt="2025-03-17T19:22:58.116" v="3786" actId="478"/>
          <ac:spMkLst>
            <pc:docMk/>
            <pc:sldMk cId="1614850879" sldId="265"/>
            <ac:spMk id="3" creationId="{1C48B4D1-683F-0342-1808-528C8CD82D6E}"/>
          </ac:spMkLst>
        </pc:spChg>
        <pc:spChg chg="mod">
          <ac:chgData name="Korinne Angela White" userId="829ad592e2f67c35" providerId="LiveId" clId="{4D3F5042-227E-475D-8EB8-0E3D74CB2F35}" dt="2025-03-17T21:18:35.544" v="10437"/>
          <ac:spMkLst>
            <pc:docMk/>
            <pc:sldMk cId="1614850879" sldId="265"/>
            <ac:spMk id="20" creationId="{BD267C7B-5C61-E673-8B77-D5D0B61CE51A}"/>
          </ac:spMkLst>
        </pc:spChg>
        <pc:spChg chg="mod">
          <ac:chgData name="Korinne Angela White" userId="829ad592e2f67c35" providerId="LiveId" clId="{4D3F5042-227E-475D-8EB8-0E3D74CB2F35}" dt="2025-03-17T21:18:35.544" v="10437"/>
          <ac:spMkLst>
            <pc:docMk/>
            <pc:sldMk cId="1614850879" sldId="265"/>
            <ac:spMk id="21" creationId="{C39C8BD8-37E0-C4D3-58A5-8CE3A2D191A0}"/>
          </ac:spMkLst>
        </pc:spChg>
        <pc:spChg chg="mod">
          <ac:chgData name="Korinne Angela White" userId="829ad592e2f67c35" providerId="LiveId" clId="{4D3F5042-227E-475D-8EB8-0E3D74CB2F35}" dt="2025-03-17T21:18:35.544" v="10437"/>
          <ac:spMkLst>
            <pc:docMk/>
            <pc:sldMk cId="1614850879" sldId="265"/>
            <ac:spMk id="23" creationId="{9E8C5E53-05AC-07FF-2325-BDBC2B95618B}"/>
          </ac:spMkLst>
        </pc:spChg>
        <pc:spChg chg="mod">
          <ac:chgData name="Korinne Angela White" userId="829ad592e2f67c35" providerId="LiveId" clId="{4D3F5042-227E-475D-8EB8-0E3D74CB2F35}" dt="2025-03-18T01:06:22.788" v="10783" actId="207"/>
          <ac:spMkLst>
            <pc:docMk/>
            <pc:sldMk cId="1614850879" sldId="265"/>
            <ac:spMk id="25" creationId="{47E60EF3-8EDA-1518-3E2D-4566ED964412}"/>
          </ac:spMkLst>
        </pc:spChg>
        <pc:spChg chg="mod">
          <ac:chgData name="Korinne Angela White" userId="829ad592e2f67c35" providerId="LiveId" clId="{4D3F5042-227E-475D-8EB8-0E3D74CB2F35}" dt="2025-03-17T21:18:35.544" v="10437"/>
          <ac:spMkLst>
            <pc:docMk/>
            <pc:sldMk cId="1614850879" sldId="265"/>
            <ac:spMk id="26" creationId="{FC438468-9AA4-02A9-BA05-12C65B33ED9D}"/>
          </ac:spMkLst>
        </pc:spChg>
        <pc:spChg chg="mod">
          <ac:chgData name="Korinne Angela White" userId="829ad592e2f67c35" providerId="LiveId" clId="{4D3F5042-227E-475D-8EB8-0E3D74CB2F35}" dt="2025-03-18T01:06:22.788" v="10783" actId="207"/>
          <ac:spMkLst>
            <pc:docMk/>
            <pc:sldMk cId="1614850879" sldId="265"/>
            <ac:spMk id="27" creationId="{01BEEE93-E819-7274-EED6-85DA48B00551}"/>
          </ac:spMkLst>
        </pc:spChg>
        <pc:spChg chg="mod">
          <ac:chgData name="Korinne Angela White" userId="829ad592e2f67c35" providerId="LiveId" clId="{4D3F5042-227E-475D-8EB8-0E3D74CB2F35}" dt="2025-03-17T21:18:35.544" v="10437"/>
          <ac:spMkLst>
            <pc:docMk/>
            <pc:sldMk cId="1614850879" sldId="265"/>
            <ac:spMk id="28" creationId="{8D620438-7BB3-2DE8-2A2B-A6DB6B62743E}"/>
          </ac:spMkLst>
        </pc:spChg>
        <pc:spChg chg="mod">
          <ac:chgData name="Korinne Angela White" userId="829ad592e2f67c35" providerId="LiveId" clId="{4D3F5042-227E-475D-8EB8-0E3D74CB2F35}" dt="2025-03-18T01:06:16.513" v="10781" actId="207"/>
          <ac:spMkLst>
            <pc:docMk/>
            <pc:sldMk cId="1614850879" sldId="265"/>
            <ac:spMk id="32" creationId="{CBCAB2B9-A4B6-224C-74F9-D8CD893A64D9}"/>
          </ac:spMkLst>
        </pc:spChg>
        <pc:spChg chg="mod">
          <ac:chgData name="Korinne Angela White" userId="829ad592e2f67c35" providerId="LiveId" clId="{4D3F5042-227E-475D-8EB8-0E3D74CB2F35}" dt="2025-03-18T01:06:16.513" v="10781" actId="207"/>
          <ac:spMkLst>
            <pc:docMk/>
            <pc:sldMk cId="1614850879" sldId="265"/>
            <ac:spMk id="33" creationId="{414224EC-331A-BBA5-A448-CD8ADB50AB5E}"/>
          </ac:spMkLst>
        </pc:spChg>
        <pc:spChg chg="mod">
          <ac:chgData name="Korinne Angela White" userId="829ad592e2f67c35" providerId="LiveId" clId="{4D3F5042-227E-475D-8EB8-0E3D74CB2F35}" dt="2025-03-17T21:18:35.544" v="10437"/>
          <ac:spMkLst>
            <pc:docMk/>
            <pc:sldMk cId="1614850879" sldId="265"/>
            <ac:spMk id="36" creationId="{69EC0E8E-A7E7-053F-45D8-5D88834DD864}"/>
          </ac:spMkLst>
        </pc:spChg>
        <pc:spChg chg="mod">
          <ac:chgData name="Korinne Angela White" userId="829ad592e2f67c35" providerId="LiveId" clId="{4D3F5042-227E-475D-8EB8-0E3D74CB2F35}" dt="2025-03-17T21:18:35.544" v="10437"/>
          <ac:spMkLst>
            <pc:docMk/>
            <pc:sldMk cId="1614850879" sldId="265"/>
            <ac:spMk id="37" creationId="{D72C7E45-AC53-4934-732C-2022EBA5AAD3}"/>
          </ac:spMkLst>
        </pc:spChg>
        <pc:spChg chg="mod">
          <ac:chgData name="Korinne Angela White" userId="829ad592e2f67c35" providerId="LiveId" clId="{4D3F5042-227E-475D-8EB8-0E3D74CB2F35}" dt="2025-03-17T21:18:35.544" v="10437"/>
          <ac:spMkLst>
            <pc:docMk/>
            <pc:sldMk cId="1614850879" sldId="265"/>
            <ac:spMk id="39" creationId="{383F5D2E-CF94-5E3E-698C-DE75D0DC78BE}"/>
          </ac:spMkLst>
        </pc:spChg>
        <pc:spChg chg="mod">
          <ac:chgData name="Korinne Angela White" userId="829ad592e2f67c35" providerId="LiveId" clId="{4D3F5042-227E-475D-8EB8-0E3D74CB2F35}" dt="2025-03-17T21:27:38.323" v="10663"/>
          <ac:spMkLst>
            <pc:docMk/>
            <pc:sldMk cId="1614850879" sldId="265"/>
            <ac:spMk id="41" creationId="{FFE57AEF-32CA-8BE2-99BB-3E1472B0EE4F}"/>
          </ac:spMkLst>
        </pc:spChg>
        <pc:spChg chg="mod">
          <ac:chgData name="Korinne Angela White" userId="829ad592e2f67c35" providerId="LiveId" clId="{4D3F5042-227E-475D-8EB8-0E3D74CB2F35}" dt="2025-03-17T21:27:38.323" v="10663"/>
          <ac:spMkLst>
            <pc:docMk/>
            <pc:sldMk cId="1614850879" sldId="265"/>
            <ac:spMk id="42" creationId="{E5E86E4F-1CBA-797A-D1FF-E7959A7DBCCC}"/>
          </ac:spMkLst>
        </pc:spChg>
        <pc:spChg chg="mod">
          <ac:chgData name="Korinne Angela White" userId="829ad592e2f67c35" providerId="LiveId" clId="{4D3F5042-227E-475D-8EB8-0E3D74CB2F35}" dt="2025-03-17T21:27:38.323" v="10663"/>
          <ac:spMkLst>
            <pc:docMk/>
            <pc:sldMk cId="1614850879" sldId="265"/>
            <ac:spMk id="43" creationId="{59F6C070-DB98-40B3-F294-97835E610745}"/>
          </ac:spMkLst>
        </pc:spChg>
        <pc:grpChg chg="add mod">
          <ac:chgData name="Korinne Angela White" userId="829ad592e2f67c35" providerId="LiveId" clId="{4D3F5042-227E-475D-8EB8-0E3D74CB2F35}" dt="2025-03-18T12:27:11.589" v="10911" actId="164"/>
          <ac:grpSpMkLst>
            <pc:docMk/>
            <pc:sldMk cId="1614850879" sldId="265"/>
            <ac:grpSpMk id="3" creationId="{F2D51BA2-16CD-96E9-EA69-188526A79EA7}"/>
          </ac:grpSpMkLst>
        </pc:grpChg>
        <pc:grpChg chg="add mod">
          <ac:chgData name="Korinne Angela White" userId="829ad592e2f67c35" providerId="LiveId" clId="{4D3F5042-227E-475D-8EB8-0E3D74CB2F35}" dt="2025-03-18T12:31:41.500" v="10956" actId="164"/>
          <ac:grpSpMkLst>
            <pc:docMk/>
            <pc:sldMk cId="1614850879" sldId="265"/>
            <ac:grpSpMk id="4" creationId="{722BB0E9-F5B9-7B0E-735E-D944EC6280EB}"/>
          </ac:grpSpMkLst>
        </pc:grpChg>
        <pc:grpChg chg="mod">
          <ac:chgData name="Korinne Angela White" userId="829ad592e2f67c35" providerId="LiveId" clId="{4D3F5042-227E-475D-8EB8-0E3D74CB2F35}" dt="2025-03-18T12:27:11.589" v="10911" actId="164"/>
          <ac:grpSpMkLst>
            <pc:docMk/>
            <pc:sldMk cId="1614850879" sldId="265"/>
            <ac:grpSpMk id="18" creationId="{05BD999C-4E7D-C92E-7666-9BB84FEF99CA}"/>
          </ac:grpSpMkLst>
        </pc:grpChg>
        <pc:grpChg chg="mod">
          <ac:chgData name="Korinne Angela White" userId="829ad592e2f67c35" providerId="LiveId" clId="{4D3F5042-227E-475D-8EB8-0E3D74CB2F35}" dt="2025-03-18T12:27:11.589" v="10911" actId="164"/>
          <ac:grpSpMkLst>
            <pc:docMk/>
            <pc:sldMk cId="1614850879" sldId="265"/>
            <ac:grpSpMk id="29" creationId="{DC6E0588-1C0F-97F5-B431-721B96B690D7}"/>
          </ac:grpSpMkLst>
        </pc:grpChg>
        <pc:grpChg chg="add del mod">
          <ac:chgData name="Korinne Angela White" userId="829ad592e2f67c35" providerId="LiveId" clId="{4D3F5042-227E-475D-8EB8-0E3D74CB2F35}" dt="2025-03-17T21:27:58.569" v="10667" actId="478"/>
          <ac:grpSpMkLst>
            <pc:docMk/>
            <pc:sldMk cId="1614850879" sldId="265"/>
            <ac:grpSpMk id="40" creationId="{DDCD3EBA-6FAC-F3E2-85A5-CD0D35B9932A}"/>
          </ac:grpSpMkLst>
        </pc:grpChg>
        <pc:picChg chg="add del mod">
          <ac:chgData name="Korinne Angela White" userId="829ad592e2f67c35" providerId="LiveId" clId="{4D3F5042-227E-475D-8EB8-0E3D74CB2F35}" dt="2025-03-17T19:34:29.132" v="3813" actId="478"/>
          <ac:picMkLst>
            <pc:docMk/>
            <pc:sldMk cId="1614850879" sldId="265"/>
            <ac:picMk id="5" creationId="{4C2CD285-5542-D72A-B3F0-55392CA5EC0E}"/>
          </ac:picMkLst>
        </pc:picChg>
        <pc:picChg chg="add del mod">
          <ac:chgData name="Korinne Angela White" userId="829ad592e2f67c35" providerId="LiveId" clId="{4D3F5042-227E-475D-8EB8-0E3D74CB2F35}" dt="2025-03-17T19:34:29.132" v="3813" actId="478"/>
          <ac:picMkLst>
            <pc:docMk/>
            <pc:sldMk cId="1614850879" sldId="265"/>
            <ac:picMk id="7" creationId="{B4FFAFD3-6261-E35B-C166-55AE14C5F445}"/>
          </ac:picMkLst>
        </pc:picChg>
        <pc:picChg chg="add mod">
          <ac:chgData name="Korinne Angela White" userId="829ad592e2f67c35" providerId="LiveId" clId="{4D3F5042-227E-475D-8EB8-0E3D74CB2F35}" dt="2025-03-18T12:31:41.500" v="10956" actId="164"/>
          <ac:picMkLst>
            <pc:docMk/>
            <pc:sldMk cId="1614850879" sldId="265"/>
            <ac:picMk id="9" creationId="{7BD4D6F1-83D7-9AED-EDE9-F63F16E046FC}"/>
          </ac:picMkLst>
        </pc:picChg>
        <pc:picChg chg="add mod">
          <ac:chgData name="Korinne Angela White" userId="829ad592e2f67c35" providerId="LiveId" clId="{4D3F5042-227E-475D-8EB8-0E3D74CB2F35}" dt="2025-03-18T12:31:41.500" v="10956" actId="164"/>
          <ac:picMkLst>
            <pc:docMk/>
            <pc:sldMk cId="1614850879" sldId="265"/>
            <ac:picMk id="11" creationId="{78CBD9FD-B313-1980-FC16-797E750EA1ED}"/>
          </ac:picMkLst>
        </pc:picChg>
        <pc:picChg chg="add del mod">
          <ac:chgData name="Korinne Angela White" userId="829ad592e2f67c35" providerId="LiveId" clId="{4D3F5042-227E-475D-8EB8-0E3D74CB2F35}" dt="2025-03-17T19:37:01.866" v="3870" actId="478"/>
          <ac:picMkLst>
            <pc:docMk/>
            <pc:sldMk cId="1614850879" sldId="265"/>
            <ac:picMk id="13" creationId="{8345433F-16ED-254F-7994-384A9FBFF1CC}"/>
          </ac:picMkLst>
        </pc:picChg>
        <pc:picChg chg="add del mod">
          <ac:chgData name="Korinne Angela White" userId="829ad592e2f67c35" providerId="LiveId" clId="{4D3F5042-227E-475D-8EB8-0E3D74CB2F35}" dt="2025-03-17T19:39:13.881" v="3944" actId="478"/>
          <ac:picMkLst>
            <pc:docMk/>
            <pc:sldMk cId="1614850879" sldId="265"/>
            <ac:picMk id="15" creationId="{27BDECE0-31EF-A335-59C3-A7C25843C7A2}"/>
          </ac:picMkLst>
        </pc:picChg>
        <pc:picChg chg="add mod">
          <ac:chgData name="Korinne Angela White" userId="829ad592e2f67c35" providerId="LiveId" clId="{4D3F5042-227E-475D-8EB8-0E3D74CB2F35}" dt="2025-03-18T12:31:41.500" v="10956" actId="164"/>
          <ac:picMkLst>
            <pc:docMk/>
            <pc:sldMk cId="1614850879" sldId="265"/>
            <ac:picMk id="17" creationId="{1C7AE4AF-63AA-BBAB-BD3B-D0AFCF4ABE73}"/>
          </ac:picMkLst>
        </pc:picChg>
      </pc:sldChg>
      <pc:sldChg chg="addSp delSp modSp add del mod modNotesTx">
        <pc:chgData name="Korinne Angela White" userId="829ad592e2f67c35" providerId="LiveId" clId="{4D3F5042-227E-475D-8EB8-0E3D74CB2F35}" dt="2025-03-17T20:20:28.774" v="7475" actId="47"/>
        <pc:sldMkLst>
          <pc:docMk/>
          <pc:sldMk cId="4083026052" sldId="266"/>
        </pc:sldMkLst>
        <pc:spChg chg="mod">
          <ac:chgData name="Korinne Angela White" userId="829ad592e2f67c35" providerId="LiveId" clId="{4D3F5042-227E-475D-8EB8-0E3D74CB2F35}" dt="2025-03-17T20:12:28.197" v="6573" actId="122"/>
          <ac:spMkLst>
            <pc:docMk/>
            <pc:sldMk cId="4083026052" sldId="266"/>
            <ac:spMk id="2" creationId="{2AD6A5B1-E8A3-69F1-E52E-63F7562C4C0E}"/>
          </ac:spMkLst>
        </pc:spChg>
        <pc:spChg chg="del mod">
          <ac:chgData name="Korinne Angela White" userId="829ad592e2f67c35" providerId="LiveId" clId="{4D3F5042-227E-475D-8EB8-0E3D74CB2F35}" dt="2025-03-17T20:11:22.659" v="6561" actId="478"/>
          <ac:spMkLst>
            <pc:docMk/>
            <pc:sldMk cId="4083026052" sldId="266"/>
            <ac:spMk id="3" creationId="{0485B37C-A921-A691-E2E7-3A11F962DAA2}"/>
          </ac:spMkLst>
        </pc:spChg>
        <pc:spChg chg="add del mod">
          <ac:chgData name="Korinne Angela White" userId="829ad592e2f67c35" providerId="LiveId" clId="{4D3F5042-227E-475D-8EB8-0E3D74CB2F35}" dt="2025-03-17T20:11:24.326" v="6562" actId="478"/>
          <ac:spMkLst>
            <pc:docMk/>
            <pc:sldMk cId="4083026052" sldId="266"/>
            <ac:spMk id="5" creationId="{56BA0F34-AAE4-EA8D-2F18-A0073A75322D}"/>
          </ac:spMkLst>
        </pc:spChg>
        <pc:picChg chg="add mod">
          <ac:chgData name="Korinne Angela White" userId="829ad592e2f67c35" providerId="LiveId" clId="{4D3F5042-227E-475D-8EB8-0E3D74CB2F35}" dt="2025-03-17T20:12:24.825" v="6572" actId="1076"/>
          <ac:picMkLst>
            <pc:docMk/>
            <pc:sldMk cId="4083026052" sldId="266"/>
            <ac:picMk id="7" creationId="{D97CEBF4-375D-7047-D2B5-DD5D0E99F4D0}"/>
          </ac:picMkLst>
        </pc:picChg>
        <pc:picChg chg="add mod">
          <ac:chgData name="Korinne Angela White" userId="829ad592e2f67c35" providerId="LiveId" clId="{4D3F5042-227E-475D-8EB8-0E3D74CB2F35}" dt="2025-03-17T20:12:24.825" v="6572" actId="1076"/>
          <ac:picMkLst>
            <pc:docMk/>
            <pc:sldMk cId="4083026052" sldId="266"/>
            <ac:picMk id="9" creationId="{5A729314-562E-F0B8-AE8B-6AA58E21025B}"/>
          </ac:picMkLst>
        </pc:picChg>
      </pc:sldChg>
      <pc:sldChg chg="addSp delSp modSp add mod modTransition modAnim modNotesTx">
        <pc:chgData name="Korinne Angela White" userId="829ad592e2f67c35" providerId="LiveId" clId="{4D3F5042-227E-475D-8EB8-0E3D74CB2F35}" dt="2025-03-18T12:32:08.466" v="10965"/>
        <pc:sldMkLst>
          <pc:docMk/>
          <pc:sldMk cId="3051758907" sldId="267"/>
        </pc:sldMkLst>
        <pc:spChg chg="mod">
          <ac:chgData name="Korinne Angela White" userId="829ad592e2f67c35" providerId="LiveId" clId="{4D3F5042-227E-475D-8EB8-0E3D74CB2F35}" dt="2025-03-17T21:31:18.583" v="10701" actId="207"/>
          <ac:spMkLst>
            <pc:docMk/>
            <pc:sldMk cId="3051758907" sldId="267"/>
            <ac:spMk id="2" creationId="{8A153613-11FE-B90B-42E7-B443917D7CC9}"/>
          </ac:spMkLst>
        </pc:spChg>
        <pc:spChg chg="mod">
          <ac:chgData name="Korinne Angela White" userId="829ad592e2f67c35" providerId="LiveId" clId="{4D3F5042-227E-475D-8EB8-0E3D74CB2F35}" dt="2025-03-17T21:17:25.201" v="10412"/>
          <ac:spMkLst>
            <pc:docMk/>
            <pc:sldMk cId="3051758907" sldId="267"/>
            <ac:spMk id="4" creationId="{0F81EC03-5228-3F95-FD67-A8C9FE40C92E}"/>
          </ac:spMkLst>
        </pc:spChg>
        <pc:spChg chg="mod">
          <ac:chgData name="Korinne Angela White" userId="829ad592e2f67c35" providerId="LiveId" clId="{4D3F5042-227E-475D-8EB8-0E3D74CB2F35}" dt="2025-03-17T21:17:25.201" v="10412"/>
          <ac:spMkLst>
            <pc:docMk/>
            <pc:sldMk cId="3051758907" sldId="267"/>
            <ac:spMk id="7" creationId="{D97027B6-712D-D169-F17D-9D17F8465192}"/>
          </ac:spMkLst>
        </pc:spChg>
        <pc:spChg chg="mod">
          <ac:chgData name="Korinne Angela White" userId="829ad592e2f67c35" providerId="LiveId" clId="{4D3F5042-227E-475D-8EB8-0E3D74CB2F35}" dt="2025-03-17T21:17:25.201" v="10412"/>
          <ac:spMkLst>
            <pc:docMk/>
            <pc:sldMk cId="3051758907" sldId="267"/>
            <ac:spMk id="12" creationId="{FC8585C3-23CB-58AD-F08B-F7B7CE32306E}"/>
          </ac:spMkLst>
        </pc:spChg>
        <pc:spChg chg="mod">
          <ac:chgData name="Korinne Angela White" userId="829ad592e2f67c35" providerId="LiveId" clId="{4D3F5042-227E-475D-8EB8-0E3D74CB2F35}" dt="2025-03-17T21:17:25.201" v="10412"/>
          <ac:spMkLst>
            <pc:docMk/>
            <pc:sldMk cId="3051758907" sldId="267"/>
            <ac:spMk id="13" creationId="{59F93D01-D3EE-9314-491B-4560336ED42C}"/>
          </ac:spMkLst>
        </pc:spChg>
        <pc:spChg chg="mod">
          <ac:chgData name="Korinne Angela White" userId="829ad592e2f67c35" providerId="LiveId" clId="{4D3F5042-227E-475D-8EB8-0E3D74CB2F35}" dt="2025-03-17T21:17:25.201" v="10412"/>
          <ac:spMkLst>
            <pc:docMk/>
            <pc:sldMk cId="3051758907" sldId="267"/>
            <ac:spMk id="19" creationId="{E29E8076-6509-A4A6-600E-5A12BF24417F}"/>
          </ac:spMkLst>
        </pc:spChg>
        <pc:spChg chg="mod">
          <ac:chgData name="Korinne Angela White" userId="829ad592e2f67c35" providerId="LiveId" clId="{4D3F5042-227E-475D-8EB8-0E3D74CB2F35}" dt="2025-03-17T21:17:25.201" v="10412"/>
          <ac:spMkLst>
            <pc:docMk/>
            <pc:sldMk cId="3051758907" sldId="267"/>
            <ac:spMk id="20" creationId="{93F0D11C-3619-BDB8-0D2C-DE3BF0B359D1}"/>
          </ac:spMkLst>
        </pc:spChg>
        <pc:spChg chg="mod">
          <ac:chgData name="Korinne Angela White" userId="829ad592e2f67c35" providerId="LiveId" clId="{4D3F5042-227E-475D-8EB8-0E3D74CB2F35}" dt="2025-03-18T01:06:49.546" v="10788" actId="207"/>
          <ac:spMkLst>
            <pc:docMk/>
            <pc:sldMk cId="3051758907" sldId="267"/>
            <ac:spMk id="21" creationId="{18DE9C4C-195A-3805-4ABA-DA58A8C37380}"/>
          </ac:spMkLst>
        </pc:spChg>
        <pc:spChg chg="mod">
          <ac:chgData name="Korinne Angela White" userId="829ad592e2f67c35" providerId="LiveId" clId="{4D3F5042-227E-475D-8EB8-0E3D74CB2F35}" dt="2025-03-17T21:17:25.201" v="10412"/>
          <ac:spMkLst>
            <pc:docMk/>
            <pc:sldMk cId="3051758907" sldId="267"/>
            <ac:spMk id="22" creationId="{F412F71B-021A-C4C5-D0DC-FCDDC6395461}"/>
          </ac:spMkLst>
        </pc:spChg>
        <pc:spChg chg="mod">
          <ac:chgData name="Korinne Angela White" userId="829ad592e2f67c35" providerId="LiveId" clId="{4D3F5042-227E-475D-8EB8-0E3D74CB2F35}" dt="2025-03-17T21:17:25.201" v="10412"/>
          <ac:spMkLst>
            <pc:docMk/>
            <pc:sldMk cId="3051758907" sldId="267"/>
            <ac:spMk id="23" creationId="{28406455-92A0-FA65-24C9-C1CE4051EF0E}"/>
          </ac:spMkLst>
        </pc:spChg>
        <pc:spChg chg="mod">
          <ac:chgData name="Korinne Angela White" userId="829ad592e2f67c35" providerId="LiveId" clId="{4D3F5042-227E-475D-8EB8-0E3D74CB2F35}" dt="2025-03-17T21:17:25.201" v="10412"/>
          <ac:spMkLst>
            <pc:docMk/>
            <pc:sldMk cId="3051758907" sldId="267"/>
            <ac:spMk id="25" creationId="{016EA3D3-720E-13DB-F5DB-C750CE5B5DA6}"/>
          </ac:spMkLst>
        </pc:spChg>
        <pc:spChg chg="mod">
          <ac:chgData name="Korinne Angela White" userId="829ad592e2f67c35" providerId="LiveId" clId="{4D3F5042-227E-475D-8EB8-0E3D74CB2F35}" dt="2025-03-17T21:17:49.832" v="10418"/>
          <ac:spMkLst>
            <pc:docMk/>
            <pc:sldMk cId="3051758907" sldId="267"/>
            <ac:spMk id="29" creationId="{333B59E6-B58C-0415-13A9-FFD2E5CF8379}"/>
          </ac:spMkLst>
        </pc:spChg>
        <pc:spChg chg="mod">
          <ac:chgData name="Korinne Angela White" userId="829ad592e2f67c35" providerId="LiveId" clId="{4D3F5042-227E-475D-8EB8-0E3D74CB2F35}" dt="2025-03-17T21:17:49.832" v="10418"/>
          <ac:spMkLst>
            <pc:docMk/>
            <pc:sldMk cId="3051758907" sldId="267"/>
            <ac:spMk id="30" creationId="{5B7F52F6-F3F3-0461-9DE2-210AAA0FF5EC}"/>
          </ac:spMkLst>
        </pc:spChg>
        <pc:spChg chg="mod">
          <ac:chgData name="Korinne Angela White" userId="829ad592e2f67c35" providerId="LiveId" clId="{4D3F5042-227E-475D-8EB8-0E3D74CB2F35}" dt="2025-03-17T21:17:49.832" v="10418"/>
          <ac:spMkLst>
            <pc:docMk/>
            <pc:sldMk cId="3051758907" sldId="267"/>
            <ac:spMk id="31" creationId="{671DF891-ED06-DD14-A8B3-03B0715066D8}"/>
          </ac:spMkLst>
        </pc:spChg>
        <pc:spChg chg="mod">
          <ac:chgData name="Korinne Angela White" userId="829ad592e2f67c35" providerId="LiveId" clId="{4D3F5042-227E-475D-8EB8-0E3D74CB2F35}" dt="2025-03-17T21:17:49.832" v="10418"/>
          <ac:spMkLst>
            <pc:docMk/>
            <pc:sldMk cId="3051758907" sldId="267"/>
            <ac:spMk id="32" creationId="{2F319400-6940-92EB-5C12-93660AF74534}"/>
          </ac:spMkLst>
        </pc:spChg>
        <pc:spChg chg="mod">
          <ac:chgData name="Korinne Angela White" userId="829ad592e2f67c35" providerId="LiveId" clId="{4D3F5042-227E-475D-8EB8-0E3D74CB2F35}" dt="2025-03-18T01:09:20.959" v="10809" actId="207"/>
          <ac:spMkLst>
            <pc:docMk/>
            <pc:sldMk cId="3051758907" sldId="267"/>
            <ac:spMk id="33" creationId="{5B7A4BD5-FF11-1D0A-C341-102A30CE0000}"/>
          </ac:spMkLst>
        </pc:spChg>
        <pc:spChg chg="mod">
          <ac:chgData name="Korinne Angela White" userId="829ad592e2f67c35" providerId="LiveId" clId="{4D3F5042-227E-475D-8EB8-0E3D74CB2F35}" dt="2025-03-17T21:17:49.832" v="10418"/>
          <ac:spMkLst>
            <pc:docMk/>
            <pc:sldMk cId="3051758907" sldId="267"/>
            <ac:spMk id="34" creationId="{158F9416-9F2A-FC7D-FEE7-B1AAC1269E8D}"/>
          </ac:spMkLst>
        </pc:spChg>
        <pc:spChg chg="mod">
          <ac:chgData name="Korinne Angela White" userId="829ad592e2f67c35" providerId="LiveId" clId="{4D3F5042-227E-475D-8EB8-0E3D74CB2F35}" dt="2025-03-18T01:06:41.375" v="10786" actId="207"/>
          <ac:spMkLst>
            <pc:docMk/>
            <pc:sldMk cId="3051758907" sldId="267"/>
            <ac:spMk id="35" creationId="{936D6C72-D375-AD34-5F3D-EC859AEDE0F4}"/>
          </ac:spMkLst>
        </pc:spChg>
        <pc:spChg chg="mod">
          <ac:chgData name="Korinne Angela White" userId="829ad592e2f67c35" providerId="LiveId" clId="{4D3F5042-227E-475D-8EB8-0E3D74CB2F35}" dt="2025-03-17T21:17:49.832" v="10418"/>
          <ac:spMkLst>
            <pc:docMk/>
            <pc:sldMk cId="3051758907" sldId="267"/>
            <ac:spMk id="36" creationId="{7860E267-52AD-E26B-578A-AE7F8197B02D}"/>
          </ac:spMkLst>
        </pc:spChg>
        <pc:spChg chg="mod">
          <ac:chgData name="Korinne Angela White" userId="829ad592e2f67c35" providerId="LiveId" clId="{4D3F5042-227E-475D-8EB8-0E3D74CB2F35}" dt="2025-03-18T01:06:41.375" v="10786" actId="207"/>
          <ac:spMkLst>
            <pc:docMk/>
            <pc:sldMk cId="3051758907" sldId="267"/>
            <ac:spMk id="37" creationId="{EC8CE041-D705-9F9D-5516-4B3AE3EBCEE9}"/>
          </ac:spMkLst>
        </pc:spChg>
        <pc:spChg chg="mod">
          <ac:chgData name="Korinne Angela White" userId="829ad592e2f67c35" providerId="LiveId" clId="{4D3F5042-227E-475D-8EB8-0E3D74CB2F35}" dt="2025-03-17T21:17:49.832" v="10418"/>
          <ac:spMkLst>
            <pc:docMk/>
            <pc:sldMk cId="3051758907" sldId="267"/>
            <ac:spMk id="38" creationId="{78000602-D794-3BB8-BED4-7F9A0DDF08EE}"/>
          </ac:spMkLst>
        </pc:spChg>
        <pc:spChg chg="mod">
          <ac:chgData name="Korinne Angela White" userId="829ad592e2f67c35" providerId="LiveId" clId="{4D3F5042-227E-475D-8EB8-0E3D74CB2F35}" dt="2025-03-17T21:18:27.793" v="10435"/>
          <ac:spMkLst>
            <pc:docMk/>
            <pc:sldMk cId="3051758907" sldId="267"/>
            <ac:spMk id="40" creationId="{C4A02789-612E-4FE2-6B70-1B39885A1057}"/>
          </ac:spMkLst>
        </pc:spChg>
        <pc:spChg chg="mod">
          <ac:chgData name="Korinne Angela White" userId="829ad592e2f67c35" providerId="LiveId" clId="{4D3F5042-227E-475D-8EB8-0E3D74CB2F35}" dt="2025-03-17T21:18:27.793" v="10435"/>
          <ac:spMkLst>
            <pc:docMk/>
            <pc:sldMk cId="3051758907" sldId="267"/>
            <ac:spMk id="44" creationId="{E0286881-CBE8-C8B0-D086-AA72F5B78353}"/>
          </ac:spMkLst>
        </pc:spChg>
        <pc:spChg chg="mod">
          <ac:chgData name="Korinne Angela White" userId="829ad592e2f67c35" providerId="LiveId" clId="{4D3F5042-227E-475D-8EB8-0E3D74CB2F35}" dt="2025-03-17T21:18:27.793" v="10435"/>
          <ac:spMkLst>
            <pc:docMk/>
            <pc:sldMk cId="3051758907" sldId="267"/>
            <ac:spMk id="45" creationId="{97DAAF43-21A9-A077-F4CD-64D457A5EDC2}"/>
          </ac:spMkLst>
        </pc:spChg>
        <pc:spChg chg="mod">
          <ac:chgData name="Korinne Angela White" userId="829ad592e2f67c35" providerId="LiveId" clId="{4D3F5042-227E-475D-8EB8-0E3D74CB2F35}" dt="2025-03-17T21:18:27.793" v="10435"/>
          <ac:spMkLst>
            <pc:docMk/>
            <pc:sldMk cId="3051758907" sldId="267"/>
            <ac:spMk id="46" creationId="{B894D28C-CE44-5964-40F2-6D52329881A1}"/>
          </ac:spMkLst>
        </pc:spChg>
        <pc:spChg chg="mod">
          <ac:chgData name="Korinne Angela White" userId="829ad592e2f67c35" providerId="LiveId" clId="{4D3F5042-227E-475D-8EB8-0E3D74CB2F35}" dt="2025-03-17T21:18:27.793" v="10435"/>
          <ac:spMkLst>
            <pc:docMk/>
            <pc:sldMk cId="3051758907" sldId="267"/>
            <ac:spMk id="49" creationId="{15D28B6E-21F5-D0F6-F5A0-89E81FCB4724}"/>
          </ac:spMkLst>
        </pc:spChg>
        <pc:spChg chg="mod">
          <ac:chgData name="Korinne Angela White" userId="829ad592e2f67c35" providerId="LiveId" clId="{4D3F5042-227E-475D-8EB8-0E3D74CB2F35}" dt="2025-03-17T21:18:27.793" v="10435"/>
          <ac:spMkLst>
            <pc:docMk/>
            <pc:sldMk cId="3051758907" sldId="267"/>
            <ac:spMk id="53" creationId="{7F602FED-EDDF-7CBD-37E1-8D956BDA81FF}"/>
          </ac:spMkLst>
        </pc:spChg>
        <pc:spChg chg="mod">
          <ac:chgData name="Korinne Angela White" userId="829ad592e2f67c35" providerId="LiveId" clId="{4D3F5042-227E-475D-8EB8-0E3D74CB2F35}" dt="2025-03-17T21:18:27.793" v="10435"/>
          <ac:spMkLst>
            <pc:docMk/>
            <pc:sldMk cId="3051758907" sldId="267"/>
            <ac:spMk id="54" creationId="{83411712-DCDC-A0DB-5009-1BE551BEFECA}"/>
          </ac:spMkLst>
        </pc:spChg>
        <pc:spChg chg="mod">
          <ac:chgData name="Korinne Angela White" userId="829ad592e2f67c35" providerId="LiveId" clId="{4D3F5042-227E-475D-8EB8-0E3D74CB2F35}" dt="2025-03-17T21:18:27.793" v="10435"/>
          <ac:spMkLst>
            <pc:docMk/>
            <pc:sldMk cId="3051758907" sldId="267"/>
            <ac:spMk id="56" creationId="{AAE2A941-E999-DD40-0DF0-CFCCDE567596}"/>
          </ac:spMkLst>
        </pc:spChg>
        <pc:spChg chg="mod">
          <ac:chgData name="Korinne Angela White" userId="829ad592e2f67c35" providerId="LiveId" clId="{4D3F5042-227E-475D-8EB8-0E3D74CB2F35}" dt="2025-03-17T21:18:27.793" v="10435"/>
          <ac:spMkLst>
            <pc:docMk/>
            <pc:sldMk cId="3051758907" sldId="267"/>
            <ac:spMk id="58" creationId="{E71F97CA-2248-3E55-86CB-292F3730E53D}"/>
          </ac:spMkLst>
        </pc:spChg>
        <pc:spChg chg="mod">
          <ac:chgData name="Korinne Angela White" userId="829ad592e2f67c35" providerId="LiveId" clId="{4D3F5042-227E-475D-8EB8-0E3D74CB2F35}" dt="2025-03-17T21:18:27.793" v="10435"/>
          <ac:spMkLst>
            <pc:docMk/>
            <pc:sldMk cId="3051758907" sldId="267"/>
            <ac:spMk id="59" creationId="{F230EF71-3A0D-F8DF-8BD6-E669637A8DB3}"/>
          </ac:spMkLst>
        </pc:spChg>
        <pc:spChg chg="add mod">
          <ac:chgData name="Korinne Angela White" userId="829ad592e2f67c35" providerId="LiveId" clId="{4D3F5042-227E-475D-8EB8-0E3D74CB2F35}" dt="2025-03-17T21:26:38.482" v="10636" actId="164"/>
          <ac:spMkLst>
            <pc:docMk/>
            <pc:sldMk cId="3051758907" sldId="267"/>
            <ac:spMk id="61" creationId="{7B6C03E0-E19B-4B25-141F-160EA9EBB689}"/>
          </ac:spMkLst>
        </pc:spChg>
        <pc:spChg chg="add mod">
          <ac:chgData name="Korinne Angela White" userId="829ad592e2f67c35" providerId="LiveId" clId="{4D3F5042-227E-475D-8EB8-0E3D74CB2F35}" dt="2025-03-17T21:26:38.482" v="10636" actId="164"/>
          <ac:spMkLst>
            <pc:docMk/>
            <pc:sldMk cId="3051758907" sldId="267"/>
            <ac:spMk id="62" creationId="{208AEF03-BEAF-A534-4600-A4BE44D58A1B}"/>
          </ac:spMkLst>
        </pc:spChg>
        <pc:spChg chg="add mod">
          <ac:chgData name="Korinne Angela White" userId="829ad592e2f67c35" providerId="LiveId" clId="{4D3F5042-227E-475D-8EB8-0E3D74CB2F35}" dt="2025-03-17T21:26:38.482" v="10636" actId="164"/>
          <ac:spMkLst>
            <pc:docMk/>
            <pc:sldMk cId="3051758907" sldId="267"/>
            <ac:spMk id="63" creationId="{484BBCAF-C998-B498-779E-8505E4427F63}"/>
          </ac:spMkLst>
        </pc:spChg>
        <pc:spChg chg="mod">
          <ac:chgData name="Korinne Angela White" userId="829ad592e2f67c35" providerId="LiveId" clId="{4D3F5042-227E-475D-8EB8-0E3D74CB2F35}" dt="2025-03-17T21:27:22.269" v="10658"/>
          <ac:spMkLst>
            <pc:docMk/>
            <pc:sldMk cId="3051758907" sldId="267"/>
            <ac:spMk id="66" creationId="{10DDC15F-8F0C-9DDB-F331-1C39CC760B04}"/>
          </ac:spMkLst>
        </pc:spChg>
        <pc:spChg chg="mod">
          <ac:chgData name="Korinne Angela White" userId="829ad592e2f67c35" providerId="LiveId" clId="{4D3F5042-227E-475D-8EB8-0E3D74CB2F35}" dt="2025-03-17T21:27:22.269" v="10658"/>
          <ac:spMkLst>
            <pc:docMk/>
            <pc:sldMk cId="3051758907" sldId="267"/>
            <ac:spMk id="67" creationId="{23D60C00-6D6B-763A-73E3-CADE1FDA5057}"/>
          </ac:spMkLst>
        </pc:spChg>
        <pc:spChg chg="mod">
          <ac:chgData name="Korinne Angela White" userId="829ad592e2f67c35" providerId="LiveId" clId="{4D3F5042-227E-475D-8EB8-0E3D74CB2F35}" dt="2025-03-17T21:27:22.269" v="10658"/>
          <ac:spMkLst>
            <pc:docMk/>
            <pc:sldMk cId="3051758907" sldId="267"/>
            <ac:spMk id="68" creationId="{A696834E-BC73-6018-74EB-300EAC55082A}"/>
          </ac:spMkLst>
        </pc:spChg>
        <pc:grpChg chg="add mod">
          <ac:chgData name="Korinne Angela White" userId="829ad592e2f67c35" providerId="LiveId" clId="{4D3F5042-227E-475D-8EB8-0E3D74CB2F35}" dt="2025-03-18T12:27:24.927" v="10914" actId="164"/>
          <ac:grpSpMkLst>
            <pc:docMk/>
            <pc:sldMk cId="3051758907" sldId="267"/>
            <ac:grpSpMk id="3" creationId="{A832EC4C-F3A2-D634-CF12-6884E4844433}"/>
          </ac:grpSpMkLst>
        </pc:grpChg>
        <pc:grpChg chg="del mod">
          <ac:chgData name="Korinne Angela White" userId="829ad592e2f67c35" providerId="LiveId" clId="{4D3F5042-227E-475D-8EB8-0E3D74CB2F35}" dt="2025-03-17T21:17:39.937" v="10415" actId="478"/>
          <ac:grpSpMkLst>
            <pc:docMk/>
            <pc:sldMk cId="3051758907" sldId="267"/>
            <ac:grpSpMk id="3" creationId="{D9520E80-ECA9-079B-4B33-53987D2B914A}"/>
          </ac:grpSpMkLst>
        </pc:grpChg>
        <pc:grpChg chg="add mod">
          <ac:chgData name="Korinne Angela White" userId="829ad592e2f67c35" providerId="LiveId" clId="{4D3F5042-227E-475D-8EB8-0E3D74CB2F35}" dt="2025-03-18T12:32:01.001" v="10961" actId="164"/>
          <ac:grpSpMkLst>
            <pc:docMk/>
            <pc:sldMk cId="3051758907" sldId="267"/>
            <ac:grpSpMk id="4" creationId="{019A2C98-9A91-CEAD-8204-04890BC0DBD0}"/>
          </ac:grpSpMkLst>
        </pc:grpChg>
        <pc:grpChg chg="mod">
          <ac:chgData name="Korinne Angela White" userId="829ad592e2f67c35" providerId="LiveId" clId="{4D3F5042-227E-475D-8EB8-0E3D74CB2F35}" dt="2025-03-18T12:27:24.927" v="10914" actId="164"/>
          <ac:grpSpMkLst>
            <pc:docMk/>
            <pc:sldMk cId="3051758907" sldId="267"/>
            <ac:grpSpMk id="16" creationId="{63ED35D8-9E72-F1EC-2CE2-8EF62155832B}"/>
          </ac:grpSpMkLst>
        </pc:grpChg>
        <pc:grpChg chg="mod">
          <ac:chgData name="Korinne Angela White" userId="829ad592e2f67c35" providerId="LiveId" clId="{4D3F5042-227E-475D-8EB8-0E3D74CB2F35}" dt="2025-03-18T12:27:24.927" v="10914" actId="164"/>
          <ac:grpSpMkLst>
            <pc:docMk/>
            <pc:sldMk cId="3051758907" sldId="267"/>
            <ac:grpSpMk id="28" creationId="{D7AE8D5C-9BC0-F29C-2B46-FE943840F2E9}"/>
          </ac:grpSpMkLst>
        </pc:grpChg>
        <pc:grpChg chg="del">
          <ac:chgData name="Korinne Angela White" userId="829ad592e2f67c35" providerId="LiveId" clId="{4D3F5042-227E-475D-8EB8-0E3D74CB2F35}" dt="2025-03-17T21:18:30.145" v="10436" actId="478"/>
          <ac:grpSpMkLst>
            <pc:docMk/>
            <pc:sldMk cId="3051758907" sldId="267"/>
            <ac:grpSpMk id="39" creationId="{3B624D17-C4C5-3C4F-F719-BEB2B4EF9403}"/>
          </ac:grpSpMkLst>
        </pc:grpChg>
        <pc:grpChg chg="del">
          <ac:chgData name="Korinne Angela White" userId="829ad592e2f67c35" providerId="LiveId" clId="{4D3F5042-227E-475D-8EB8-0E3D74CB2F35}" dt="2025-03-17T21:18:30.145" v="10436" actId="478"/>
          <ac:grpSpMkLst>
            <pc:docMk/>
            <pc:sldMk cId="3051758907" sldId="267"/>
            <ac:grpSpMk id="50" creationId="{AE68E7AE-702F-8195-ABCB-9D6A725B12B3}"/>
          </ac:grpSpMkLst>
        </pc:grpChg>
        <pc:grpChg chg="add del mod">
          <ac:chgData name="Korinne Angela White" userId="829ad592e2f67c35" providerId="LiveId" clId="{4D3F5042-227E-475D-8EB8-0E3D74CB2F35}" dt="2025-03-18T01:06:32.845" v="10784" actId="478"/>
          <ac:grpSpMkLst>
            <pc:docMk/>
            <pc:sldMk cId="3051758907" sldId="267"/>
            <ac:grpSpMk id="64" creationId="{344AFD37-AAC3-B9CD-196D-440344768F52}"/>
          </ac:grpSpMkLst>
        </pc:grpChg>
        <pc:grpChg chg="add mod">
          <ac:chgData name="Korinne Angela White" userId="829ad592e2f67c35" providerId="LiveId" clId="{4D3F5042-227E-475D-8EB8-0E3D74CB2F35}" dt="2025-03-17T21:27:22.269" v="10658"/>
          <ac:grpSpMkLst>
            <pc:docMk/>
            <pc:sldMk cId="3051758907" sldId="267"/>
            <ac:grpSpMk id="65" creationId="{DBD2CDF9-5719-83B2-5FFA-39DB48E2759C}"/>
          </ac:grpSpMkLst>
        </pc:grpChg>
        <pc:picChg chg="mod">
          <ac:chgData name="Korinne Angela White" userId="829ad592e2f67c35" providerId="LiveId" clId="{4D3F5042-227E-475D-8EB8-0E3D74CB2F35}" dt="2025-03-18T12:32:01.001" v="10961" actId="164"/>
          <ac:picMkLst>
            <pc:docMk/>
            <pc:sldMk cId="3051758907" sldId="267"/>
            <ac:picMk id="9" creationId="{2AADCA78-D2F1-B36E-2FE5-0640AAAFE6CE}"/>
          </ac:picMkLst>
        </pc:picChg>
        <pc:picChg chg="mod">
          <ac:chgData name="Korinne Angela White" userId="829ad592e2f67c35" providerId="LiveId" clId="{4D3F5042-227E-475D-8EB8-0E3D74CB2F35}" dt="2025-03-18T12:32:01.001" v="10961" actId="164"/>
          <ac:picMkLst>
            <pc:docMk/>
            <pc:sldMk cId="3051758907" sldId="267"/>
            <ac:picMk id="11" creationId="{2780407E-4FE1-F9F2-8534-641E64093C6D}"/>
          </ac:picMkLst>
        </pc:picChg>
        <pc:picChg chg="mod">
          <ac:chgData name="Korinne Angela White" userId="829ad592e2f67c35" providerId="LiveId" clId="{4D3F5042-227E-475D-8EB8-0E3D74CB2F35}" dt="2025-03-18T12:32:01.001" v="10961" actId="164"/>
          <ac:picMkLst>
            <pc:docMk/>
            <pc:sldMk cId="3051758907" sldId="267"/>
            <ac:picMk id="17" creationId="{70FFFEDC-ABF8-C682-B4DA-7B9E9CC770AD}"/>
          </ac:picMkLst>
        </pc:picChg>
      </pc:sldChg>
      <pc:sldChg chg="addSp delSp modSp add mod ord modTransition modAnim modNotesTx">
        <pc:chgData name="Korinne Angela White" userId="829ad592e2f67c35" providerId="LiveId" clId="{4D3F5042-227E-475D-8EB8-0E3D74CB2F35}" dt="2025-03-18T12:30:22.615" v="10944"/>
        <pc:sldMkLst>
          <pc:docMk/>
          <pc:sldMk cId="3994168921" sldId="268"/>
        </pc:sldMkLst>
        <pc:spChg chg="mod">
          <ac:chgData name="Korinne Angela White" userId="829ad592e2f67c35" providerId="LiveId" clId="{4D3F5042-227E-475D-8EB8-0E3D74CB2F35}" dt="2025-03-17T20:13:18.029" v="6597" actId="20577"/>
          <ac:spMkLst>
            <pc:docMk/>
            <pc:sldMk cId="3994168921" sldId="268"/>
            <ac:spMk id="2" creationId="{17A39D89-7B98-6DEA-4B07-A92C598C44EB}"/>
          </ac:spMkLst>
        </pc:spChg>
        <pc:spChg chg="mod">
          <ac:chgData name="Korinne Angela White" userId="829ad592e2f67c35" providerId="LiveId" clId="{4D3F5042-227E-475D-8EB8-0E3D74CB2F35}" dt="2025-03-18T01:07:04.679" v="10792" actId="207"/>
          <ac:spMkLst>
            <pc:docMk/>
            <pc:sldMk cId="3994168921" sldId="268"/>
            <ac:spMk id="4" creationId="{89E2EFFE-10F9-95A7-C1E8-4E2B12BBB625}"/>
          </ac:spMkLst>
        </pc:spChg>
        <pc:spChg chg="mod">
          <ac:chgData name="Korinne Angela White" userId="829ad592e2f67c35" providerId="LiveId" clId="{4D3F5042-227E-475D-8EB8-0E3D74CB2F35}" dt="2025-03-18T01:07:04.679" v="10792" actId="207"/>
          <ac:spMkLst>
            <pc:docMk/>
            <pc:sldMk cId="3994168921" sldId="268"/>
            <ac:spMk id="6" creationId="{A8C25712-0FD1-A778-D185-5BA01F56B35C}"/>
          </ac:spMkLst>
        </pc:spChg>
        <pc:spChg chg="mod">
          <ac:chgData name="Korinne Angela White" userId="829ad592e2f67c35" providerId="LiveId" clId="{4D3F5042-227E-475D-8EB8-0E3D74CB2F35}" dt="2025-03-17T21:21:20.590" v="10520"/>
          <ac:spMkLst>
            <pc:docMk/>
            <pc:sldMk cId="3994168921" sldId="268"/>
            <ac:spMk id="7" creationId="{9840F926-C207-3A4A-928C-12D993518EFE}"/>
          </ac:spMkLst>
        </pc:spChg>
        <pc:spChg chg="mod">
          <ac:chgData name="Korinne Angela White" userId="829ad592e2f67c35" providerId="LiveId" clId="{4D3F5042-227E-475D-8EB8-0E3D74CB2F35}" dt="2025-03-18T01:07:04.679" v="10792" actId="207"/>
          <ac:spMkLst>
            <pc:docMk/>
            <pc:sldMk cId="3994168921" sldId="268"/>
            <ac:spMk id="8" creationId="{F2581174-62E0-AC39-B6FB-4132107F747A}"/>
          </ac:spMkLst>
        </pc:spChg>
        <pc:spChg chg="mod">
          <ac:chgData name="Korinne Angela White" userId="829ad592e2f67c35" providerId="LiveId" clId="{4D3F5042-227E-475D-8EB8-0E3D74CB2F35}" dt="2025-03-17T21:21:20.590" v="10520"/>
          <ac:spMkLst>
            <pc:docMk/>
            <pc:sldMk cId="3994168921" sldId="268"/>
            <ac:spMk id="9" creationId="{454D74DC-F0E6-81A4-63B0-DE874DEA79CC}"/>
          </ac:spMkLst>
        </pc:spChg>
        <pc:spChg chg="mod">
          <ac:chgData name="Korinne Angela White" userId="829ad592e2f67c35" providerId="LiveId" clId="{4D3F5042-227E-475D-8EB8-0E3D74CB2F35}" dt="2025-03-17T21:21:20.590" v="10520"/>
          <ac:spMkLst>
            <pc:docMk/>
            <pc:sldMk cId="3994168921" sldId="268"/>
            <ac:spMk id="12" creationId="{0ABE1273-E948-452B-FE97-FF6C39BD5D80}"/>
          </ac:spMkLst>
        </pc:spChg>
        <pc:spChg chg="mod">
          <ac:chgData name="Korinne Angela White" userId="829ad592e2f67c35" providerId="LiveId" clId="{4D3F5042-227E-475D-8EB8-0E3D74CB2F35}" dt="2025-03-17T21:21:20.590" v="10520"/>
          <ac:spMkLst>
            <pc:docMk/>
            <pc:sldMk cId="3994168921" sldId="268"/>
            <ac:spMk id="13" creationId="{8A81C43A-B3B1-4122-7D25-3A155D02C067}"/>
          </ac:spMkLst>
        </pc:spChg>
        <pc:spChg chg="mod">
          <ac:chgData name="Korinne Angela White" userId="829ad592e2f67c35" providerId="LiveId" clId="{4D3F5042-227E-475D-8EB8-0E3D74CB2F35}" dt="2025-03-17T21:21:20.590" v="10520"/>
          <ac:spMkLst>
            <pc:docMk/>
            <pc:sldMk cId="3994168921" sldId="268"/>
            <ac:spMk id="16" creationId="{8C72F878-0534-F558-40A5-A066ACAB4104}"/>
          </ac:spMkLst>
        </pc:spChg>
        <pc:spChg chg="mod">
          <ac:chgData name="Korinne Angela White" userId="829ad592e2f67c35" providerId="LiveId" clId="{4D3F5042-227E-475D-8EB8-0E3D74CB2F35}" dt="2025-03-17T21:21:20.590" v="10520"/>
          <ac:spMkLst>
            <pc:docMk/>
            <pc:sldMk cId="3994168921" sldId="268"/>
            <ac:spMk id="17" creationId="{D255E4AD-D888-6618-4E6A-5E0D2EC0A390}"/>
          </ac:spMkLst>
        </pc:spChg>
        <pc:spChg chg="mod">
          <ac:chgData name="Korinne Angela White" userId="829ad592e2f67c35" providerId="LiveId" clId="{4D3F5042-227E-475D-8EB8-0E3D74CB2F35}" dt="2025-03-18T01:06:58.428" v="10790" actId="207"/>
          <ac:spMkLst>
            <pc:docMk/>
            <pc:sldMk cId="3994168921" sldId="268"/>
            <ac:spMk id="20" creationId="{49CA5BAE-71A3-8DBC-4A02-589A03A600EB}"/>
          </ac:spMkLst>
        </pc:spChg>
        <pc:spChg chg="mod">
          <ac:chgData name="Korinne Angela White" userId="829ad592e2f67c35" providerId="LiveId" clId="{4D3F5042-227E-475D-8EB8-0E3D74CB2F35}" dt="2025-03-18T01:06:58.428" v="10790" actId="207"/>
          <ac:spMkLst>
            <pc:docMk/>
            <pc:sldMk cId="3994168921" sldId="268"/>
            <ac:spMk id="21" creationId="{271D4801-04BE-0A3A-9818-8BF9216D5FA5}"/>
          </ac:spMkLst>
        </pc:spChg>
        <pc:spChg chg="mod">
          <ac:chgData name="Korinne Angela White" userId="829ad592e2f67c35" providerId="LiveId" clId="{4D3F5042-227E-475D-8EB8-0E3D74CB2F35}" dt="2025-03-18T01:06:58.428" v="10790" actId="207"/>
          <ac:spMkLst>
            <pc:docMk/>
            <pc:sldMk cId="3994168921" sldId="268"/>
            <ac:spMk id="22" creationId="{04A4D4D7-3AE8-A349-325C-85B6A5CFCBE6}"/>
          </ac:spMkLst>
        </pc:spChg>
        <pc:spChg chg="mod">
          <ac:chgData name="Korinne Angela White" userId="829ad592e2f67c35" providerId="LiveId" clId="{4D3F5042-227E-475D-8EB8-0E3D74CB2F35}" dt="2025-03-17T21:21:20.590" v="10520"/>
          <ac:spMkLst>
            <pc:docMk/>
            <pc:sldMk cId="3994168921" sldId="268"/>
            <ac:spMk id="23" creationId="{AC13F19B-919D-09A6-70EF-D401D95B0BE8}"/>
          </ac:spMkLst>
        </pc:spChg>
        <pc:spChg chg="mod">
          <ac:chgData name="Korinne Angela White" userId="829ad592e2f67c35" providerId="LiveId" clId="{4D3F5042-227E-475D-8EB8-0E3D74CB2F35}" dt="2025-03-17T21:21:20.590" v="10520"/>
          <ac:spMkLst>
            <pc:docMk/>
            <pc:sldMk cId="3994168921" sldId="268"/>
            <ac:spMk id="24" creationId="{1BC06E28-8D46-4A3A-9634-971E5DE8A4D1}"/>
          </ac:spMkLst>
        </pc:spChg>
        <pc:spChg chg="add del mod">
          <ac:chgData name="Korinne Angela White" userId="829ad592e2f67c35" providerId="LiveId" clId="{4D3F5042-227E-475D-8EB8-0E3D74CB2F35}" dt="2025-03-17T21:28:49.833" v="10670" actId="478"/>
          <ac:spMkLst>
            <pc:docMk/>
            <pc:sldMk cId="3994168921" sldId="268"/>
            <ac:spMk id="25" creationId="{2CE9BB0F-F4AB-1793-D6A7-14A85765D841}"/>
          </ac:spMkLst>
        </pc:spChg>
        <pc:grpChg chg="mod">
          <ac:chgData name="Korinne Angela White" userId="829ad592e2f67c35" providerId="LiveId" clId="{4D3F5042-227E-475D-8EB8-0E3D74CB2F35}" dt="2025-03-17T21:29:54.921" v="10681" actId="1076"/>
          <ac:grpSpMkLst>
            <pc:docMk/>
            <pc:sldMk cId="3994168921" sldId="268"/>
            <ac:grpSpMk id="3" creationId="{C3F06725-537C-C0D1-E160-2E986818A9FF}"/>
          </ac:grpSpMkLst>
        </pc:grpChg>
        <pc:grpChg chg="mod">
          <ac:chgData name="Korinne Angela White" userId="829ad592e2f67c35" providerId="LiveId" clId="{4D3F5042-227E-475D-8EB8-0E3D74CB2F35}" dt="2025-03-17T21:29:50.829" v="10680" actId="1076"/>
          <ac:grpSpMkLst>
            <pc:docMk/>
            <pc:sldMk cId="3994168921" sldId="268"/>
            <ac:grpSpMk id="14" creationId="{5EA2D8A8-B8EA-12C7-64C5-F40E1FE0E547}"/>
          </ac:grpSpMkLst>
        </pc:grpChg>
      </pc:sldChg>
      <pc:sldChg chg="modSp add del mod">
        <pc:chgData name="Korinne Angela White" userId="829ad592e2f67c35" providerId="LiveId" clId="{4D3F5042-227E-475D-8EB8-0E3D74CB2F35}" dt="2025-03-17T20:19:29.433" v="7465" actId="47"/>
        <pc:sldMkLst>
          <pc:docMk/>
          <pc:sldMk cId="3332081903" sldId="269"/>
        </pc:sldMkLst>
        <pc:spChg chg="mod">
          <ac:chgData name="Korinne Angela White" userId="829ad592e2f67c35" providerId="LiveId" clId="{4D3F5042-227E-475D-8EB8-0E3D74CB2F35}" dt="2025-03-17T20:19:24.390" v="7464" actId="1076"/>
          <ac:spMkLst>
            <pc:docMk/>
            <pc:sldMk cId="3332081903" sldId="269"/>
            <ac:spMk id="2" creationId="{D21A63EE-8994-0315-094B-A5E346F0010A}"/>
          </ac:spMkLst>
        </pc:spChg>
      </pc:sldChg>
      <pc:sldChg chg="addSp delSp modSp add mod ord modTransition modAnim modNotesTx">
        <pc:chgData name="Korinne Angela White" userId="829ad592e2f67c35" providerId="LiveId" clId="{4D3F5042-227E-475D-8EB8-0E3D74CB2F35}" dt="2025-03-18T12:30:26.896" v="10945"/>
        <pc:sldMkLst>
          <pc:docMk/>
          <pc:sldMk cId="2674999178" sldId="270"/>
        </pc:sldMkLst>
        <pc:spChg chg="mod">
          <ac:chgData name="Korinne Angela White" userId="829ad592e2f67c35" providerId="LiveId" clId="{4D3F5042-227E-475D-8EB8-0E3D74CB2F35}" dt="2025-03-17T20:13:42.221" v="6624" actId="20577"/>
          <ac:spMkLst>
            <pc:docMk/>
            <pc:sldMk cId="2674999178" sldId="270"/>
            <ac:spMk id="2" creationId="{BA4BC306-451D-9DB4-C32B-5B29E4BE0837}"/>
          </ac:spMkLst>
        </pc:spChg>
        <pc:spChg chg="mod">
          <ac:chgData name="Korinne Angela White" userId="829ad592e2f67c35" providerId="LiveId" clId="{4D3F5042-227E-475D-8EB8-0E3D74CB2F35}" dt="2025-03-17T21:31:57.007" v="10706" actId="207"/>
          <ac:spMkLst>
            <pc:docMk/>
            <pc:sldMk cId="2674999178" sldId="270"/>
            <ac:spMk id="3" creationId="{6A13F475-8D8C-4C47-AEDD-F16644ED2E7C}"/>
          </ac:spMkLst>
        </pc:spChg>
        <pc:spChg chg="add">
          <ac:chgData name="Korinne Angela White" userId="829ad592e2f67c35" providerId="LiveId" clId="{4D3F5042-227E-475D-8EB8-0E3D74CB2F35}" dt="2025-03-17T20:14:20.816" v="6685"/>
          <ac:spMkLst>
            <pc:docMk/>
            <pc:sldMk cId="2674999178" sldId="270"/>
            <ac:spMk id="4" creationId="{7C855629-B512-26B3-6722-C05FA4395E2E}"/>
          </ac:spMkLst>
        </pc:spChg>
        <pc:spChg chg="add">
          <ac:chgData name="Korinne Angela White" userId="829ad592e2f67c35" providerId="LiveId" clId="{4D3F5042-227E-475D-8EB8-0E3D74CB2F35}" dt="2025-03-17T20:14:23.259" v="6686"/>
          <ac:spMkLst>
            <pc:docMk/>
            <pc:sldMk cId="2674999178" sldId="270"/>
            <ac:spMk id="5" creationId="{EBD395DA-45E9-8299-F08C-C47F04024BEB}"/>
          </ac:spMkLst>
        </pc:spChg>
        <pc:spChg chg="add mod">
          <ac:chgData name="Korinne Angela White" userId="829ad592e2f67c35" providerId="LiveId" clId="{4D3F5042-227E-475D-8EB8-0E3D74CB2F35}" dt="2025-03-17T21:05:26.506" v="10010"/>
          <ac:spMkLst>
            <pc:docMk/>
            <pc:sldMk cId="2674999178" sldId="270"/>
            <ac:spMk id="6" creationId="{5FBF3B4D-0F9B-FE7A-681D-38DED55452C3}"/>
          </ac:spMkLst>
        </pc:spChg>
        <pc:spChg chg="add mod">
          <ac:chgData name="Korinne Angela White" userId="829ad592e2f67c35" providerId="LiveId" clId="{4D3F5042-227E-475D-8EB8-0E3D74CB2F35}" dt="2025-03-17T21:07:16.807" v="10089" actId="207"/>
          <ac:spMkLst>
            <pc:docMk/>
            <pc:sldMk cId="2674999178" sldId="270"/>
            <ac:spMk id="7" creationId="{B465EE5C-45C1-0995-36E5-ADDE098F426B}"/>
          </ac:spMkLst>
        </pc:spChg>
        <pc:spChg chg="add mod">
          <ac:chgData name="Korinne Angela White" userId="829ad592e2f67c35" providerId="LiveId" clId="{4D3F5042-227E-475D-8EB8-0E3D74CB2F35}" dt="2025-03-17T21:08:30.979" v="10109"/>
          <ac:spMkLst>
            <pc:docMk/>
            <pc:sldMk cId="2674999178" sldId="270"/>
            <ac:spMk id="8" creationId="{6E7D358D-EBC9-A2FC-EFE4-D23E22C80F12}"/>
          </ac:spMkLst>
        </pc:spChg>
        <pc:spChg chg="mod">
          <ac:chgData name="Korinne Angela White" userId="829ad592e2f67c35" providerId="LiveId" clId="{4D3F5042-227E-475D-8EB8-0E3D74CB2F35}" dt="2025-03-17T21:14:57.351" v="10290"/>
          <ac:spMkLst>
            <pc:docMk/>
            <pc:sldMk cId="2674999178" sldId="270"/>
            <ac:spMk id="10" creationId="{BABDACD7-CCEC-FE2E-77A4-BE2D83CEAF12}"/>
          </ac:spMkLst>
        </pc:spChg>
        <pc:spChg chg="mod">
          <ac:chgData name="Korinne Angela White" userId="829ad592e2f67c35" providerId="LiveId" clId="{4D3F5042-227E-475D-8EB8-0E3D74CB2F35}" dt="2025-03-18T01:07:15.540" v="10795" actId="207"/>
          <ac:spMkLst>
            <pc:docMk/>
            <pc:sldMk cId="2674999178" sldId="270"/>
            <ac:spMk id="11" creationId="{83E36111-2448-584E-F65D-CD643902DE26}"/>
          </ac:spMkLst>
        </pc:spChg>
        <pc:spChg chg="mod">
          <ac:chgData name="Korinne Angela White" userId="829ad592e2f67c35" providerId="LiveId" clId="{4D3F5042-227E-475D-8EB8-0E3D74CB2F35}" dt="2025-03-17T21:14:57.351" v="10290"/>
          <ac:spMkLst>
            <pc:docMk/>
            <pc:sldMk cId="2674999178" sldId="270"/>
            <ac:spMk id="12" creationId="{30FABB5A-62DD-93A5-4B5E-5363EEA05A87}"/>
          </ac:spMkLst>
        </pc:spChg>
        <pc:spChg chg="mod">
          <ac:chgData name="Korinne Angela White" userId="829ad592e2f67c35" providerId="LiveId" clId="{4D3F5042-227E-475D-8EB8-0E3D74CB2F35}" dt="2025-03-17T21:14:57.351" v="10290"/>
          <ac:spMkLst>
            <pc:docMk/>
            <pc:sldMk cId="2674999178" sldId="270"/>
            <ac:spMk id="13" creationId="{DD77EF1A-D7D4-F4B6-83D2-2445E85861F1}"/>
          </ac:spMkLst>
        </pc:spChg>
        <pc:spChg chg="mod">
          <ac:chgData name="Korinne Angela White" userId="829ad592e2f67c35" providerId="LiveId" clId="{4D3F5042-227E-475D-8EB8-0E3D74CB2F35}" dt="2025-03-18T01:07:15.540" v="10795" actId="207"/>
          <ac:spMkLst>
            <pc:docMk/>
            <pc:sldMk cId="2674999178" sldId="270"/>
            <ac:spMk id="14" creationId="{80D1EC65-9BA7-9420-A674-916EC3083D3B}"/>
          </ac:spMkLst>
        </pc:spChg>
        <pc:spChg chg="mod">
          <ac:chgData name="Korinne Angela White" userId="829ad592e2f67c35" providerId="LiveId" clId="{4D3F5042-227E-475D-8EB8-0E3D74CB2F35}" dt="2025-03-17T21:14:57.351" v="10290"/>
          <ac:spMkLst>
            <pc:docMk/>
            <pc:sldMk cId="2674999178" sldId="270"/>
            <ac:spMk id="15" creationId="{58A2AFD6-599E-6956-3A47-4318E99C5A2E}"/>
          </ac:spMkLst>
        </pc:spChg>
        <pc:spChg chg="mod">
          <ac:chgData name="Korinne Angela White" userId="829ad592e2f67c35" providerId="LiveId" clId="{4D3F5042-227E-475D-8EB8-0E3D74CB2F35}" dt="2025-03-17T21:14:57.351" v="10290"/>
          <ac:spMkLst>
            <pc:docMk/>
            <pc:sldMk cId="2674999178" sldId="270"/>
            <ac:spMk id="16" creationId="{3E087812-660C-1CCA-6AEA-60DCA2108A4E}"/>
          </ac:spMkLst>
        </pc:spChg>
        <pc:spChg chg="mod">
          <ac:chgData name="Korinne Angela White" userId="829ad592e2f67c35" providerId="LiveId" clId="{4D3F5042-227E-475D-8EB8-0E3D74CB2F35}" dt="2025-03-17T21:14:57.351" v="10290"/>
          <ac:spMkLst>
            <pc:docMk/>
            <pc:sldMk cId="2674999178" sldId="270"/>
            <ac:spMk id="17" creationId="{761FF3C0-66CE-F6EC-4535-FD458D775C06}"/>
          </ac:spMkLst>
        </pc:spChg>
        <pc:spChg chg="mod">
          <ac:chgData name="Korinne Angela White" userId="829ad592e2f67c35" providerId="LiveId" clId="{4D3F5042-227E-475D-8EB8-0E3D74CB2F35}" dt="2025-03-17T21:14:57.351" v="10290"/>
          <ac:spMkLst>
            <pc:docMk/>
            <pc:sldMk cId="2674999178" sldId="270"/>
            <ac:spMk id="18" creationId="{D29B3F98-CDCB-6552-7B3F-2CBF2BCCAE1B}"/>
          </ac:spMkLst>
        </pc:spChg>
        <pc:spChg chg="mod">
          <ac:chgData name="Korinne Angela White" userId="829ad592e2f67c35" providerId="LiveId" clId="{4D3F5042-227E-475D-8EB8-0E3D74CB2F35}" dt="2025-03-17T21:14:57.351" v="10290"/>
          <ac:spMkLst>
            <pc:docMk/>
            <pc:sldMk cId="2674999178" sldId="270"/>
            <ac:spMk id="19" creationId="{BEE6973E-FA70-D7FB-1D46-B54CD395F310}"/>
          </ac:spMkLst>
        </pc:spChg>
        <pc:spChg chg="mod">
          <ac:chgData name="Korinne Angela White" userId="829ad592e2f67c35" providerId="LiveId" clId="{4D3F5042-227E-475D-8EB8-0E3D74CB2F35}" dt="2025-03-17T21:17:21.292" v="10411"/>
          <ac:spMkLst>
            <pc:docMk/>
            <pc:sldMk cId="2674999178" sldId="270"/>
            <ac:spMk id="21" creationId="{39008FAF-E847-5A94-05C1-5FB5DE76FAC5}"/>
          </ac:spMkLst>
        </pc:spChg>
        <pc:spChg chg="mod">
          <ac:chgData name="Korinne Angela White" userId="829ad592e2f67c35" providerId="LiveId" clId="{4D3F5042-227E-475D-8EB8-0E3D74CB2F35}" dt="2025-03-17T21:17:21.292" v="10411"/>
          <ac:spMkLst>
            <pc:docMk/>
            <pc:sldMk cId="2674999178" sldId="270"/>
            <ac:spMk id="22" creationId="{61A270BF-CB5B-D47F-E022-6C8DF9AE8221}"/>
          </ac:spMkLst>
        </pc:spChg>
        <pc:spChg chg="mod">
          <ac:chgData name="Korinne Angela White" userId="829ad592e2f67c35" providerId="LiveId" clId="{4D3F5042-227E-475D-8EB8-0E3D74CB2F35}" dt="2025-03-17T21:17:21.292" v="10411"/>
          <ac:spMkLst>
            <pc:docMk/>
            <pc:sldMk cId="2674999178" sldId="270"/>
            <ac:spMk id="23" creationId="{6297DDAB-2BFF-3A92-D84D-D57B0DED7A62}"/>
          </ac:spMkLst>
        </pc:spChg>
        <pc:spChg chg="mod">
          <ac:chgData name="Korinne Angela White" userId="829ad592e2f67c35" providerId="LiveId" clId="{4D3F5042-227E-475D-8EB8-0E3D74CB2F35}" dt="2025-03-17T21:17:21.292" v="10411"/>
          <ac:spMkLst>
            <pc:docMk/>
            <pc:sldMk cId="2674999178" sldId="270"/>
            <ac:spMk id="24" creationId="{E020AC8A-30DD-11CD-D6F5-984D3A3A240C}"/>
          </ac:spMkLst>
        </pc:spChg>
        <pc:spChg chg="mod">
          <ac:chgData name="Korinne Angela White" userId="829ad592e2f67c35" providerId="LiveId" clId="{4D3F5042-227E-475D-8EB8-0E3D74CB2F35}" dt="2025-03-17T21:17:21.292" v="10411"/>
          <ac:spMkLst>
            <pc:docMk/>
            <pc:sldMk cId="2674999178" sldId="270"/>
            <ac:spMk id="25" creationId="{283A650C-ABC6-DB7D-834C-616ED6A0F3EB}"/>
          </ac:spMkLst>
        </pc:spChg>
        <pc:spChg chg="mod">
          <ac:chgData name="Korinne Angela White" userId="829ad592e2f67c35" providerId="LiveId" clId="{4D3F5042-227E-475D-8EB8-0E3D74CB2F35}" dt="2025-03-17T21:17:21.292" v="10411"/>
          <ac:spMkLst>
            <pc:docMk/>
            <pc:sldMk cId="2674999178" sldId="270"/>
            <ac:spMk id="26" creationId="{6D799380-06E6-D6D5-2FFF-90E4A6E71E41}"/>
          </ac:spMkLst>
        </pc:spChg>
        <pc:spChg chg="mod">
          <ac:chgData name="Korinne Angela White" userId="829ad592e2f67c35" providerId="LiveId" clId="{4D3F5042-227E-475D-8EB8-0E3D74CB2F35}" dt="2025-03-17T21:17:21.292" v="10411"/>
          <ac:spMkLst>
            <pc:docMk/>
            <pc:sldMk cId="2674999178" sldId="270"/>
            <ac:spMk id="27" creationId="{A2BC68B6-14F1-149A-14E5-8048E4F7EDBD}"/>
          </ac:spMkLst>
        </pc:spChg>
        <pc:spChg chg="mod">
          <ac:chgData name="Korinne Angela White" userId="829ad592e2f67c35" providerId="LiveId" clId="{4D3F5042-227E-475D-8EB8-0E3D74CB2F35}" dt="2025-03-17T21:17:21.292" v="10411"/>
          <ac:spMkLst>
            <pc:docMk/>
            <pc:sldMk cId="2674999178" sldId="270"/>
            <ac:spMk id="28" creationId="{E92B8577-7EF9-C233-1510-085B0337EBEA}"/>
          </ac:spMkLst>
        </pc:spChg>
        <pc:spChg chg="mod">
          <ac:chgData name="Korinne Angela White" userId="829ad592e2f67c35" providerId="LiveId" clId="{4D3F5042-227E-475D-8EB8-0E3D74CB2F35}" dt="2025-03-17T21:17:21.292" v="10411"/>
          <ac:spMkLst>
            <pc:docMk/>
            <pc:sldMk cId="2674999178" sldId="270"/>
            <ac:spMk id="29" creationId="{D87F0117-36AC-C032-7577-2CD4EDD6C2E5}"/>
          </ac:spMkLst>
        </pc:spChg>
        <pc:spChg chg="mod">
          <ac:chgData name="Korinne Angela White" userId="829ad592e2f67c35" providerId="LiveId" clId="{4D3F5042-227E-475D-8EB8-0E3D74CB2F35}" dt="2025-03-17T21:17:21.292" v="10411"/>
          <ac:spMkLst>
            <pc:docMk/>
            <pc:sldMk cId="2674999178" sldId="270"/>
            <ac:spMk id="30" creationId="{BCAA4CF6-AD05-89A7-9E55-015CF22863B1}"/>
          </ac:spMkLst>
        </pc:spChg>
        <pc:grpChg chg="del">
          <ac:chgData name="Korinne Angela White" userId="829ad592e2f67c35" providerId="LiveId" clId="{4D3F5042-227E-475D-8EB8-0E3D74CB2F35}" dt="2025-03-18T01:07:09.897" v="10793" actId="478"/>
          <ac:grpSpMkLst>
            <pc:docMk/>
            <pc:sldMk cId="2674999178" sldId="270"/>
            <ac:grpSpMk id="20" creationId="{4FD6DA61-8BBD-5952-FBA5-DFF4A8F0681B}"/>
          </ac:grpSpMkLst>
        </pc:grpChg>
      </pc:sldChg>
      <pc:sldChg chg="addSp delSp modSp add mod ord modTransition modAnim modNotesTx">
        <pc:chgData name="Korinne Angela White" userId="829ad592e2f67c35" providerId="LiveId" clId="{4D3F5042-227E-475D-8EB8-0E3D74CB2F35}" dt="2025-03-18T12:33:14.967" v="10974" actId="20577"/>
        <pc:sldMkLst>
          <pc:docMk/>
          <pc:sldMk cId="329973420" sldId="271"/>
        </pc:sldMkLst>
        <pc:spChg chg="mod">
          <ac:chgData name="Korinne Angela White" userId="829ad592e2f67c35" providerId="LiveId" clId="{4D3F5042-227E-475D-8EB8-0E3D74CB2F35}" dt="2025-03-17T20:26:11.529" v="8368" actId="20577"/>
          <ac:spMkLst>
            <pc:docMk/>
            <pc:sldMk cId="329973420" sldId="271"/>
            <ac:spMk id="2" creationId="{42D7C718-6E66-1EF5-23F1-0C4A82E2529D}"/>
          </ac:spMkLst>
        </pc:spChg>
        <pc:spChg chg="add mod">
          <ac:chgData name="Korinne Angela White" userId="829ad592e2f67c35" providerId="LiveId" clId="{4D3F5042-227E-475D-8EB8-0E3D74CB2F35}" dt="2025-03-17T21:31:49.403" v="10705" actId="207"/>
          <ac:spMkLst>
            <pc:docMk/>
            <pc:sldMk cId="329973420" sldId="271"/>
            <ac:spMk id="3" creationId="{EE70BE8A-9578-1AF6-CAE0-086456368981}"/>
          </ac:spMkLst>
        </pc:spChg>
        <pc:spChg chg="mod">
          <ac:chgData name="Korinne Angela White" userId="829ad592e2f67c35" providerId="LiveId" clId="{4D3F5042-227E-475D-8EB8-0E3D74CB2F35}" dt="2025-03-17T21:16:24.811" v="10399"/>
          <ac:spMkLst>
            <pc:docMk/>
            <pc:sldMk cId="329973420" sldId="271"/>
            <ac:spMk id="8" creationId="{A5E6854D-B880-2E1A-F83E-645A2840BB65}"/>
          </ac:spMkLst>
        </pc:spChg>
        <pc:spChg chg="mod">
          <ac:chgData name="Korinne Angela White" userId="829ad592e2f67c35" providerId="LiveId" clId="{4D3F5042-227E-475D-8EB8-0E3D74CB2F35}" dt="2025-03-17T21:16:24.811" v="10399"/>
          <ac:spMkLst>
            <pc:docMk/>
            <pc:sldMk cId="329973420" sldId="271"/>
            <ac:spMk id="10" creationId="{19E5ED05-589E-1E11-DA1D-79B2F72B6FDD}"/>
          </ac:spMkLst>
        </pc:spChg>
        <pc:spChg chg="mod">
          <ac:chgData name="Korinne Angela White" userId="829ad592e2f67c35" providerId="LiveId" clId="{4D3F5042-227E-475D-8EB8-0E3D74CB2F35}" dt="2025-03-18T01:07:42.795" v="10803" actId="207"/>
          <ac:spMkLst>
            <pc:docMk/>
            <pc:sldMk cId="329973420" sldId="271"/>
            <ac:spMk id="11" creationId="{71527AD1-3F24-EC9A-5580-2B8ED976446A}"/>
          </ac:spMkLst>
        </pc:spChg>
        <pc:spChg chg="mod">
          <ac:chgData name="Korinne Angela White" userId="829ad592e2f67c35" providerId="LiveId" clId="{4D3F5042-227E-475D-8EB8-0E3D74CB2F35}" dt="2025-03-18T01:07:42.795" v="10803" actId="207"/>
          <ac:spMkLst>
            <pc:docMk/>
            <pc:sldMk cId="329973420" sldId="271"/>
            <ac:spMk id="12" creationId="{04595F4C-62E5-FD6D-1373-E668D5AEC508}"/>
          </ac:spMkLst>
        </pc:spChg>
        <pc:spChg chg="mod">
          <ac:chgData name="Korinne Angela White" userId="829ad592e2f67c35" providerId="LiveId" clId="{4D3F5042-227E-475D-8EB8-0E3D74CB2F35}" dt="2025-03-17T21:16:24.811" v="10399"/>
          <ac:spMkLst>
            <pc:docMk/>
            <pc:sldMk cId="329973420" sldId="271"/>
            <ac:spMk id="13" creationId="{0087CB98-65F9-1B37-A3C1-2492C1CC5AF6}"/>
          </ac:spMkLst>
        </pc:spChg>
        <pc:spChg chg="mod">
          <ac:chgData name="Korinne Angela White" userId="829ad592e2f67c35" providerId="LiveId" clId="{4D3F5042-227E-475D-8EB8-0E3D74CB2F35}" dt="2025-03-17T21:16:24.811" v="10399"/>
          <ac:spMkLst>
            <pc:docMk/>
            <pc:sldMk cId="329973420" sldId="271"/>
            <ac:spMk id="14" creationId="{57F678D9-C6C7-6DF9-1DF8-779402A65CA4}"/>
          </ac:spMkLst>
        </pc:spChg>
        <pc:spChg chg="mod">
          <ac:chgData name="Korinne Angela White" userId="829ad592e2f67c35" providerId="LiveId" clId="{4D3F5042-227E-475D-8EB8-0E3D74CB2F35}" dt="2025-03-17T21:16:24.811" v="10399"/>
          <ac:spMkLst>
            <pc:docMk/>
            <pc:sldMk cId="329973420" sldId="271"/>
            <ac:spMk id="15" creationId="{D3B680E6-363A-C7DA-A57B-5E64E43B251E}"/>
          </ac:spMkLst>
        </pc:spChg>
        <pc:spChg chg="mod">
          <ac:chgData name="Korinne Angela White" userId="829ad592e2f67c35" providerId="LiveId" clId="{4D3F5042-227E-475D-8EB8-0E3D74CB2F35}" dt="2025-03-17T21:16:24.811" v="10399"/>
          <ac:spMkLst>
            <pc:docMk/>
            <pc:sldMk cId="329973420" sldId="271"/>
            <ac:spMk id="16" creationId="{4EEEFF25-30AF-A89A-FC8A-0B7D6E6869FF}"/>
          </ac:spMkLst>
        </pc:spChg>
        <pc:spChg chg="mod">
          <ac:chgData name="Korinne Angela White" userId="829ad592e2f67c35" providerId="LiveId" clId="{4D3F5042-227E-475D-8EB8-0E3D74CB2F35}" dt="2025-03-17T21:16:24.811" v="10399"/>
          <ac:spMkLst>
            <pc:docMk/>
            <pc:sldMk cId="329973420" sldId="271"/>
            <ac:spMk id="17" creationId="{9BEB2B51-37E0-A3A3-9FE5-B2EBF419BD59}"/>
          </ac:spMkLst>
        </pc:spChg>
        <pc:spChg chg="mod">
          <ac:chgData name="Korinne Angela White" userId="829ad592e2f67c35" providerId="LiveId" clId="{4D3F5042-227E-475D-8EB8-0E3D74CB2F35}" dt="2025-03-17T21:16:24.811" v="10399"/>
          <ac:spMkLst>
            <pc:docMk/>
            <pc:sldMk cId="329973420" sldId="271"/>
            <ac:spMk id="18" creationId="{27A39924-5A5D-E3B3-EE16-113D2FB53A1A}"/>
          </ac:spMkLst>
        </pc:spChg>
        <pc:spChg chg="mod">
          <ac:chgData name="Korinne Angela White" userId="829ad592e2f67c35" providerId="LiveId" clId="{4D3F5042-227E-475D-8EB8-0E3D74CB2F35}" dt="2025-03-17T21:16:40.159" v="10404"/>
          <ac:spMkLst>
            <pc:docMk/>
            <pc:sldMk cId="329973420" sldId="271"/>
            <ac:spMk id="20" creationId="{C47C6A9F-A06C-A5C9-83BA-C1C63DEC9104}"/>
          </ac:spMkLst>
        </pc:spChg>
        <pc:spChg chg="mod">
          <ac:chgData name="Korinne Angela White" userId="829ad592e2f67c35" providerId="LiveId" clId="{4D3F5042-227E-475D-8EB8-0E3D74CB2F35}" dt="2025-03-17T21:16:40.159" v="10404"/>
          <ac:spMkLst>
            <pc:docMk/>
            <pc:sldMk cId="329973420" sldId="271"/>
            <ac:spMk id="21" creationId="{426079E1-5C67-BA04-25B0-0AB39162B68C}"/>
          </ac:spMkLst>
        </pc:spChg>
        <pc:spChg chg="mod">
          <ac:chgData name="Korinne Angela White" userId="829ad592e2f67c35" providerId="LiveId" clId="{4D3F5042-227E-475D-8EB8-0E3D74CB2F35}" dt="2025-03-17T21:16:40.159" v="10404"/>
          <ac:spMkLst>
            <pc:docMk/>
            <pc:sldMk cId="329973420" sldId="271"/>
            <ac:spMk id="22" creationId="{E823ABE8-5F5A-13A0-904D-5E6CDFDF6531}"/>
          </ac:spMkLst>
        </pc:spChg>
        <pc:spChg chg="mod">
          <ac:chgData name="Korinne Angela White" userId="829ad592e2f67c35" providerId="LiveId" clId="{4D3F5042-227E-475D-8EB8-0E3D74CB2F35}" dt="2025-03-17T21:16:40.159" v="10404"/>
          <ac:spMkLst>
            <pc:docMk/>
            <pc:sldMk cId="329973420" sldId="271"/>
            <ac:spMk id="23" creationId="{77124A57-204E-B24A-3D90-FA835720FCE2}"/>
          </ac:spMkLst>
        </pc:spChg>
        <pc:spChg chg="mod">
          <ac:chgData name="Korinne Angela White" userId="829ad592e2f67c35" providerId="LiveId" clId="{4D3F5042-227E-475D-8EB8-0E3D74CB2F35}" dt="2025-03-17T21:16:40.159" v="10404"/>
          <ac:spMkLst>
            <pc:docMk/>
            <pc:sldMk cId="329973420" sldId="271"/>
            <ac:spMk id="24" creationId="{AB50C327-ABEB-B290-B1F9-340E1DAD640C}"/>
          </ac:spMkLst>
        </pc:spChg>
        <pc:spChg chg="mod">
          <ac:chgData name="Korinne Angela White" userId="829ad592e2f67c35" providerId="LiveId" clId="{4D3F5042-227E-475D-8EB8-0E3D74CB2F35}" dt="2025-03-18T01:07:37.606" v="10801" actId="207"/>
          <ac:spMkLst>
            <pc:docMk/>
            <pc:sldMk cId="329973420" sldId="271"/>
            <ac:spMk id="25" creationId="{CADB495A-81E5-8A6B-6E4F-9CC79F22E5D7}"/>
          </ac:spMkLst>
        </pc:spChg>
        <pc:spChg chg="mod">
          <ac:chgData name="Korinne Angela White" userId="829ad592e2f67c35" providerId="LiveId" clId="{4D3F5042-227E-475D-8EB8-0E3D74CB2F35}" dt="2025-03-17T21:16:40.159" v="10404"/>
          <ac:spMkLst>
            <pc:docMk/>
            <pc:sldMk cId="329973420" sldId="271"/>
            <ac:spMk id="26" creationId="{772B9146-FF58-595B-DE64-E1B19B24B817}"/>
          </ac:spMkLst>
        </pc:spChg>
        <pc:spChg chg="mod">
          <ac:chgData name="Korinne Angela White" userId="829ad592e2f67c35" providerId="LiveId" clId="{4D3F5042-227E-475D-8EB8-0E3D74CB2F35}" dt="2025-03-17T21:16:40.159" v="10404"/>
          <ac:spMkLst>
            <pc:docMk/>
            <pc:sldMk cId="329973420" sldId="271"/>
            <ac:spMk id="27" creationId="{E758FE86-2E5F-F414-0A02-717EE679B39B}"/>
          </ac:spMkLst>
        </pc:spChg>
        <pc:spChg chg="mod">
          <ac:chgData name="Korinne Angela White" userId="829ad592e2f67c35" providerId="LiveId" clId="{4D3F5042-227E-475D-8EB8-0E3D74CB2F35}" dt="2025-03-17T21:16:40.159" v="10404"/>
          <ac:spMkLst>
            <pc:docMk/>
            <pc:sldMk cId="329973420" sldId="271"/>
            <ac:spMk id="28" creationId="{EFF61E5B-AEE5-2935-E7D6-3904B5EDB004}"/>
          </ac:spMkLst>
        </pc:spChg>
        <pc:spChg chg="mod">
          <ac:chgData name="Korinne Angela White" userId="829ad592e2f67c35" providerId="LiveId" clId="{4D3F5042-227E-475D-8EB8-0E3D74CB2F35}" dt="2025-03-18T01:07:37.606" v="10801" actId="207"/>
          <ac:spMkLst>
            <pc:docMk/>
            <pc:sldMk cId="329973420" sldId="271"/>
            <ac:spMk id="29" creationId="{B55624AC-081F-33B2-6B6B-55B9D0F878D7}"/>
          </ac:spMkLst>
        </pc:spChg>
        <pc:grpChg chg="mod">
          <ac:chgData name="Korinne Angela White" userId="829ad592e2f67c35" providerId="LiveId" clId="{4D3F5042-227E-475D-8EB8-0E3D74CB2F35}" dt="2025-03-17T21:21:49.341" v="10532" actId="1076"/>
          <ac:grpSpMkLst>
            <pc:docMk/>
            <pc:sldMk cId="329973420" sldId="271"/>
            <ac:grpSpMk id="6" creationId="{6416CF2C-3E08-88B4-1029-F6989D546850}"/>
          </ac:grpSpMkLst>
        </pc:grpChg>
        <pc:grpChg chg="mod">
          <ac:chgData name="Korinne Angela White" userId="829ad592e2f67c35" providerId="LiveId" clId="{4D3F5042-227E-475D-8EB8-0E3D74CB2F35}" dt="2025-03-17T21:21:54.889" v="10536" actId="1076"/>
          <ac:grpSpMkLst>
            <pc:docMk/>
            <pc:sldMk cId="329973420" sldId="271"/>
            <ac:grpSpMk id="19" creationId="{5972F239-0582-6E99-9FCE-0078A93E5592}"/>
          </ac:grpSpMkLst>
        </pc:grpChg>
        <pc:picChg chg="add mod">
          <ac:chgData name="Korinne Angela White" userId="829ad592e2f67c35" providerId="LiveId" clId="{4D3F5042-227E-475D-8EB8-0E3D74CB2F35}" dt="2025-03-17T21:06:11.666" v="10041" actId="1035"/>
          <ac:picMkLst>
            <pc:docMk/>
            <pc:sldMk cId="329973420" sldId="271"/>
            <ac:picMk id="5" creationId="{9E7F8A12-8C91-7689-4619-B53D7937FEA6}"/>
          </ac:picMkLst>
        </pc:picChg>
        <pc:picChg chg="del">
          <ac:chgData name="Korinne Angela White" userId="829ad592e2f67c35" providerId="LiveId" clId="{4D3F5042-227E-475D-8EB8-0E3D74CB2F35}" dt="2025-03-17T20:19:57.110" v="7474" actId="478"/>
          <ac:picMkLst>
            <pc:docMk/>
            <pc:sldMk cId="329973420" sldId="271"/>
            <ac:picMk id="7" creationId="{A79B1A8F-0BA8-6A13-8176-DD719CB5B66C}"/>
          </ac:picMkLst>
        </pc:picChg>
        <pc:picChg chg="del">
          <ac:chgData name="Korinne Angela White" userId="829ad592e2f67c35" providerId="LiveId" clId="{4D3F5042-227E-475D-8EB8-0E3D74CB2F35}" dt="2025-03-17T20:19:57.110" v="7474" actId="478"/>
          <ac:picMkLst>
            <pc:docMk/>
            <pc:sldMk cId="329973420" sldId="271"/>
            <ac:picMk id="9" creationId="{9FB95D7B-4063-0292-C737-DBE8B334805F}"/>
          </ac:picMkLst>
        </pc:picChg>
      </pc:sldChg>
      <pc:sldChg chg="addSp delSp modSp add mod ord modTransition modAnim modNotesTx">
        <pc:chgData name="Korinne Angela White" userId="829ad592e2f67c35" providerId="LiveId" clId="{4D3F5042-227E-475D-8EB8-0E3D74CB2F35}" dt="2025-03-18T12:30:30.499" v="10946"/>
        <pc:sldMkLst>
          <pc:docMk/>
          <pc:sldMk cId="4264061985" sldId="272"/>
        </pc:sldMkLst>
        <pc:spChg chg="mod">
          <ac:chgData name="Korinne Angela White" userId="829ad592e2f67c35" providerId="LiveId" clId="{4D3F5042-227E-475D-8EB8-0E3D74CB2F35}" dt="2025-03-17T20:20:51.555" v="7495" actId="20577"/>
          <ac:spMkLst>
            <pc:docMk/>
            <pc:sldMk cId="4264061985" sldId="272"/>
            <ac:spMk id="2" creationId="{6E8CDE59-C2CD-A17A-9EDA-260F53DFB7E3}"/>
          </ac:spMkLst>
        </pc:spChg>
        <pc:spChg chg="mod topLvl">
          <ac:chgData name="Korinne Angela White" userId="829ad592e2f67c35" providerId="LiveId" clId="{4D3F5042-227E-475D-8EB8-0E3D74CB2F35}" dt="2025-03-18T01:07:31.280" v="10799" actId="207"/>
          <ac:spMkLst>
            <pc:docMk/>
            <pc:sldMk cId="4264061985" sldId="272"/>
            <ac:spMk id="4" creationId="{C6EC1DAD-8993-FAC8-8509-43FC46EB30E0}"/>
          </ac:spMkLst>
        </pc:spChg>
        <pc:spChg chg="mod topLvl">
          <ac:chgData name="Korinne Angela White" userId="829ad592e2f67c35" providerId="LiveId" clId="{4D3F5042-227E-475D-8EB8-0E3D74CB2F35}" dt="2025-03-17T21:20:38.678" v="10469" actId="164"/>
          <ac:spMkLst>
            <pc:docMk/>
            <pc:sldMk cId="4264061985" sldId="272"/>
            <ac:spMk id="5" creationId="{9D51E82E-1710-4042-2DFE-F9C504C2EFD7}"/>
          </ac:spMkLst>
        </pc:spChg>
        <pc:spChg chg="mod topLvl">
          <ac:chgData name="Korinne Angela White" userId="829ad592e2f67c35" providerId="LiveId" clId="{4D3F5042-227E-475D-8EB8-0E3D74CB2F35}" dt="2025-03-18T01:07:31.280" v="10799" actId="207"/>
          <ac:spMkLst>
            <pc:docMk/>
            <pc:sldMk cId="4264061985" sldId="272"/>
            <ac:spMk id="6" creationId="{40D97692-44BE-DF77-79C7-BC4B1F0CFAEB}"/>
          </ac:spMkLst>
        </pc:spChg>
        <pc:spChg chg="mod topLvl">
          <ac:chgData name="Korinne Angela White" userId="829ad592e2f67c35" providerId="LiveId" clId="{4D3F5042-227E-475D-8EB8-0E3D74CB2F35}" dt="2025-03-17T21:20:38.678" v="10469" actId="164"/>
          <ac:spMkLst>
            <pc:docMk/>
            <pc:sldMk cId="4264061985" sldId="272"/>
            <ac:spMk id="7" creationId="{A4EC7264-A653-B384-6EBA-EBC5E54030F6}"/>
          </ac:spMkLst>
        </pc:spChg>
        <pc:spChg chg="mod topLvl">
          <ac:chgData name="Korinne Angela White" userId="829ad592e2f67c35" providerId="LiveId" clId="{4D3F5042-227E-475D-8EB8-0E3D74CB2F35}" dt="2025-03-18T01:07:31.280" v="10799" actId="207"/>
          <ac:spMkLst>
            <pc:docMk/>
            <pc:sldMk cId="4264061985" sldId="272"/>
            <ac:spMk id="8" creationId="{A6CB50ED-E76A-7F9E-C509-63930EB24E5B}"/>
          </ac:spMkLst>
        </pc:spChg>
        <pc:spChg chg="mod topLvl">
          <ac:chgData name="Korinne Angela White" userId="829ad592e2f67c35" providerId="LiveId" clId="{4D3F5042-227E-475D-8EB8-0E3D74CB2F35}" dt="2025-03-17T21:20:38.678" v="10469" actId="164"/>
          <ac:spMkLst>
            <pc:docMk/>
            <pc:sldMk cId="4264061985" sldId="272"/>
            <ac:spMk id="9" creationId="{978E38E2-AB0B-81E4-FDF5-6C6DB832E359}"/>
          </ac:spMkLst>
        </pc:spChg>
        <pc:spChg chg="mod topLvl">
          <ac:chgData name="Korinne Angela White" userId="829ad592e2f67c35" providerId="LiveId" clId="{4D3F5042-227E-475D-8EB8-0E3D74CB2F35}" dt="2025-03-17T21:20:38.678" v="10469" actId="164"/>
          <ac:spMkLst>
            <pc:docMk/>
            <pc:sldMk cId="4264061985" sldId="272"/>
            <ac:spMk id="10" creationId="{0F6D28E7-3568-E986-CB59-5CBA67879A5E}"/>
          </ac:spMkLst>
        </pc:spChg>
        <pc:spChg chg="mod topLvl">
          <ac:chgData name="Korinne Angela White" userId="829ad592e2f67c35" providerId="LiveId" clId="{4D3F5042-227E-475D-8EB8-0E3D74CB2F35}" dt="2025-03-17T21:20:38.678" v="10469" actId="164"/>
          <ac:spMkLst>
            <pc:docMk/>
            <pc:sldMk cId="4264061985" sldId="272"/>
            <ac:spMk id="11" creationId="{E779CB84-A846-B116-A7A1-1ADF2DA9E58A}"/>
          </ac:spMkLst>
        </pc:spChg>
        <pc:spChg chg="mod topLvl">
          <ac:chgData name="Korinne Angela White" userId="829ad592e2f67c35" providerId="LiveId" clId="{4D3F5042-227E-475D-8EB8-0E3D74CB2F35}" dt="2025-03-17T21:20:38.678" v="10469" actId="164"/>
          <ac:spMkLst>
            <pc:docMk/>
            <pc:sldMk cId="4264061985" sldId="272"/>
            <ac:spMk id="12" creationId="{795F53D8-139B-3CE5-460B-D51FF6E76657}"/>
          </ac:spMkLst>
        </pc:spChg>
        <pc:spChg chg="mod topLvl">
          <ac:chgData name="Korinne Angela White" userId="829ad592e2f67c35" providerId="LiveId" clId="{4D3F5042-227E-475D-8EB8-0E3D74CB2F35}" dt="2025-03-17T21:20:38.678" v="10469" actId="164"/>
          <ac:spMkLst>
            <pc:docMk/>
            <pc:sldMk cId="4264061985" sldId="272"/>
            <ac:spMk id="13" creationId="{7D76B4FF-F4AC-EC7C-E701-33FE0D805543}"/>
          </ac:spMkLst>
        </pc:spChg>
        <pc:spChg chg="mod">
          <ac:chgData name="Korinne Angela White" userId="829ad592e2f67c35" providerId="LiveId" clId="{4D3F5042-227E-475D-8EB8-0E3D74CB2F35}" dt="2025-03-17T21:20:47.494" v="10473"/>
          <ac:spMkLst>
            <pc:docMk/>
            <pc:sldMk cId="4264061985" sldId="272"/>
            <ac:spMk id="16" creationId="{3454F396-ACC3-C200-7A25-41A73D43B491}"/>
          </ac:spMkLst>
        </pc:spChg>
        <pc:spChg chg="mod">
          <ac:chgData name="Korinne Angela White" userId="829ad592e2f67c35" providerId="LiveId" clId="{4D3F5042-227E-475D-8EB8-0E3D74CB2F35}" dt="2025-03-17T21:20:47.494" v="10473"/>
          <ac:spMkLst>
            <pc:docMk/>
            <pc:sldMk cId="4264061985" sldId="272"/>
            <ac:spMk id="17" creationId="{9103C4ED-A748-0610-E4D0-148E674BC932}"/>
          </ac:spMkLst>
        </pc:spChg>
        <pc:spChg chg="mod">
          <ac:chgData name="Korinne Angela White" userId="829ad592e2f67c35" providerId="LiveId" clId="{4D3F5042-227E-475D-8EB8-0E3D74CB2F35}" dt="2025-03-17T21:20:47.494" v="10473"/>
          <ac:spMkLst>
            <pc:docMk/>
            <pc:sldMk cId="4264061985" sldId="272"/>
            <ac:spMk id="18" creationId="{EF331E46-5785-6496-5310-D5EDCDE02CF5}"/>
          </ac:spMkLst>
        </pc:spChg>
        <pc:spChg chg="mod">
          <ac:chgData name="Korinne Angela White" userId="829ad592e2f67c35" providerId="LiveId" clId="{4D3F5042-227E-475D-8EB8-0E3D74CB2F35}" dt="2025-03-17T21:20:47.494" v="10473"/>
          <ac:spMkLst>
            <pc:docMk/>
            <pc:sldMk cId="4264061985" sldId="272"/>
            <ac:spMk id="19" creationId="{07CED797-2D93-3CBE-8641-1BBC19E7618F}"/>
          </ac:spMkLst>
        </pc:spChg>
        <pc:spChg chg="mod">
          <ac:chgData name="Korinne Angela White" userId="829ad592e2f67c35" providerId="LiveId" clId="{4D3F5042-227E-475D-8EB8-0E3D74CB2F35}" dt="2025-03-17T21:20:47.494" v="10473"/>
          <ac:spMkLst>
            <pc:docMk/>
            <pc:sldMk cId="4264061985" sldId="272"/>
            <ac:spMk id="20" creationId="{5C0ECAC4-554A-6C96-CDBF-218382BCB700}"/>
          </ac:spMkLst>
        </pc:spChg>
        <pc:spChg chg="mod">
          <ac:chgData name="Korinne Angela White" userId="829ad592e2f67c35" providerId="LiveId" clId="{4D3F5042-227E-475D-8EB8-0E3D74CB2F35}" dt="2025-03-18T01:07:24.672" v="10797" actId="207"/>
          <ac:spMkLst>
            <pc:docMk/>
            <pc:sldMk cId="4264061985" sldId="272"/>
            <ac:spMk id="21" creationId="{746697E5-1397-7456-56A8-1049D5215029}"/>
          </ac:spMkLst>
        </pc:spChg>
        <pc:spChg chg="mod">
          <ac:chgData name="Korinne Angela White" userId="829ad592e2f67c35" providerId="LiveId" clId="{4D3F5042-227E-475D-8EB8-0E3D74CB2F35}" dt="2025-03-18T01:07:24.672" v="10797" actId="207"/>
          <ac:spMkLst>
            <pc:docMk/>
            <pc:sldMk cId="4264061985" sldId="272"/>
            <ac:spMk id="22" creationId="{3159623E-FABF-4157-1035-D84006E5EFDC}"/>
          </ac:spMkLst>
        </pc:spChg>
        <pc:spChg chg="mod">
          <ac:chgData name="Korinne Angela White" userId="829ad592e2f67c35" providerId="LiveId" clId="{4D3F5042-227E-475D-8EB8-0E3D74CB2F35}" dt="2025-03-18T01:07:24.672" v="10797" actId="207"/>
          <ac:spMkLst>
            <pc:docMk/>
            <pc:sldMk cId="4264061985" sldId="272"/>
            <ac:spMk id="23" creationId="{0987CA0C-18C6-861B-3F53-E83C58BB9C62}"/>
          </ac:spMkLst>
        </pc:spChg>
        <pc:spChg chg="mod">
          <ac:chgData name="Korinne Angela White" userId="829ad592e2f67c35" providerId="LiveId" clId="{4D3F5042-227E-475D-8EB8-0E3D74CB2F35}" dt="2025-03-17T21:20:47.494" v="10473"/>
          <ac:spMkLst>
            <pc:docMk/>
            <pc:sldMk cId="4264061985" sldId="272"/>
            <ac:spMk id="24" creationId="{9B0595FB-EAEC-25BA-C6A1-368EF93E94F8}"/>
          </ac:spMkLst>
        </pc:spChg>
        <pc:spChg chg="mod">
          <ac:chgData name="Korinne Angela White" userId="829ad592e2f67c35" providerId="LiveId" clId="{4D3F5042-227E-475D-8EB8-0E3D74CB2F35}" dt="2025-03-17T21:20:47.494" v="10473"/>
          <ac:spMkLst>
            <pc:docMk/>
            <pc:sldMk cId="4264061985" sldId="272"/>
            <ac:spMk id="25" creationId="{B9A42854-7C14-D5B7-D738-794B5713E1DC}"/>
          </ac:spMkLst>
        </pc:spChg>
        <pc:spChg chg="add del mod">
          <ac:chgData name="Korinne Angela White" userId="829ad592e2f67c35" providerId="LiveId" clId="{4D3F5042-227E-475D-8EB8-0E3D74CB2F35}" dt="2025-03-17T21:28:52.678" v="10671" actId="478"/>
          <ac:spMkLst>
            <pc:docMk/>
            <pc:sldMk cId="4264061985" sldId="272"/>
            <ac:spMk id="26" creationId="{303CEF3C-1AC6-AF47-83AB-3818E0DE11A9}"/>
          </ac:spMkLst>
        </pc:spChg>
        <pc:grpChg chg="mod">
          <ac:chgData name="Korinne Angela White" userId="829ad592e2f67c35" providerId="LiveId" clId="{4D3F5042-227E-475D-8EB8-0E3D74CB2F35}" dt="2025-03-17T21:19:57.434" v="10460" actId="1076"/>
          <ac:grpSpMkLst>
            <pc:docMk/>
            <pc:sldMk cId="4264061985" sldId="272"/>
            <ac:grpSpMk id="3" creationId="{CCCDD3D3-92FD-FD0A-E2D5-B224D091012C}"/>
          </ac:grpSpMkLst>
        </pc:grpChg>
        <pc:grpChg chg="mod">
          <ac:chgData name="Korinne Angela White" userId="829ad592e2f67c35" providerId="LiveId" clId="{4D3F5042-227E-475D-8EB8-0E3D74CB2F35}" dt="2025-03-17T21:30:05.776" v="10685" actId="1076"/>
          <ac:grpSpMkLst>
            <pc:docMk/>
            <pc:sldMk cId="4264061985" sldId="272"/>
            <ac:grpSpMk id="14" creationId="{6DCEF063-6009-27A8-4DC5-14F53A0308B5}"/>
          </ac:grpSpMkLst>
        </pc:grpChg>
        <pc:grpChg chg="mod">
          <ac:chgData name="Korinne Angela White" userId="829ad592e2f67c35" providerId="LiveId" clId="{4D3F5042-227E-475D-8EB8-0E3D74CB2F35}" dt="2025-03-17T21:30:02.824" v="10684" actId="1076"/>
          <ac:grpSpMkLst>
            <pc:docMk/>
            <pc:sldMk cId="4264061985" sldId="272"/>
            <ac:grpSpMk id="15" creationId="{327ECDCD-1798-9D1B-3CE4-B8D73DC7B0C5}"/>
          </ac:grpSpMkLst>
        </pc:grpChg>
      </pc:sldChg>
      <pc:sldChg chg="addSp delSp modSp add mod modTransition modAnim modNotesTx">
        <pc:chgData name="Korinne Angela White" userId="829ad592e2f67c35" providerId="LiveId" clId="{4D3F5042-227E-475D-8EB8-0E3D74CB2F35}" dt="2025-03-18T12:30:03.980" v="10940"/>
        <pc:sldMkLst>
          <pc:docMk/>
          <pc:sldMk cId="1326325328" sldId="273"/>
        </pc:sldMkLst>
        <pc:spChg chg="mod">
          <ac:chgData name="Korinne Angela White" userId="829ad592e2f67c35" providerId="LiveId" clId="{4D3F5042-227E-475D-8EB8-0E3D74CB2F35}" dt="2025-03-18T01:05:53.775" v="10777" actId="207"/>
          <ac:spMkLst>
            <pc:docMk/>
            <pc:sldMk cId="1326325328" sldId="273"/>
            <ac:spMk id="4" creationId="{7A860029-10F7-B116-EA5B-2E6FAEB42BCF}"/>
          </ac:spMkLst>
        </pc:spChg>
        <pc:spChg chg="mod">
          <ac:chgData name="Korinne Angela White" userId="829ad592e2f67c35" providerId="LiveId" clId="{4D3F5042-227E-475D-8EB8-0E3D74CB2F35}" dt="2025-03-18T01:05:53.775" v="10777" actId="207"/>
          <ac:spMkLst>
            <pc:docMk/>
            <pc:sldMk cId="1326325328" sldId="273"/>
            <ac:spMk id="6" creationId="{4749F94E-A1B5-1CDF-18EA-3544387E01BB}"/>
          </ac:spMkLst>
        </pc:spChg>
        <pc:spChg chg="mod">
          <ac:chgData name="Korinne Angela White" userId="829ad592e2f67c35" providerId="LiveId" clId="{4D3F5042-227E-475D-8EB8-0E3D74CB2F35}" dt="2025-03-18T01:05:53.775" v="10777" actId="207"/>
          <ac:spMkLst>
            <pc:docMk/>
            <pc:sldMk cId="1326325328" sldId="273"/>
            <ac:spMk id="8" creationId="{7C64DBA6-0986-ABDF-D7B4-9DE8FA55061D}"/>
          </ac:spMkLst>
        </pc:spChg>
        <pc:spChg chg="mod">
          <ac:chgData name="Korinne Angela White" userId="829ad592e2f67c35" providerId="LiveId" clId="{4D3F5042-227E-475D-8EB8-0E3D74CB2F35}" dt="2025-03-17T21:21:24.633" v="10521"/>
          <ac:spMkLst>
            <pc:docMk/>
            <pc:sldMk cId="1326325328" sldId="273"/>
            <ac:spMk id="10" creationId="{10F0E7D0-467B-BADD-D5C2-1A0008473740}"/>
          </ac:spMkLst>
        </pc:spChg>
        <pc:spChg chg="mod">
          <ac:chgData name="Korinne Angela White" userId="829ad592e2f67c35" providerId="LiveId" clId="{4D3F5042-227E-475D-8EB8-0E3D74CB2F35}" dt="2025-03-17T21:21:24.633" v="10521"/>
          <ac:spMkLst>
            <pc:docMk/>
            <pc:sldMk cId="1326325328" sldId="273"/>
            <ac:spMk id="12" creationId="{EA914D69-0388-9FF4-901A-7BED050A1B13}"/>
          </ac:spMkLst>
        </pc:spChg>
        <pc:spChg chg="mod">
          <ac:chgData name="Korinne Angela White" userId="829ad592e2f67c35" providerId="LiveId" clId="{4D3F5042-227E-475D-8EB8-0E3D74CB2F35}" dt="2025-03-18T01:05:44.508" v="10775" actId="207"/>
          <ac:spMkLst>
            <pc:docMk/>
            <pc:sldMk cId="1326325328" sldId="273"/>
            <ac:spMk id="15" creationId="{EDB0B7B1-4FC5-424F-E635-9F23A0A23689}"/>
          </ac:spMkLst>
        </pc:spChg>
        <pc:spChg chg="mod">
          <ac:chgData name="Korinne Angela White" userId="829ad592e2f67c35" providerId="LiveId" clId="{4D3F5042-227E-475D-8EB8-0E3D74CB2F35}" dt="2025-03-18T01:05:44.508" v="10775" actId="207"/>
          <ac:spMkLst>
            <pc:docMk/>
            <pc:sldMk cId="1326325328" sldId="273"/>
            <ac:spMk id="16" creationId="{05B91F9B-4B08-5345-0C68-C61ECCF9B04C}"/>
          </ac:spMkLst>
        </pc:spChg>
        <pc:spChg chg="mod">
          <ac:chgData name="Korinne Angela White" userId="829ad592e2f67c35" providerId="LiveId" clId="{4D3F5042-227E-475D-8EB8-0E3D74CB2F35}" dt="2025-03-17T21:21:24.633" v="10521"/>
          <ac:spMkLst>
            <pc:docMk/>
            <pc:sldMk cId="1326325328" sldId="273"/>
            <ac:spMk id="17" creationId="{069B09C9-1A55-75B0-E2EF-4D81A96A2D62}"/>
          </ac:spMkLst>
        </pc:spChg>
        <pc:spChg chg="mod">
          <ac:chgData name="Korinne Angela White" userId="829ad592e2f67c35" providerId="LiveId" clId="{4D3F5042-227E-475D-8EB8-0E3D74CB2F35}" dt="2025-03-17T21:21:24.633" v="10521"/>
          <ac:spMkLst>
            <pc:docMk/>
            <pc:sldMk cId="1326325328" sldId="273"/>
            <ac:spMk id="21" creationId="{D05AF1EE-B8E3-4660-6DB8-BB3577554CEF}"/>
          </ac:spMkLst>
        </pc:spChg>
        <pc:spChg chg="mod">
          <ac:chgData name="Korinne Angela White" userId="829ad592e2f67c35" providerId="LiveId" clId="{4D3F5042-227E-475D-8EB8-0E3D74CB2F35}" dt="2025-03-17T21:21:24.633" v="10521"/>
          <ac:spMkLst>
            <pc:docMk/>
            <pc:sldMk cId="1326325328" sldId="273"/>
            <ac:spMk id="22" creationId="{B618477A-5575-2470-AC4A-45AEDDD621DF}"/>
          </ac:spMkLst>
        </pc:spChg>
        <pc:spChg chg="mod">
          <ac:chgData name="Korinne Angela White" userId="829ad592e2f67c35" providerId="LiveId" clId="{4D3F5042-227E-475D-8EB8-0E3D74CB2F35}" dt="2025-03-17T21:21:24.633" v="10521"/>
          <ac:spMkLst>
            <pc:docMk/>
            <pc:sldMk cId="1326325328" sldId="273"/>
            <ac:spMk id="23" creationId="{31439242-64FB-216D-A3B4-E39D07DE195A}"/>
          </ac:spMkLst>
        </pc:spChg>
        <pc:spChg chg="mod">
          <ac:chgData name="Korinne Angela White" userId="829ad592e2f67c35" providerId="LiveId" clId="{4D3F5042-227E-475D-8EB8-0E3D74CB2F35}" dt="2025-03-17T21:21:24.633" v="10521"/>
          <ac:spMkLst>
            <pc:docMk/>
            <pc:sldMk cId="1326325328" sldId="273"/>
            <ac:spMk id="24" creationId="{DE272643-2AD2-F767-3ADB-0009A6919245}"/>
          </ac:spMkLst>
        </pc:spChg>
        <pc:spChg chg="add del mod">
          <ac:chgData name="Korinne Angela White" userId="829ad592e2f67c35" providerId="LiveId" clId="{4D3F5042-227E-475D-8EB8-0E3D74CB2F35}" dt="2025-03-17T21:28:55.014" v="10672" actId="478"/>
          <ac:spMkLst>
            <pc:docMk/>
            <pc:sldMk cId="1326325328" sldId="273"/>
            <ac:spMk id="25" creationId="{AC07C550-94C7-FE66-9AB8-1BB4B826D797}"/>
          </ac:spMkLst>
        </pc:spChg>
        <pc:grpChg chg="mod">
          <ac:chgData name="Korinne Angela White" userId="829ad592e2f67c35" providerId="LiveId" clId="{4D3F5042-227E-475D-8EB8-0E3D74CB2F35}" dt="2025-03-17T21:30:13.111" v="10687" actId="1076"/>
          <ac:grpSpMkLst>
            <pc:docMk/>
            <pc:sldMk cId="1326325328" sldId="273"/>
            <ac:grpSpMk id="3" creationId="{3B4D70A3-5969-DB4B-ED8B-B020DFF90F3B}"/>
          </ac:grpSpMkLst>
        </pc:grpChg>
        <pc:grpChg chg="mod">
          <ac:chgData name="Korinne Angela White" userId="829ad592e2f67c35" providerId="LiveId" clId="{4D3F5042-227E-475D-8EB8-0E3D74CB2F35}" dt="2025-03-17T21:30:10.347" v="10686" actId="1076"/>
          <ac:grpSpMkLst>
            <pc:docMk/>
            <pc:sldMk cId="1326325328" sldId="273"/>
            <ac:grpSpMk id="14" creationId="{56428027-790D-3FA7-BBF8-A656EAD514A3}"/>
          </ac:grpSpMkLst>
        </pc:grpChg>
      </pc:sldChg>
      <pc:sldChg chg="addSp modSp add mod modTransition modAnim modNotesTx">
        <pc:chgData name="Korinne Angela White" userId="829ad592e2f67c35" providerId="LiveId" clId="{4D3F5042-227E-475D-8EB8-0E3D74CB2F35}" dt="2025-03-18T12:30:09.273" v="10941"/>
        <pc:sldMkLst>
          <pc:docMk/>
          <pc:sldMk cId="1486818154" sldId="274"/>
        </pc:sldMkLst>
        <pc:spChg chg="mod">
          <ac:chgData name="Korinne Angela White" userId="829ad592e2f67c35" providerId="LiveId" clId="{4D3F5042-227E-475D-8EB8-0E3D74CB2F35}" dt="2025-03-17T21:32:22.578" v="10724" actId="207"/>
          <ac:spMkLst>
            <pc:docMk/>
            <pc:sldMk cId="1486818154" sldId="274"/>
            <ac:spMk id="3" creationId="{97C6EBFE-1028-E976-07CD-B4D707B670D2}"/>
          </ac:spMkLst>
        </pc:spChg>
        <pc:spChg chg="add mod">
          <ac:chgData name="Korinne Angela White" userId="829ad592e2f67c35" providerId="LiveId" clId="{4D3F5042-227E-475D-8EB8-0E3D74CB2F35}" dt="2025-03-17T21:05:24.425" v="10009"/>
          <ac:spMkLst>
            <pc:docMk/>
            <pc:sldMk cId="1486818154" sldId="274"/>
            <ac:spMk id="4" creationId="{2D99A826-EA0B-9BE2-9E30-8D7C0B45AF8B}"/>
          </ac:spMkLst>
        </pc:spChg>
        <pc:spChg chg="add mod">
          <ac:chgData name="Korinne Angela White" userId="829ad592e2f67c35" providerId="LiveId" clId="{4D3F5042-227E-475D-8EB8-0E3D74CB2F35}" dt="2025-03-17T21:07:11.792" v="10088" actId="207"/>
          <ac:spMkLst>
            <pc:docMk/>
            <pc:sldMk cId="1486818154" sldId="274"/>
            <ac:spMk id="5" creationId="{5ADBF477-4FC9-E070-346A-70779F5964EE}"/>
          </ac:spMkLst>
        </pc:spChg>
        <pc:spChg chg="add mod">
          <ac:chgData name="Korinne Angela White" userId="829ad592e2f67c35" providerId="LiveId" clId="{4D3F5042-227E-475D-8EB8-0E3D74CB2F35}" dt="2025-03-17T21:08:33.509" v="10110"/>
          <ac:spMkLst>
            <pc:docMk/>
            <pc:sldMk cId="1486818154" sldId="274"/>
            <ac:spMk id="6" creationId="{1AD4AD59-6EAC-A89C-F26B-54359934BA32}"/>
          </ac:spMkLst>
        </pc:spChg>
        <pc:spChg chg="mod">
          <ac:chgData name="Korinne Angela White" userId="829ad592e2f67c35" providerId="LiveId" clId="{4D3F5042-227E-475D-8EB8-0E3D74CB2F35}" dt="2025-03-17T21:14:42.512" v="10287"/>
          <ac:spMkLst>
            <pc:docMk/>
            <pc:sldMk cId="1486818154" sldId="274"/>
            <ac:spMk id="8" creationId="{5EA3E2CA-5352-EDF6-D123-41178A73CCFB}"/>
          </ac:spMkLst>
        </pc:spChg>
        <pc:spChg chg="mod">
          <ac:chgData name="Korinne Angela White" userId="829ad592e2f67c35" providerId="LiveId" clId="{4D3F5042-227E-475D-8EB8-0E3D74CB2F35}" dt="2025-03-18T01:06:04.775" v="10779" actId="207"/>
          <ac:spMkLst>
            <pc:docMk/>
            <pc:sldMk cId="1486818154" sldId="274"/>
            <ac:spMk id="9" creationId="{488DBAEB-4488-093F-ABCD-F479D1373531}"/>
          </ac:spMkLst>
        </pc:spChg>
        <pc:spChg chg="mod">
          <ac:chgData name="Korinne Angela White" userId="829ad592e2f67c35" providerId="LiveId" clId="{4D3F5042-227E-475D-8EB8-0E3D74CB2F35}" dt="2025-03-17T21:14:42.512" v="10287"/>
          <ac:spMkLst>
            <pc:docMk/>
            <pc:sldMk cId="1486818154" sldId="274"/>
            <ac:spMk id="10" creationId="{DAF575CC-9287-27EA-197D-06BFE158E6F3}"/>
          </ac:spMkLst>
        </pc:spChg>
        <pc:spChg chg="mod">
          <ac:chgData name="Korinne Angela White" userId="829ad592e2f67c35" providerId="LiveId" clId="{4D3F5042-227E-475D-8EB8-0E3D74CB2F35}" dt="2025-03-17T21:14:42.512" v="10287"/>
          <ac:spMkLst>
            <pc:docMk/>
            <pc:sldMk cId="1486818154" sldId="274"/>
            <ac:spMk id="11" creationId="{335A6003-458E-6BD0-4AB3-ACE67BAA1F58}"/>
          </ac:spMkLst>
        </pc:spChg>
        <pc:spChg chg="mod">
          <ac:chgData name="Korinne Angela White" userId="829ad592e2f67c35" providerId="LiveId" clId="{4D3F5042-227E-475D-8EB8-0E3D74CB2F35}" dt="2025-03-18T01:06:04.775" v="10779" actId="207"/>
          <ac:spMkLst>
            <pc:docMk/>
            <pc:sldMk cId="1486818154" sldId="274"/>
            <ac:spMk id="12" creationId="{2E04EC40-D1F3-7483-6F5C-D2256D69DBB3}"/>
          </ac:spMkLst>
        </pc:spChg>
        <pc:spChg chg="mod">
          <ac:chgData name="Korinne Angela White" userId="829ad592e2f67c35" providerId="LiveId" clId="{4D3F5042-227E-475D-8EB8-0E3D74CB2F35}" dt="2025-03-17T21:14:42.512" v="10287"/>
          <ac:spMkLst>
            <pc:docMk/>
            <pc:sldMk cId="1486818154" sldId="274"/>
            <ac:spMk id="13" creationId="{B1FAB3B5-1860-E8D9-841B-6E6489D969BF}"/>
          </ac:spMkLst>
        </pc:spChg>
        <pc:spChg chg="mod">
          <ac:chgData name="Korinne Angela White" userId="829ad592e2f67c35" providerId="LiveId" clId="{4D3F5042-227E-475D-8EB8-0E3D74CB2F35}" dt="2025-03-17T21:14:42.512" v="10287"/>
          <ac:spMkLst>
            <pc:docMk/>
            <pc:sldMk cId="1486818154" sldId="274"/>
            <ac:spMk id="14" creationId="{F8A455CE-C571-B2E5-A005-9B9A429D106F}"/>
          </ac:spMkLst>
        </pc:spChg>
        <pc:spChg chg="mod">
          <ac:chgData name="Korinne Angela White" userId="829ad592e2f67c35" providerId="LiveId" clId="{4D3F5042-227E-475D-8EB8-0E3D74CB2F35}" dt="2025-03-17T21:14:42.512" v="10287"/>
          <ac:spMkLst>
            <pc:docMk/>
            <pc:sldMk cId="1486818154" sldId="274"/>
            <ac:spMk id="15" creationId="{2080AFCB-00BF-8DEB-2739-C73F6FFF9909}"/>
          </ac:spMkLst>
        </pc:spChg>
        <pc:spChg chg="mod">
          <ac:chgData name="Korinne Angela White" userId="829ad592e2f67c35" providerId="LiveId" clId="{4D3F5042-227E-475D-8EB8-0E3D74CB2F35}" dt="2025-03-17T21:14:42.512" v="10287"/>
          <ac:spMkLst>
            <pc:docMk/>
            <pc:sldMk cId="1486818154" sldId="274"/>
            <ac:spMk id="16" creationId="{A1660EDE-38FB-EEEC-2175-A3F5F696CC53}"/>
          </ac:spMkLst>
        </pc:spChg>
        <pc:spChg chg="mod">
          <ac:chgData name="Korinne Angela White" userId="829ad592e2f67c35" providerId="LiveId" clId="{4D3F5042-227E-475D-8EB8-0E3D74CB2F35}" dt="2025-03-17T21:14:42.512" v="10287"/>
          <ac:spMkLst>
            <pc:docMk/>
            <pc:sldMk cId="1486818154" sldId="274"/>
            <ac:spMk id="17" creationId="{A5606E70-C1CA-9ABF-3815-5989014509C8}"/>
          </ac:spMkLst>
        </pc:spChg>
        <pc:grpChg chg="mod">
          <ac:chgData name="Korinne Angela White" userId="829ad592e2f67c35" providerId="LiveId" clId="{4D3F5042-227E-475D-8EB8-0E3D74CB2F35}" dt="2025-03-18T12:26:57.577" v="10908" actId="1035"/>
          <ac:grpSpMkLst>
            <pc:docMk/>
            <pc:sldMk cId="1486818154" sldId="274"/>
            <ac:grpSpMk id="7" creationId="{A27DC244-77AB-38FB-FA47-5664B9E69C49}"/>
          </ac:grpSpMkLst>
        </pc:grpChg>
      </pc:sldChg>
      <pc:sldChg chg="add del">
        <pc:chgData name="Korinne Angela White" userId="829ad592e2f67c35" providerId="LiveId" clId="{4D3F5042-227E-475D-8EB8-0E3D74CB2F35}" dt="2025-03-17T21:27:30.723" v="10660"/>
        <pc:sldMkLst>
          <pc:docMk/>
          <pc:sldMk cId="433620075" sldId="275"/>
        </pc:sldMkLst>
      </pc:sldChg>
      <pc:sldChg chg="add del">
        <pc:chgData name="Korinne Angela White" userId="829ad592e2f67c35" providerId="LiveId" clId="{4D3F5042-227E-475D-8EB8-0E3D74CB2F35}" dt="2025-03-17T21:27:36.580" v="10662" actId="2890"/>
        <pc:sldMkLst>
          <pc:docMk/>
          <pc:sldMk cId="1452483915" sldId="275"/>
        </pc:sldMkLst>
      </pc:sldChg>
      <pc:sldMasterChg chg="modTransition modSldLayout">
        <pc:chgData name="Korinne Angela White" userId="829ad592e2f67c35" providerId="LiveId" clId="{4D3F5042-227E-475D-8EB8-0E3D74CB2F35}" dt="2025-03-18T12:23:57.960" v="10834"/>
        <pc:sldMasterMkLst>
          <pc:docMk/>
          <pc:sldMasterMk cId="1749458832" sldId="2147483648"/>
        </pc:sldMasterMkLst>
        <pc:sldLayoutChg chg="modTransition">
          <pc:chgData name="Korinne Angela White" userId="829ad592e2f67c35" providerId="LiveId" clId="{4D3F5042-227E-475D-8EB8-0E3D74CB2F35}" dt="2025-03-18T12:23:57.960" v="10834"/>
          <pc:sldLayoutMkLst>
            <pc:docMk/>
            <pc:sldMasterMk cId="1749458832" sldId="2147483648"/>
            <pc:sldLayoutMk cId="3896220189" sldId="2147483649"/>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3369207494" sldId="2147483650"/>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2696293470" sldId="2147483651"/>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2664211586" sldId="2147483652"/>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2661415279" sldId="2147483653"/>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233760155" sldId="2147483654"/>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2166106486" sldId="2147483655"/>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3631492887" sldId="2147483656"/>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1418397664" sldId="2147483657"/>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2176553797" sldId="2147483658"/>
          </pc:sldLayoutMkLst>
        </pc:sldLayoutChg>
        <pc:sldLayoutChg chg="modTransition">
          <pc:chgData name="Korinne Angela White" userId="829ad592e2f67c35" providerId="LiveId" clId="{4D3F5042-227E-475D-8EB8-0E3D74CB2F35}" dt="2025-03-18T12:23:57.960" v="10834"/>
          <pc:sldLayoutMkLst>
            <pc:docMk/>
            <pc:sldMasterMk cId="1749458832" sldId="2147483648"/>
            <pc:sldLayoutMk cId="3199765912"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60564-C6DA-4A75-8E31-98A862D837DB}" type="datetimeFigureOut">
              <a:rPr lang="en-CA" smtClean="0"/>
              <a:t>2025-03-18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7B27F-422E-424A-B508-5DAEFE7ADCB9}" type="slidenum">
              <a:rPr lang="en-CA" smtClean="0"/>
              <a:t>‹#›</a:t>
            </a:fld>
            <a:endParaRPr lang="en-CA"/>
          </a:p>
        </p:txBody>
      </p:sp>
    </p:spTree>
    <p:extLst>
      <p:ext uri="{BB962C8B-B14F-4D97-AF65-F5344CB8AC3E}">
        <p14:creationId xmlns:p14="http://schemas.microsoft.com/office/powerpoint/2010/main" val="94929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will be especially useful for Small and Medium Businesses who often lack dedicated data teams and automated feedback analysis tools. Businesses rely on feedback not just to improve their services but also to sort of speak or do the marketing of their product  and services for them. So, this would help streamline that process effectively.</a:t>
            </a:r>
          </a:p>
        </p:txBody>
      </p:sp>
      <p:sp>
        <p:nvSpPr>
          <p:cNvPr id="4" name="Slide Number Placeholder 3"/>
          <p:cNvSpPr>
            <a:spLocks noGrp="1"/>
          </p:cNvSpPr>
          <p:nvPr>
            <p:ph type="sldNum" sz="quarter" idx="5"/>
          </p:nvPr>
        </p:nvSpPr>
        <p:spPr/>
        <p:txBody>
          <a:bodyPr/>
          <a:lstStyle/>
          <a:p>
            <a:fld id="{F4C7B27F-422E-424A-B508-5DAEFE7ADCB9}" type="slidenum">
              <a:rPr lang="en-CA" smtClean="0"/>
              <a:t>2</a:t>
            </a:fld>
            <a:endParaRPr lang="en-CA"/>
          </a:p>
        </p:txBody>
      </p:sp>
    </p:spTree>
    <p:extLst>
      <p:ext uri="{BB962C8B-B14F-4D97-AF65-F5344CB8AC3E}">
        <p14:creationId xmlns:p14="http://schemas.microsoft.com/office/powerpoint/2010/main" val="87044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55C5-0273-B018-2BD3-5B1493F9D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D6A765-761E-2B43-43AB-F75C8F696C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B52E41-E255-73A1-9ADE-25BD19BD229E}"/>
              </a:ext>
            </a:extLst>
          </p:cNvPr>
          <p:cNvSpPr>
            <a:spLocks noGrp="1"/>
          </p:cNvSpPr>
          <p:nvPr>
            <p:ph type="body" idx="1"/>
          </p:nvPr>
        </p:nvSpPr>
        <p:spPr/>
        <p:txBody>
          <a:bodyPr/>
          <a:lstStyle/>
          <a:p>
            <a:r>
              <a:rPr lang="en-CA" dirty="0"/>
              <a:t>So, you’ve seen the results. It’s nowhere near ready for deployment, but I’m pretty happy with that slight improvement considering it only trained on 999 rows of data. I have more rows I could train it with and it’ll be about on par with Mistral’s.</a:t>
            </a:r>
          </a:p>
          <a:p>
            <a:endParaRPr lang="en-CA" dirty="0"/>
          </a:p>
          <a:p>
            <a:r>
              <a:rPr lang="en-CA" dirty="0"/>
              <a:t>My end-goal is for this is an API I could call with a web app.</a:t>
            </a:r>
          </a:p>
        </p:txBody>
      </p:sp>
      <p:sp>
        <p:nvSpPr>
          <p:cNvPr id="4" name="Slide Number Placeholder 3">
            <a:extLst>
              <a:ext uri="{FF2B5EF4-FFF2-40B4-BE49-F238E27FC236}">
                <a16:creationId xmlns:a16="http://schemas.microsoft.com/office/drawing/2014/main" id="{F4DC6C62-7039-D134-DD70-5DB4A5C5190D}"/>
              </a:ext>
            </a:extLst>
          </p:cNvPr>
          <p:cNvSpPr>
            <a:spLocks noGrp="1"/>
          </p:cNvSpPr>
          <p:nvPr>
            <p:ph type="sldNum" sz="quarter" idx="5"/>
          </p:nvPr>
        </p:nvSpPr>
        <p:spPr/>
        <p:txBody>
          <a:bodyPr/>
          <a:lstStyle/>
          <a:p>
            <a:fld id="{F4C7B27F-422E-424A-B508-5DAEFE7ADCB9}" type="slidenum">
              <a:rPr lang="en-CA" smtClean="0"/>
              <a:t>11</a:t>
            </a:fld>
            <a:endParaRPr lang="en-CA"/>
          </a:p>
        </p:txBody>
      </p:sp>
    </p:spTree>
    <p:extLst>
      <p:ext uri="{BB962C8B-B14F-4D97-AF65-F5344CB8AC3E}">
        <p14:creationId xmlns:p14="http://schemas.microsoft.com/office/powerpoint/2010/main" val="2460004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FB08B-70E3-0340-CDA5-233868772F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2CB10-FA1A-2840-3DA5-C7AF72C9B4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24F04-801C-E254-4339-8BF5ACC46D2C}"/>
              </a:ext>
            </a:extLst>
          </p:cNvPr>
          <p:cNvSpPr>
            <a:spLocks noGrp="1"/>
          </p:cNvSpPr>
          <p:nvPr>
            <p:ph type="body" idx="1"/>
          </p:nvPr>
        </p:nvSpPr>
        <p:spPr/>
        <p:txBody>
          <a:bodyPr/>
          <a:lstStyle/>
          <a:p>
            <a:r>
              <a:rPr lang="en-CA" dirty="0"/>
              <a:t>It’s on </a:t>
            </a:r>
            <a:r>
              <a:rPr lang="en-CA" dirty="0" err="1"/>
              <a:t>huggingface</a:t>
            </a:r>
            <a:r>
              <a:rPr lang="en-CA" dirty="0"/>
              <a:t>! There’s the link to it and a screenshot of the model itself.</a:t>
            </a:r>
          </a:p>
        </p:txBody>
      </p:sp>
      <p:sp>
        <p:nvSpPr>
          <p:cNvPr id="4" name="Slide Number Placeholder 3">
            <a:extLst>
              <a:ext uri="{FF2B5EF4-FFF2-40B4-BE49-F238E27FC236}">
                <a16:creationId xmlns:a16="http://schemas.microsoft.com/office/drawing/2014/main" id="{9E317EB8-CB99-77E5-5B73-6FFB20D51C81}"/>
              </a:ext>
            </a:extLst>
          </p:cNvPr>
          <p:cNvSpPr>
            <a:spLocks noGrp="1"/>
          </p:cNvSpPr>
          <p:nvPr>
            <p:ph type="sldNum" sz="quarter" idx="5"/>
          </p:nvPr>
        </p:nvSpPr>
        <p:spPr/>
        <p:txBody>
          <a:bodyPr/>
          <a:lstStyle/>
          <a:p>
            <a:fld id="{F4C7B27F-422E-424A-B508-5DAEFE7ADCB9}" type="slidenum">
              <a:rPr lang="en-CA" smtClean="0"/>
              <a:t>12</a:t>
            </a:fld>
            <a:endParaRPr lang="en-CA"/>
          </a:p>
        </p:txBody>
      </p:sp>
    </p:spTree>
    <p:extLst>
      <p:ext uri="{BB962C8B-B14F-4D97-AF65-F5344CB8AC3E}">
        <p14:creationId xmlns:p14="http://schemas.microsoft.com/office/powerpoint/2010/main" val="76988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accent1">
                    <a:lumMod val="75000"/>
                  </a:schemeClr>
                </a:solidFill>
              </a:rPr>
              <a:t>For the quantization method, I have it quantized to 4bit and I used LoRa to target only specific layers to finetune, which were the self-attention layers and the feedforward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chemeClr val="accent1">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accent1">
                    <a:lumMod val="75000"/>
                  </a:schemeClr>
                </a:solidFill>
              </a:rPr>
              <a:t>For hardware, I used NVIDIA RTX 3060TI.</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accent1">
                    <a:lumMod val="75000"/>
                  </a:schemeClr>
                </a:solidFill>
              </a:rPr>
              <a:t>The model used ~10.02GB during training and ~7.02GB during inference, so it fit comfortably with some room for small spikes, but no spikes.</a:t>
            </a:r>
          </a:p>
          <a:p>
            <a:endParaRPr lang="en-CA" dirty="0"/>
          </a:p>
          <a:p>
            <a:r>
              <a:rPr lang="en-CA" dirty="0"/>
              <a:t>8-bit also works for inference, but not for training. It needed about 16GB to fine-tune in 8-bit even with LoRA. The full model is 32-bit.</a:t>
            </a:r>
          </a:p>
          <a:p>
            <a:endParaRPr lang="en-CA" dirty="0"/>
          </a:p>
          <a:p>
            <a:r>
              <a:rPr lang="en-CA" dirty="0"/>
              <a:t>It can be accessed from the transformers library. Hugging-face categorized it under PEFT. So, the model is a Parameter Efficient Fine-tuned Causal Language Model for Review Analysis.</a:t>
            </a:r>
          </a:p>
        </p:txBody>
      </p:sp>
      <p:sp>
        <p:nvSpPr>
          <p:cNvPr id="4" name="Slide Number Placeholder 3"/>
          <p:cNvSpPr>
            <a:spLocks noGrp="1"/>
          </p:cNvSpPr>
          <p:nvPr>
            <p:ph type="sldNum" sz="quarter" idx="5"/>
          </p:nvPr>
        </p:nvSpPr>
        <p:spPr/>
        <p:txBody>
          <a:bodyPr/>
          <a:lstStyle/>
          <a:p>
            <a:fld id="{F4C7B27F-422E-424A-B508-5DAEFE7ADCB9}" type="slidenum">
              <a:rPr lang="en-CA" smtClean="0"/>
              <a:t>13</a:t>
            </a:fld>
            <a:endParaRPr lang="en-CA"/>
          </a:p>
        </p:txBody>
      </p:sp>
    </p:spTree>
    <p:extLst>
      <p:ext uri="{BB962C8B-B14F-4D97-AF65-F5344CB8AC3E}">
        <p14:creationId xmlns:p14="http://schemas.microsoft.com/office/powerpoint/2010/main" val="207755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4C7B27F-422E-424A-B508-5DAEFE7ADCB9}" type="slidenum">
              <a:rPr lang="en-CA" smtClean="0"/>
              <a:t>14</a:t>
            </a:fld>
            <a:endParaRPr lang="en-CA"/>
          </a:p>
        </p:txBody>
      </p:sp>
    </p:spTree>
    <p:extLst>
      <p:ext uri="{BB962C8B-B14F-4D97-AF65-F5344CB8AC3E}">
        <p14:creationId xmlns:p14="http://schemas.microsoft.com/office/powerpoint/2010/main" val="300427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the dataset and the pre-trained models I used. In the dataset, there was about 650k rows. It was fairly balanced in terms of labels, but I was only interested in negative reviews, which I considered were 1-3 stars, so I dropped 4 and 5.</a:t>
            </a:r>
          </a:p>
        </p:txBody>
      </p:sp>
      <p:sp>
        <p:nvSpPr>
          <p:cNvPr id="4" name="Slide Number Placeholder 3"/>
          <p:cNvSpPr>
            <a:spLocks noGrp="1"/>
          </p:cNvSpPr>
          <p:nvPr>
            <p:ph type="sldNum" sz="quarter" idx="5"/>
          </p:nvPr>
        </p:nvSpPr>
        <p:spPr/>
        <p:txBody>
          <a:bodyPr/>
          <a:lstStyle/>
          <a:p>
            <a:fld id="{F4C7B27F-422E-424A-B508-5DAEFE7ADCB9}" type="slidenum">
              <a:rPr lang="en-CA" smtClean="0"/>
              <a:t>3</a:t>
            </a:fld>
            <a:endParaRPr lang="en-CA"/>
          </a:p>
        </p:txBody>
      </p:sp>
    </p:spTree>
    <p:extLst>
      <p:ext uri="{BB962C8B-B14F-4D97-AF65-F5344CB8AC3E}">
        <p14:creationId xmlns:p14="http://schemas.microsoft.com/office/powerpoint/2010/main" val="224542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It’s fairly straight forward. The main things I had issues with were setting up the environment, figuring out the dependencies, and batch sizes that would fit in my GPU. I wanted to make it work, because if it requires high-end hardware to work, I see it as barrier to entry for everyone who may want to use it.</a:t>
            </a:r>
          </a:p>
        </p:txBody>
      </p:sp>
      <p:sp>
        <p:nvSpPr>
          <p:cNvPr id="4" name="Slide Number Placeholder 3"/>
          <p:cNvSpPr>
            <a:spLocks noGrp="1"/>
          </p:cNvSpPr>
          <p:nvPr>
            <p:ph type="sldNum" sz="quarter" idx="5"/>
          </p:nvPr>
        </p:nvSpPr>
        <p:spPr/>
        <p:txBody>
          <a:bodyPr/>
          <a:lstStyle/>
          <a:p>
            <a:fld id="{F4C7B27F-422E-424A-B508-5DAEFE7ADCB9}" type="slidenum">
              <a:rPr lang="en-CA" smtClean="0"/>
              <a:t>4</a:t>
            </a:fld>
            <a:endParaRPr lang="en-CA"/>
          </a:p>
        </p:txBody>
      </p:sp>
    </p:spTree>
    <p:extLst>
      <p:ext uri="{BB962C8B-B14F-4D97-AF65-F5344CB8AC3E}">
        <p14:creationId xmlns:p14="http://schemas.microsoft.com/office/powerpoint/2010/main" val="377123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87141-88C1-7903-FA01-36E200E191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850B8D-BF99-5647-EE1B-C531043ECD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57CAE-E81E-E55B-DAA6-9021E8282858}"/>
              </a:ext>
            </a:extLst>
          </p:cNvPr>
          <p:cNvSpPr>
            <a:spLocks noGrp="1"/>
          </p:cNvSpPr>
          <p:nvPr>
            <p:ph type="body" idx="1"/>
          </p:nvPr>
        </p:nvSpPr>
        <p:spPr/>
        <p:txBody>
          <a:bodyPr/>
          <a:lstStyle/>
          <a:p>
            <a:r>
              <a:rPr lang="en-CA" dirty="0"/>
              <a:t>Let’s go straight to the results.</a:t>
            </a:r>
          </a:p>
        </p:txBody>
      </p:sp>
      <p:sp>
        <p:nvSpPr>
          <p:cNvPr id="4" name="Slide Number Placeholder 3">
            <a:extLst>
              <a:ext uri="{FF2B5EF4-FFF2-40B4-BE49-F238E27FC236}">
                <a16:creationId xmlns:a16="http://schemas.microsoft.com/office/drawing/2014/main" id="{0B22A652-9F8E-E1EC-680C-E36A37E1A4DB}"/>
              </a:ext>
            </a:extLst>
          </p:cNvPr>
          <p:cNvSpPr>
            <a:spLocks noGrp="1"/>
          </p:cNvSpPr>
          <p:nvPr>
            <p:ph type="sldNum" sz="quarter" idx="5"/>
          </p:nvPr>
        </p:nvSpPr>
        <p:spPr/>
        <p:txBody>
          <a:bodyPr/>
          <a:lstStyle/>
          <a:p>
            <a:fld id="{F4C7B27F-422E-424A-B508-5DAEFE7ADCB9}" type="slidenum">
              <a:rPr lang="en-CA" smtClean="0"/>
              <a:t>5</a:t>
            </a:fld>
            <a:endParaRPr lang="en-CA"/>
          </a:p>
        </p:txBody>
      </p:sp>
    </p:spTree>
    <p:extLst>
      <p:ext uri="{BB962C8B-B14F-4D97-AF65-F5344CB8AC3E}">
        <p14:creationId xmlns:p14="http://schemas.microsoft.com/office/powerpoint/2010/main" val="426826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4303-3D0B-9895-564E-14259E5CB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286638-C9C0-3F5A-083F-6C8C94D0F1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77CE6A-62A8-BC86-7C82-E8B10CBED6D4}"/>
              </a:ext>
            </a:extLst>
          </p:cNvPr>
          <p:cNvSpPr>
            <a:spLocks noGrp="1"/>
          </p:cNvSpPr>
          <p:nvPr>
            <p:ph type="body" idx="1"/>
          </p:nvPr>
        </p:nvSpPr>
        <p:spPr/>
        <p:txBody>
          <a:bodyPr/>
          <a:lstStyle/>
          <a:p>
            <a:r>
              <a:rPr lang="en-CA" dirty="0"/>
              <a:t>But first, a quick overview of the metrics we’re evaluating the model with…</a:t>
            </a:r>
          </a:p>
          <a:p>
            <a:r>
              <a:rPr lang="en-CA" dirty="0"/>
              <a:t>BLEURT is best for capturing meaning.</a:t>
            </a:r>
          </a:p>
          <a:p>
            <a:r>
              <a:rPr lang="en-CA" dirty="0"/>
              <a:t>BERTScore is for semantic similarity, or capturing the context.</a:t>
            </a:r>
          </a:p>
          <a:p>
            <a:r>
              <a:rPr lang="en-CA" dirty="0"/>
              <a:t>METEOR is for n-gram &amp; synonym matching, or capturing paraphrased-responses.</a:t>
            </a:r>
          </a:p>
          <a:p>
            <a:endParaRPr lang="en-CA" dirty="0"/>
          </a:p>
          <a:p>
            <a:r>
              <a:rPr lang="en-CA" dirty="0"/>
              <a:t>We want values higher than 0.5 for all of them.</a:t>
            </a:r>
          </a:p>
          <a:p>
            <a:endParaRPr lang="en-CA" dirty="0"/>
          </a:p>
          <a:p>
            <a:r>
              <a:rPr lang="en-CA" dirty="0"/>
              <a:t>All these scores require a gold standard for computation, which is what we have mistral’s responses for. This is basically knowledge distillation from mistral and letting phi-2 learn from that.</a:t>
            </a:r>
          </a:p>
        </p:txBody>
      </p:sp>
      <p:sp>
        <p:nvSpPr>
          <p:cNvPr id="4" name="Slide Number Placeholder 3">
            <a:extLst>
              <a:ext uri="{FF2B5EF4-FFF2-40B4-BE49-F238E27FC236}">
                <a16:creationId xmlns:a16="http://schemas.microsoft.com/office/drawing/2014/main" id="{E24A28B2-52E6-D0EE-7C90-122152BF2911}"/>
              </a:ext>
            </a:extLst>
          </p:cNvPr>
          <p:cNvSpPr>
            <a:spLocks noGrp="1"/>
          </p:cNvSpPr>
          <p:nvPr>
            <p:ph type="sldNum" sz="quarter" idx="5"/>
          </p:nvPr>
        </p:nvSpPr>
        <p:spPr/>
        <p:txBody>
          <a:bodyPr/>
          <a:lstStyle/>
          <a:p>
            <a:fld id="{F4C7B27F-422E-424A-B508-5DAEFE7ADCB9}" type="slidenum">
              <a:rPr lang="en-CA" smtClean="0"/>
              <a:t>6</a:t>
            </a:fld>
            <a:endParaRPr lang="en-CA"/>
          </a:p>
        </p:txBody>
      </p:sp>
    </p:spTree>
    <p:extLst>
      <p:ext uri="{BB962C8B-B14F-4D97-AF65-F5344CB8AC3E}">
        <p14:creationId xmlns:p14="http://schemas.microsoft.com/office/powerpoint/2010/main" val="240043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F6076-5889-F545-3F1B-D02BD3757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ED1F-7C39-3944-F36D-80B51D84E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043ED-9F4B-2ABB-E5D6-2B49D2408B9D}"/>
              </a:ext>
            </a:extLst>
          </p:cNvPr>
          <p:cNvSpPr>
            <a:spLocks noGrp="1"/>
          </p:cNvSpPr>
          <p:nvPr>
            <p:ph type="body" idx="1"/>
          </p:nvPr>
        </p:nvSpPr>
        <p:spPr/>
        <p:txBody>
          <a:bodyPr/>
          <a:lstStyle/>
          <a:p>
            <a:r>
              <a:rPr lang="en-CA" dirty="0"/>
              <a:t>For the initial performance:</a:t>
            </a:r>
          </a:p>
          <a:p>
            <a:r>
              <a:rPr lang="en-CA" dirty="0"/>
              <a:t>BLEURT’s mean is -0.75 with its median around 0.70 so phi-2 by itself failed to stay true to the meaning of what we asked it to do.</a:t>
            </a:r>
          </a:p>
          <a:p>
            <a:r>
              <a:rPr lang="en-CA" dirty="0"/>
              <a:t>BERTScore is 0.83 on both mean and median. It’s really good, but all it’s telling us is that phi-2 understood what we’re talking about.</a:t>
            </a:r>
          </a:p>
          <a:p>
            <a:r>
              <a:rPr lang="en-CA" dirty="0"/>
              <a:t>For METEOR, the mean and median is 0.2, which indicates a weak similarity.</a:t>
            </a:r>
          </a:p>
          <a:p>
            <a:endParaRPr lang="en-CA" dirty="0"/>
          </a:p>
          <a:p>
            <a:r>
              <a:rPr lang="en-CA" dirty="0"/>
              <a:t>The key point here is, phi-2 was unable to follow our specific instructions. I’ve read the responses and most of the time it’s just trying to tell stories about the review and the business owner.  So, phi-2 was definitely missing the point.</a:t>
            </a:r>
          </a:p>
        </p:txBody>
      </p:sp>
      <p:sp>
        <p:nvSpPr>
          <p:cNvPr id="4" name="Slide Number Placeholder 3">
            <a:extLst>
              <a:ext uri="{FF2B5EF4-FFF2-40B4-BE49-F238E27FC236}">
                <a16:creationId xmlns:a16="http://schemas.microsoft.com/office/drawing/2014/main" id="{895CA501-494D-63FB-1BA0-5C50DC64ACDB}"/>
              </a:ext>
            </a:extLst>
          </p:cNvPr>
          <p:cNvSpPr>
            <a:spLocks noGrp="1"/>
          </p:cNvSpPr>
          <p:nvPr>
            <p:ph type="sldNum" sz="quarter" idx="5"/>
          </p:nvPr>
        </p:nvSpPr>
        <p:spPr/>
        <p:txBody>
          <a:bodyPr/>
          <a:lstStyle/>
          <a:p>
            <a:fld id="{F4C7B27F-422E-424A-B508-5DAEFE7ADCB9}" type="slidenum">
              <a:rPr lang="en-CA" smtClean="0"/>
              <a:t>7</a:t>
            </a:fld>
            <a:endParaRPr lang="en-CA"/>
          </a:p>
        </p:txBody>
      </p:sp>
    </p:spTree>
    <p:extLst>
      <p:ext uri="{BB962C8B-B14F-4D97-AF65-F5344CB8AC3E}">
        <p14:creationId xmlns:p14="http://schemas.microsoft.com/office/powerpoint/2010/main" val="268479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6FD95-0409-5936-F358-ECFBD0B048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FA983-4C7D-2034-BA91-00B612238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F0456-6EB0-CFA3-C54D-F2BC8840998E}"/>
              </a:ext>
            </a:extLst>
          </p:cNvPr>
          <p:cNvSpPr>
            <a:spLocks noGrp="1"/>
          </p:cNvSpPr>
          <p:nvPr>
            <p:ph type="body" idx="1"/>
          </p:nvPr>
        </p:nvSpPr>
        <p:spPr/>
        <p:txBody>
          <a:bodyPr/>
          <a:lstStyle/>
          <a:p>
            <a:r>
              <a:rPr lang="en-CA" dirty="0"/>
              <a:t>So, as you can see here, the fine-tuned model’s performance is a bit more clustered together and a little higher on the alignment.</a:t>
            </a:r>
          </a:p>
          <a:p>
            <a:endParaRPr lang="en-CA" dirty="0"/>
          </a:p>
          <a:p>
            <a:r>
              <a:rPr lang="en-CA" dirty="0"/>
              <a:t>We got the BLEURT’s mean and median at -0.37 and -.33, it’s still pretty bad, but it’s an improvement.</a:t>
            </a:r>
          </a:p>
          <a:p>
            <a:r>
              <a:rPr lang="en-CA" dirty="0"/>
              <a:t>Of course, BERTScore improved from 0.83 to 0.88</a:t>
            </a:r>
          </a:p>
          <a:p>
            <a:r>
              <a:rPr lang="en-CA" dirty="0"/>
              <a:t>As you can see, they seem to have some positive correlation there.</a:t>
            </a:r>
          </a:p>
          <a:p>
            <a:r>
              <a:rPr lang="en-CA" dirty="0"/>
              <a:t>For the METEOR, it’s 0.23, and it’s barely an improvement, a slightly different color, but we’ll take it.</a:t>
            </a:r>
          </a:p>
          <a:p>
            <a:endParaRPr lang="en-CA" dirty="0"/>
          </a:p>
          <a:p>
            <a:r>
              <a:rPr lang="en-CA" dirty="0"/>
              <a:t>As for the responses though, it was generating a bunch of generic responses, but we’re seeing the story-telling habit way less. Probably 8-10 out of 1000.</a:t>
            </a:r>
          </a:p>
        </p:txBody>
      </p:sp>
      <p:sp>
        <p:nvSpPr>
          <p:cNvPr id="4" name="Slide Number Placeholder 3">
            <a:extLst>
              <a:ext uri="{FF2B5EF4-FFF2-40B4-BE49-F238E27FC236}">
                <a16:creationId xmlns:a16="http://schemas.microsoft.com/office/drawing/2014/main" id="{31E12D5B-12EE-A96F-E071-67F0F3070DA3}"/>
              </a:ext>
            </a:extLst>
          </p:cNvPr>
          <p:cNvSpPr>
            <a:spLocks noGrp="1"/>
          </p:cNvSpPr>
          <p:nvPr>
            <p:ph type="sldNum" sz="quarter" idx="5"/>
          </p:nvPr>
        </p:nvSpPr>
        <p:spPr/>
        <p:txBody>
          <a:bodyPr/>
          <a:lstStyle/>
          <a:p>
            <a:fld id="{F4C7B27F-422E-424A-B508-5DAEFE7ADCB9}" type="slidenum">
              <a:rPr lang="en-CA" smtClean="0"/>
              <a:t>8</a:t>
            </a:fld>
            <a:endParaRPr lang="en-CA"/>
          </a:p>
        </p:txBody>
      </p:sp>
    </p:spTree>
    <p:extLst>
      <p:ext uri="{BB962C8B-B14F-4D97-AF65-F5344CB8AC3E}">
        <p14:creationId xmlns:p14="http://schemas.microsoft.com/office/powerpoint/2010/main" val="283263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9CFB-C2F2-604F-5502-CBB71D0E5D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E159CB-93DE-AC70-4DAA-4335CD404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5D1466-9D6B-C69D-E52B-1244B645090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340B7583-C909-AE0F-7536-AFEEDCAC49FC}"/>
              </a:ext>
            </a:extLst>
          </p:cNvPr>
          <p:cNvSpPr>
            <a:spLocks noGrp="1"/>
          </p:cNvSpPr>
          <p:nvPr>
            <p:ph type="sldNum" sz="quarter" idx="5"/>
          </p:nvPr>
        </p:nvSpPr>
        <p:spPr/>
        <p:txBody>
          <a:bodyPr/>
          <a:lstStyle/>
          <a:p>
            <a:fld id="{F4C7B27F-422E-424A-B508-5DAEFE7ADCB9}" type="slidenum">
              <a:rPr lang="en-CA" smtClean="0"/>
              <a:t>9</a:t>
            </a:fld>
            <a:endParaRPr lang="en-CA"/>
          </a:p>
        </p:txBody>
      </p:sp>
    </p:spTree>
    <p:extLst>
      <p:ext uri="{BB962C8B-B14F-4D97-AF65-F5344CB8AC3E}">
        <p14:creationId xmlns:p14="http://schemas.microsoft.com/office/powerpoint/2010/main" val="241255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8A6AD-F0A8-7F44-570A-C77B6B38E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2FCC8-8F5E-F0C4-1CA6-8361E74916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BB502B-61C5-CD0B-CB39-F736EF7CAEEB}"/>
              </a:ext>
            </a:extLst>
          </p:cNvPr>
          <p:cNvSpPr>
            <a:spLocks noGrp="1"/>
          </p:cNvSpPr>
          <p:nvPr>
            <p:ph type="body" idx="1"/>
          </p:nvPr>
        </p:nvSpPr>
        <p:spPr/>
        <p:txBody>
          <a:bodyPr/>
          <a:lstStyle/>
          <a:p>
            <a:r>
              <a:rPr lang="en-CA" dirty="0"/>
              <a:t>So, these were the hyperparameters I found most useful for the model.</a:t>
            </a:r>
          </a:p>
          <a:p>
            <a:endParaRPr lang="en-CA" dirty="0"/>
          </a:p>
          <a:p>
            <a:r>
              <a:rPr lang="en-CA" dirty="0"/>
              <a:t>I’ve tried other learning rates, but 2e-5 worked best, we were minimizing loss in 3 epochs, we regularized the weights to prevent overfitting and used an optimizer for CUDA-enabled GPUs.</a:t>
            </a:r>
          </a:p>
          <a:p>
            <a:endParaRPr lang="en-CA" dirty="0"/>
          </a:p>
          <a:p>
            <a:r>
              <a:rPr lang="en-CA" dirty="0"/>
              <a:t>During inference, I’ve only done it for testing</a:t>
            </a:r>
          </a:p>
          <a:p>
            <a:endParaRPr lang="en-CA" dirty="0"/>
          </a:p>
          <a:p>
            <a:r>
              <a:rPr lang="en-CA" dirty="0"/>
              <a:t>These 3 made the most difference. The model had a tendency to go off topic, like I said, the story-telling part, and if not, it keeps repeating the same sentence until it ran out of tokens.</a:t>
            </a:r>
          </a:p>
        </p:txBody>
      </p:sp>
      <p:sp>
        <p:nvSpPr>
          <p:cNvPr id="4" name="Slide Number Placeholder 3">
            <a:extLst>
              <a:ext uri="{FF2B5EF4-FFF2-40B4-BE49-F238E27FC236}">
                <a16:creationId xmlns:a16="http://schemas.microsoft.com/office/drawing/2014/main" id="{EB7AE8C8-AC0C-FF37-228B-CF318A4ADEDA}"/>
              </a:ext>
            </a:extLst>
          </p:cNvPr>
          <p:cNvSpPr>
            <a:spLocks noGrp="1"/>
          </p:cNvSpPr>
          <p:nvPr>
            <p:ph type="sldNum" sz="quarter" idx="5"/>
          </p:nvPr>
        </p:nvSpPr>
        <p:spPr/>
        <p:txBody>
          <a:bodyPr/>
          <a:lstStyle/>
          <a:p>
            <a:fld id="{F4C7B27F-422E-424A-B508-5DAEFE7ADCB9}" type="slidenum">
              <a:rPr lang="en-CA" smtClean="0"/>
              <a:t>10</a:t>
            </a:fld>
            <a:endParaRPr lang="en-CA"/>
          </a:p>
        </p:txBody>
      </p:sp>
    </p:spTree>
    <p:extLst>
      <p:ext uri="{BB962C8B-B14F-4D97-AF65-F5344CB8AC3E}">
        <p14:creationId xmlns:p14="http://schemas.microsoft.com/office/powerpoint/2010/main" val="198293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9E5E-7A9D-52B6-AD35-046985477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C0F894D-C984-870A-C29D-79F920EAA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F1C6D24-8162-D2AE-C106-760C540F171B}"/>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5" name="Footer Placeholder 4">
            <a:extLst>
              <a:ext uri="{FF2B5EF4-FFF2-40B4-BE49-F238E27FC236}">
                <a16:creationId xmlns:a16="http://schemas.microsoft.com/office/drawing/2014/main" id="{EEE33C26-565F-1A42-9EA5-E76A3A8036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FDBD9F-602F-1FF7-A008-1F5D51F2740F}"/>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896220189"/>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EDD3-5D03-ED00-84F9-4F1F853FAC8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897FB2-F69D-6DAD-0696-CB426B366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1CF63C-13D5-EF20-13C3-A375C174DA20}"/>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5" name="Footer Placeholder 4">
            <a:extLst>
              <a:ext uri="{FF2B5EF4-FFF2-40B4-BE49-F238E27FC236}">
                <a16:creationId xmlns:a16="http://schemas.microsoft.com/office/drawing/2014/main" id="{BCA09287-391A-68A0-B1A3-231E40BCF2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323518-D0AA-CA72-88B8-71C528A33F42}"/>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176553797"/>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0A23A6-6319-7A2C-E082-D8808EAEB6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68C33E-B306-2A83-671D-0F1CBBA79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A63759-5C3F-C330-1945-86B4CD2DA12D}"/>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5" name="Footer Placeholder 4">
            <a:extLst>
              <a:ext uri="{FF2B5EF4-FFF2-40B4-BE49-F238E27FC236}">
                <a16:creationId xmlns:a16="http://schemas.microsoft.com/office/drawing/2014/main" id="{43A6D1A5-409E-FC49-C657-E3B313332B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14B7FA-0724-B508-EA0A-678278005EAB}"/>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199765912"/>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7B50-1DE9-91BE-64DB-9DBEBFEE01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12463CB-9457-7928-49D7-DE97AE507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643F89-0F7C-6AD9-4890-9EE370D9ADE3}"/>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5" name="Footer Placeholder 4">
            <a:extLst>
              <a:ext uri="{FF2B5EF4-FFF2-40B4-BE49-F238E27FC236}">
                <a16:creationId xmlns:a16="http://schemas.microsoft.com/office/drawing/2014/main" id="{DE722204-1265-2F9F-0A9E-7E6D2B2DDA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E0E4B8-2223-568A-76A1-28E74EA51CAE}"/>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369207494"/>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0AC8-21B3-0B30-E21D-EDBBDA88F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B67197E-5288-4B6F-0C50-4FFDCD2AA4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DD475-3CBB-D47D-7DF3-D0C18EFCD793}"/>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5" name="Footer Placeholder 4">
            <a:extLst>
              <a:ext uri="{FF2B5EF4-FFF2-40B4-BE49-F238E27FC236}">
                <a16:creationId xmlns:a16="http://schemas.microsoft.com/office/drawing/2014/main" id="{D87D9AD5-1F1D-6728-CB0C-72DB203933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6772D0-DEF3-78FE-31C4-3FFC68316739}"/>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696293470"/>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D805-9DB4-90C6-1468-E7C78F2386D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7F8398-12BC-5F61-D1FB-9CFC68967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4667325-8B60-EB0D-1A62-E03037829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1106633-F2E6-293F-4232-5F54A9DE8006}"/>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6" name="Footer Placeholder 5">
            <a:extLst>
              <a:ext uri="{FF2B5EF4-FFF2-40B4-BE49-F238E27FC236}">
                <a16:creationId xmlns:a16="http://schemas.microsoft.com/office/drawing/2014/main" id="{5B1913D0-06E8-5AB5-FE1F-050F517113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8210524-D40F-3ACF-4B3B-89A63F0E116C}"/>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664211586"/>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61C9-FE81-0C3C-4541-436C56D9B13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E7E476-70DA-0CB3-8713-6571DE75B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2FADF-D779-63EF-63EA-4167D94AA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F1D9C47-2430-26F5-8730-5FAC8701A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2337E-7EF9-B4A3-E1DB-B8CC26B7C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FFD2294-C6F0-32F0-5D26-7FC30A3D669C}"/>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8" name="Footer Placeholder 7">
            <a:extLst>
              <a:ext uri="{FF2B5EF4-FFF2-40B4-BE49-F238E27FC236}">
                <a16:creationId xmlns:a16="http://schemas.microsoft.com/office/drawing/2014/main" id="{97755D3B-7654-3D71-C2E5-1F8C86D607D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24503-56F7-3941-8193-8AC106590E90}"/>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661415279"/>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B9BE-5010-1523-BD2A-D031E598FAA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40D89DA-4432-F806-4FD4-4C2E6C6D2F32}"/>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4" name="Footer Placeholder 3">
            <a:extLst>
              <a:ext uri="{FF2B5EF4-FFF2-40B4-BE49-F238E27FC236}">
                <a16:creationId xmlns:a16="http://schemas.microsoft.com/office/drawing/2014/main" id="{1CAF8160-82CE-36BA-AE2C-37B2E0D347D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C5096C5-08D6-CE77-D1C3-8E154055AC6A}"/>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33760155"/>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D7981-0CDA-301A-D9B8-048272586124}"/>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3" name="Footer Placeholder 2">
            <a:extLst>
              <a:ext uri="{FF2B5EF4-FFF2-40B4-BE49-F238E27FC236}">
                <a16:creationId xmlns:a16="http://schemas.microsoft.com/office/drawing/2014/main" id="{3CC8BF38-9D8B-1C3F-54A7-696E492D6EB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E3D6444-3934-6728-8412-C6BCF79D264D}"/>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166106486"/>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0D5E-B41A-E819-1C8A-4454788D5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D0CFF90-4148-8E9B-3ACC-1A3009669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54F5473-7409-C107-AA51-3C25C2525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A7545-F176-FD68-C1CD-244ED6380279}"/>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6" name="Footer Placeholder 5">
            <a:extLst>
              <a:ext uri="{FF2B5EF4-FFF2-40B4-BE49-F238E27FC236}">
                <a16:creationId xmlns:a16="http://schemas.microsoft.com/office/drawing/2014/main" id="{2C9CBC22-8326-0050-AC92-71431583A6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E902B3-1214-2015-2B8C-81B4AA42118B}"/>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631492887"/>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C1BB-CB16-2945-88DA-3A8014E66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1647BC6-676E-7143-6D4E-021BA3849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D893EC5-9F98-2FA9-FCDE-7283F7C69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60F74-A2B0-138E-4E14-1EB8AC683098}"/>
              </a:ext>
            </a:extLst>
          </p:cNvPr>
          <p:cNvSpPr>
            <a:spLocks noGrp="1"/>
          </p:cNvSpPr>
          <p:nvPr>
            <p:ph type="dt" sz="half" idx="10"/>
          </p:nvPr>
        </p:nvSpPr>
        <p:spPr/>
        <p:txBody>
          <a:bodyPr/>
          <a:lstStyle/>
          <a:p>
            <a:fld id="{AA1DCFED-CC60-4672-90A7-79014C4A2FFF}" type="datetimeFigureOut">
              <a:rPr lang="en-CA" smtClean="0"/>
              <a:t>2025-03-18</a:t>
            </a:fld>
            <a:endParaRPr lang="en-CA"/>
          </a:p>
        </p:txBody>
      </p:sp>
      <p:sp>
        <p:nvSpPr>
          <p:cNvPr id="6" name="Footer Placeholder 5">
            <a:extLst>
              <a:ext uri="{FF2B5EF4-FFF2-40B4-BE49-F238E27FC236}">
                <a16:creationId xmlns:a16="http://schemas.microsoft.com/office/drawing/2014/main" id="{76FD8F6F-80A6-B4B0-10CE-1F088F7353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379557-388D-D53B-4F2A-D223E6E28455}"/>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1418397664"/>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C5496-49A6-E698-42E4-51F501BF0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B6B56D-9D20-AA0D-A275-5B80B7137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52CE73-2FAD-44D7-E3E0-F0452DAE8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1DCFED-CC60-4672-90A7-79014C4A2FFF}" type="datetimeFigureOut">
              <a:rPr lang="en-CA" smtClean="0"/>
              <a:t>2025-03-18</a:t>
            </a:fld>
            <a:endParaRPr lang="en-CA"/>
          </a:p>
        </p:txBody>
      </p:sp>
      <p:sp>
        <p:nvSpPr>
          <p:cNvPr id="5" name="Footer Placeholder 4">
            <a:extLst>
              <a:ext uri="{FF2B5EF4-FFF2-40B4-BE49-F238E27FC236}">
                <a16:creationId xmlns:a16="http://schemas.microsoft.com/office/drawing/2014/main" id="{FFE8C37A-1A3E-4D27-E10A-5C2B43438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5665913-6A3B-D3DB-7688-7B04E24E7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EBEC51-B7C9-4F6A-8BE0-F7D160B51F50}" type="slidenum">
              <a:rPr lang="en-CA" smtClean="0"/>
              <a:t>‹#›</a:t>
            </a:fld>
            <a:endParaRPr lang="en-CA"/>
          </a:p>
        </p:txBody>
      </p:sp>
    </p:spTree>
    <p:extLst>
      <p:ext uri="{BB962C8B-B14F-4D97-AF65-F5344CB8AC3E}">
        <p14:creationId xmlns:p14="http://schemas.microsoft.com/office/powerpoint/2010/main" val="174945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hyperlink" Target="https://www.linkedin.com/in/angela-white-bsc-psych-data-science-founder/"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kangelamw/"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kangelamw/negative-reviews-into-actionable-insigh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abs/2306.05685" TargetMode="External"/><Relationship Id="rId13" Type="http://schemas.openxmlformats.org/officeDocument/2006/relationships/hyperlink" Target="https://huggingface.co/docs/evaluate/index" TargetMode="External"/><Relationship Id="rId18" Type="http://schemas.openxmlformats.org/officeDocument/2006/relationships/hyperlink" Target="https://youtu.be/u--UVvH-LIQ?si=1HNnozodyLX6vlhC" TargetMode="External"/><Relationship Id="rId3" Type="http://schemas.openxmlformats.org/officeDocument/2006/relationships/hyperlink" Target="https://learn.microsoft.com/en-us/windows/apps/get-started/enable-your-device-for-development" TargetMode="External"/><Relationship Id="rId21" Type="http://schemas.openxmlformats.org/officeDocument/2006/relationships/hyperlink" Target="https://youtu.be/KEv-F5UkhxU?si=wREqvQg-U9IkyAN_" TargetMode="External"/><Relationship Id="rId7" Type="http://schemas.openxmlformats.org/officeDocument/2006/relationships/hyperlink" Target="https://dl.acm.org/doi/10.1145/3637528.3671883" TargetMode="External"/><Relationship Id="rId12" Type="http://schemas.openxmlformats.org/officeDocument/2006/relationships/hyperlink" Target="https://huggingface.co/blog/inference-providers" TargetMode="External"/><Relationship Id="rId17" Type="http://schemas.openxmlformats.org/officeDocument/2006/relationships/hyperlink" Target="https://youtu.be/t1caDsMzWBk?si=nvqFEcR30o-3rnY0" TargetMode="External"/><Relationship Id="rId2" Type="http://schemas.openxmlformats.org/officeDocument/2006/relationships/notesSlide" Target="../notesSlides/notesSlide13.xml"/><Relationship Id="rId16" Type="http://schemas.openxmlformats.org/officeDocument/2006/relationships/hyperlink" Target="https://huggingface.co/docs/transformers/index" TargetMode="External"/><Relationship Id="rId20" Type="http://schemas.openxmlformats.org/officeDocument/2006/relationships/hyperlink" Target="https://youtu.be/eC6Hd1hFvos?si=FnwHjlNmHGStkIqP" TargetMode="External"/><Relationship Id="rId1" Type="http://schemas.openxmlformats.org/officeDocument/2006/relationships/slideLayout" Target="../slideLayouts/slideLayout2.xml"/><Relationship Id="rId6" Type="http://schemas.openxmlformats.org/officeDocument/2006/relationships/hyperlink" Target="https://www.confident-ai.com/blog/why-llm-as-a-judge-is-the-best-llm-evaluation-method" TargetMode="External"/><Relationship Id="rId11" Type="http://schemas.openxmlformats.org/officeDocument/2006/relationships/hyperlink" Target="https://learn.microsoft.com/en-us/python/api/azure-ai-evaluation/azure.ai.evaluation.meteorscoreevaluator?view=azure-python" TargetMode="External"/><Relationship Id="rId5" Type="http://schemas.openxmlformats.org/officeDocument/2006/relationships/hyperlink" Target="https://huggingface.co/datasets/google-research-datasets/go_emotions" TargetMode="External"/><Relationship Id="rId15" Type="http://schemas.openxmlformats.org/officeDocument/2006/relationships/hyperlink" Target="https://huggingface.co/docs/bitsandbytes/index" TargetMode="External"/><Relationship Id="rId10" Type="http://schemas.openxmlformats.org/officeDocument/2006/relationships/hyperlink" Target="https://github.com/Tiiiger/bert_score" TargetMode="External"/><Relationship Id="rId19" Type="http://schemas.openxmlformats.org/officeDocument/2006/relationships/hyperlink" Target="https://youtu.be/nvBXf7s7vTI?si=qpxrpJb-dX-XYbcE" TargetMode="External"/><Relationship Id="rId4" Type="http://schemas.openxmlformats.org/officeDocument/2006/relationships/hyperlink" Target="https://github.com/google-research/google-research/blob/master/goemotions/README.md" TargetMode="External"/><Relationship Id="rId9" Type="http://schemas.openxmlformats.org/officeDocument/2006/relationships/hyperlink" Target="https://github.com/google-research/bleurt" TargetMode="External"/><Relationship Id="rId14" Type="http://schemas.openxmlformats.org/officeDocument/2006/relationships/hyperlink" Target="https://huggingface.co/docs/peft/index" TargetMode="External"/><Relationship Id="rId22" Type="http://schemas.openxmlformats.org/officeDocument/2006/relationships/hyperlink" Target="https://youtu.be/-QVoIxEpFkM?si=01uTM0ZnyAellR5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datasets/Yelp/yelp_review_ful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huggingface.co/microsoft/phi-2" TargetMode="External"/><Relationship Id="rId5" Type="http://schemas.openxmlformats.org/officeDocument/2006/relationships/hyperlink" Target="https://huggingface.co/mistralai/Mistral-7B-v0.1" TargetMode="External"/><Relationship Id="rId4" Type="http://schemas.openxmlformats.org/officeDocument/2006/relationships/hyperlink" Target="https://huggingface.co/SamLowe/roberta-base-go_emotio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688167-BB48-C74E-D494-A84875C59EA0}"/>
              </a:ext>
            </a:extLst>
          </p:cNvPr>
          <p:cNvSpPr txBox="1"/>
          <p:nvPr/>
        </p:nvSpPr>
        <p:spPr>
          <a:xfrm>
            <a:off x="696000" y="2351782"/>
            <a:ext cx="10800000" cy="523220"/>
          </a:xfrm>
          <a:prstGeom prst="rect">
            <a:avLst/>
          </a:prstGeom>
          <a:noFill/>
        </p:spPr>
        <p:txBody>
          <a:bodyPr wrap="square" rtlCol="0">
            <a:spAutoFit/>
          </a:bodyPr>
          <a:lstStyle/>
          <a:p>
            <a:r>
              <a:rPr lang="en-CA" sz="2800" b="1" dirty="0">
                <a:solidFill>
                  <a:schemeClr val="tx1">
                    <a:lumMod val="50000"/>
                    <a:lumOff val="50000"/>
                  </a:schemeClr>
                </a:solidFill>
                <a:latin typeface="Quire Sans" panose="020B0502040204020203" pitchFamily="34" charset="0"/>
                <a:cs typeface="Quire Sans" panose="020B0502040204020203" pitchFamily="34" charset="0"/>
              </a:rPr>
              <a:t>LLM Project</a:t>
            </a:r>
          </a:p>
        </p:txBody>
      </p:sp>
      <p:sp>
        <p:nvSpPr>
          <p:cNvPr id="5" name="TextBox 4">
            <a:extLst>
              <a:ext uri="{FF2B5EF4-FFF2-40B4-BE49-F238E27FC236}">
                <a16:creationId xmlns:a16="http://schemas.microsoft.com/office/drawing/2014/main" id="{15136CB7-7198-89E0-2355-58D11ABE1148}"/>
              </a:ext>
            </a:extLst>
          </p:cNvPr>
          <p:cNvSpPr txBox="1"/>
          <p:nvPr/>
        </p:nvSpPr>
        <p:spPr>
          <a:xfrm>
            <a:off x="1056000" y="2875002"/>
            <a:ext cx="10440000" cy="1107996"/>
          </a:xfrm>
          <a:prstGeom prst="rect">
            <a:avLst/>
          </a:prstGeom>
          <a:noFill/>
        </p:spPr>
        <p:txBody>
          <a:bodyPr wrap="square" rtlCol="0">
            <a:spAutoFit/>
          </a:bodyPr>
          <a:lstStyle/>
          <a:p>
            <a:r>
              <a:rPr lang="en-CA" sz="3300" b="1" dirty="0">
                <a:solidFill>
                  <a:schemeClr val="accent1">
                    <a:lumMod val="50000"/>
                  </a:schemeClr>
                </a:solidFill>
                <a:latin typeface="Quire Sans" panose="020B0502040204020203" pitchFamily="34" charset="0"/>
                <a:cs typeface="Quire Sans" panose="020B0502040204020203" pitchFamily="34" charset="0"/>
              </a:rPr>
              <a:t>Beyond Sentiment: </a:t>
            </a:r>
          </a:p>
          <a:p>
            <a:r>
              <a:rPr lang="en-CA" sz="3300" b="1" dirty="0">
                <a:solidFill>
                  <a:schemeClr val="accent1">
                    <a:lumMod val="50000"/>
                  </a:schemeClr>
                </a:solidFill>
                <a:latin typeface="Quire Sans" panose="020B0502040204020203" pitchFamily="34" charset="0"/>
                <a:cs typeface="Quire Sans" panose="020B0502040204020203" pitchFamily="34" charset="0"/>
              </a:rPr>
              <a:t>Turning Negative Reviews </a:t>
            </a:r>
            <a:r>
              <a:rPr lang="en-CA" sz="3300" b="1" dirty="0">
                <a:solidFill>
                  <a:schemeClr val="accent1">
                    <a:lumMod val="75000"/>
                  </a:schemeClr>
                </a:solidFill>
                <a:latin typeface="Quire Sans" panose="020B0502040204020203" pitchFamily="34" charset="0"/>
                <a:cs typeface="Quire Sans" panose="020B0502040204020203" pitchFamily="34" charset="0"/>
              </a:rPr>
              <a:t>into</a:t>
            </a:r>
            <a:r>
              <a:rPr lang="en-CA" sz="3300" b="1" dirty="0">
                <a:solidFill>
                  <a:schemeClr val="accent1">
                    <a:lumMod val="50000"/>
                  </a:schemeClr>
                </a:solidFill>
                <a:latin typeface="Quire Sans" panose="020B0502040204020203" pitchFamily="34" charset="0"/>
                <a:cs typeface="Quire Sans" panose="020B0502040204020203" pitchFamily="34" charset="0"/>
              </a:rPr>
              <a:t> Actionable Insights</a:t>
            </a:r>
          </a:p>
        </p:txBody>
      </p:sp>
      <p:sp>
        <p:nvSpPr>
          <p:cNvPr id="6" name="TextBox 5">
            <a:extLst>
              <a:ext uri="{FF2B5EF4-FFF2-40B4-BE49-F238E27FC236}">
                <a16:creationId xmlns:a16="http://schemas.microsoft.com/office/drawing/2014/main" id="{3EEB30E7-C313-54AB-08F0-4F338D1201B5}"/>
              </a:ext>
            </a:extLst>
          </p:cNvPr>
          <p:cNvSpPr txBox="1"/>
          <p:nvPr/>
        </p:nvSpPr>
        <p:spPr>
          <a:xfrm>
            <a:off x="1555674" y="5862363"/>
            <a:ext cx="3600000" cy="461665"/>
          </a:xfrm>
          <a:prstGeom prst="rect">
            <a:avLst/>
          </a:prstGeom>
          <a:noFill/>
        </p:spPr>
        <p:txBody>
          <a:bodyPr wrap="square" rtlCol="0">
            <a:spAutoFit/>
          </a:bodyPr>
          <a:lstStyle/>
          <a:p>
            <a:r>
              <a:rPr lang="en-CA" sz="2400" dirty="0">
                <a:solidFill>
                  <a:schemeClr val="accent1">
                    <a:lumMod val="75000"/>
                  </a:schemeClr>
                </a:solidFill>
                <a:latin typeface="Quire Sans" panose="020B0502040400020003" pitchFamily="34" charset="0"/>
                <a:cs typeface="Quire Sans" panose="020B0502040400020003" pitchFamily="34" charset="0"/>
              </a:rPr>
              <a:t>Korinne Angela White</a:t>
            </a:r>
          </a:p>
        </p:txBody>
      </p:sp>
      <p:pic>
        <p:nvPicPr>
          <p:cNvPr id="10" name="Graphic 9">
            <a:hlinkClick r:id="rId2"/>
            <a:extLst>
              <a:ext uri="{FF2B5EF4-FFF2-40B4-BE49-F238E27FC236}">
                <a16:creationId xmlns:a16="http://schemas.microsoft.com/office/drawing/2014/main" id="{E6AA2F4B-18AE-6FDE-423A-F13AF230E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6554" y="5907024"/>
            <a:ext cx="360000" cy="360000"/>
          </a:xfrm>
          <a:prstGeom prst="rect">
            <a:avLst/>
          </a:prstGeom>
        </p:spPr>
      </p:pic>
      <p:pic>
        <p:nvPicPr>
          <p:cNvPr id="12" name="Graphic 11">
            <a:hlinkClick r:id="rId5"/>
            <a:extLst>
              <a:ext uri="{FF2B5EF4-FFF2-40B4-BE49-F238E27FC236}">
                <a16:creationId xmlns:a16="http://schemas.microsoft.com/office/drawing/2014/main" id="{FFE774D6-3B35-83F7-15F7-6FC554B95F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000" y="5899163"/>
            <a:ext cx="360000" cy="360000"/>
          </a:xfrm>
          <a:prstGeom prst="rect">
            <a:avLst/>
          </a:prstGeom>
        </p:spPr>
      </p:pic>
      <p:grpSp>
        <p:nvGrpSpPr>
          <p:cNvPr id="7" name="Group 6">
            <a:extLst>
              <a:ext uri="{FF2B5EF4-FFF2-40B4-BE49-F238E27FC236}">
                <a16:creationId xmlns:a16="http://schemas.microsoft.com/office/drawing/2014/main" id="{DE2B2760-331B-D829-E090-1FBDC4009D14}"/>
              </a:ext>
            </a:extLst>
          </p:cNvPr>
          <p:cNvGrpSpPr/>
          <p:nvPr/>
        </p:nvGrpSpPr>
        <p:grpSpPr>
          <a:xfrm>
            <a:off x="8696551" y="4160349"/>
            <a:ext cx="4657790" cy="3837628"/>
            <a:chOff x="8696551" y="4160349"/>
            <a:chExt cx="4657790" cy="3837628"/>
          </a:xfrm>
        </p:grpSpPr>
        <p:sp>
          <p:nvSpPr>
            <p:cNvPr id="44" name="Isosceles Triangle 43">
              <a:extLst>
                <a:ext uri="{FF2B5EF4-FFF2-40B4-BE49-F238E27FC236}">
                  <a16:creationId xmlns:a16="http://schemas.microsoft.com/office/drawing/2014/main" id="{F1BE3178-775B-AA20-0FBE-BFE90F8B7C52}"/>
                </a:ext>
              </a:extLst>
            </p:cNvPr>
            <p:cNvSpPr/>
            <p:nvPr/>
          </p:nvSpPr>
          <p:spPr>
            <a:xfrm>
              <a:off x="10623804" y="6267514"/>
              <a:ext cx="1833981" cy="1523734"/>
            </a:xfrm>
            <a:custGeom>
              <a:avLst/>
              <a:gdLst>
                <a:gd name="connsiteX0" fmla="*/ 0 w 1833981"/>
                <a:gd name="connsiteY0" fmla="*/ 1523734 h 1523734"/>
                <a:gd name="connsiteX1" fmla="*/ 278154 w 1833981"/>
                <a:gd name="connsiteY1" fmla="*/ 1061535 h 1523734"/>
                <a:gd name="connsiteX2" fmla="*/ 602157 w 1833981"/>
                <a:gd name="connsiteY2" fmla="*/ 523149 h 1523734"/>
                <a:gd name="connsiteX3" fmla="*/ 916991 w 1833981"/>
                <a:gd name="connsiteY3" fmla="*/ 0 h 1523734"/>
                <a:gd name="connsiteX4" fmla="*/ 1195145 w 1833981"/>
                <a:gd name="connsiteY4" fmla="*/ 462199 h 1523734"/>
                <a:gd name="connsiteX5" fmla="*/ 1519148 w 1833981"/>
                <a:gd name="connsiteY5" fmla="*/ 1000585 h 1523734"/>
                <a:gd name="connsiteX6" fmla="*/ 1833981 w 1833981"/>
                <a:gd name="connsiteY6" fmla="*/ 1523734 h 1523734"/>
                <a:gd name="connsiteX7" fmla="*/ 1430505 w 1833981"/>
                <a:gd name="connsiteY7" fmla="*/ 1523734 h 1523734"/>
                <a:gd name="connsiteX8" fmla="*/ 1008690 w 1833981"/>
                <a:gd name="connsiteY8" fmla="*/ 1523734 h 1523734"/>
                <a:gd name="connsiteX9" fmla="*/ 531854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99091" y="1317561"/>
                    <a:pt x="145210" y="1288035"/>
                    <a:pt x="278154" y="1061535"/>
                  </a:cubicBezTo>
                  <a:cubicBezTo>
                    <a:pt x="411097" y="835035"/>
                    <a:pt x="529116" y="646542"/>
                    <a:pt x="602157" y="523149"/>
                  </a:cubicBezTo>
                  <a:cubicBezTo>
                    <a:pt x="675198" y="399756"/>
                    <a:pt x="855022" y="189944"/>
                    <a:pt x="916991" y="0"/>
                  </a:cubicBezTo>
                  <a:cubicBezTo>
                    <a:pt x="1097713" y="201242"/>
                    <a:pt x="1032626" y="280372"/>
                    <a:pt x="1195145" y="462199"/>
                  </a:cubicBezTo>
                  <a:cubicBezTo>
                    <a:pt x="1357664" y="644026"/>
                    <a:pt x="1312856" y="803545"/>
                    <a:pt x="1519148" y="1000585"/>
                  </a:cubicBezTo>
                  <a:cubicBezTo>
                    <a:pt x="1725440" y="1197625"/>
                    <a:pt x="1697056" y="1435384"/>
                    <a:pt x="1833981" y="1523734"/>
                  </a:cubicBezTo>
                  <a:cubicBezTo>
                    <a:pt x="1668097" y="1540547"/>
                    <a:pt x="1581316" y="1509360"/>
                    <a:pt x="1430505" y="1523734"/>
                  </a:cubicBezTo>
                  <a:cubicBezTo>
                    <a:pt x="1279694" y="1538108"/>
                    <a:pt x="1113016" y="1520061"/>
                    <a:pt x="1008690" y="1523734"/>
                  </a:cubicBezTo>
                  <a:cubicBezTo>
                    <a:pt x="904365" y="1527407"/>
                    <a:pt x="750474" y="1501746"/>
                    <a:pt x="531854" y="1523734"/>
                  </a:cubicBezTo>
                  <a:cubicBezTo>
                    <a:pt x="313234" y="1545722"/>
                    <a:pt x="122153" y="1481900"/>
                    <a:pt x="0" y="1523734"/>
                  </a:cubicBezTo>
                  <a:close/>
                </a:path>
                <a:path w="1833981" h="1523734" stroke="0" extrusionOk="0">
                  <a:moveTo>
                    <a:pt x="0" y="1523734"/>
                  </a:moveTo>
                  <a:cubicBezTo>
                    <a:pt x="40822" y="1397924"/>
                    <a:pt x="231013" y="1166413"/>
                    <a:pt x="278154" y="1061535"/>
                  </a:cubicBezTo>
                  <a:cubicBezTo>
                    <a:pt x="325295" y="956657"/>
                    <a:pt x="500028" y="718941"/>
                    <a:pt x="602157" y="523149"/>
                  </a:cubicBezTo>
                  <a:cubicBezTo>
                    <a:pt x="704286" y="327357"/>
                    <a:pt x="880815" y="138470"/>
                    <a:pt x="916991" y="0"/>
                  </a:cubicBezTo>
                  <a:cubicBezTo>
                    <a:pt x="1010221" y="95223"/>
                    <a:pt x="1099946" y="419573"/>
                    <a:pt x="1222654" y="507911"/>
                  </a:cubicBezTo>
                  <a:cubicBezTo>
                    <a:pt x="1345362" y="596249"/>
                    <a:pt x="1350482" y="820253"/>
                    <a:pt x="1546657" y="1046297"/>
                  </a:cubicBezTo>
                  <a:cubicBezTo>
                    <a:pt x="1742832" y="1272341"/>
                    <a:pt x="1743871" y="1425458"/>
                    <a:pt x="1833981" y="1523734"/>
                  </a:cubicBezTo>
                  <a:cubicBezTo>
                    <a:pt x="1614528" y="1540945"/>
                    <a:pt x="1577096" y="1519361"/>
                    <a:pt x="1338806" y="1523734"/>
                  </a:cubicBezTo>
                  <a:cubicBezTo>
                    <a:pt x="1100516" y="1528107"/>
                    <a:pt x="1058571" y="1485554"/>
                    <a:pt x="843631" y="1523734"/>
                  </a:cubicBezTo>
                  <a:cubicBezTo>
                    <a:pt x="628691" y="1561914"/>
                    <a:pt x="359940" y="1497758"/>
                    <a:pt x="0" y="152373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Isosceles Triangle 44">
              <a:extLst>
                <a:ext uri="{FF2B5EF4-FFF2-40B4-BE49-F238E27FC236}">
                  <a16:creationId xmlns:a16="http://schemas.microsoft.com/office/drawing/2014/main" id="{09624AB6-E592-536A-16E8-9C579FCFF8A6}"/>
                </a:ext>
              </a:extLst>
            </p:cNvPr>
            <p:cNvSpPr/>
            <p:nvPr/>
          </p:nvSpPr>
          <p:spPr>
            <a:xfrm rot="10800000">
              <a:off x="11520360" y="5853915"/>
              <a:ext cx="1833981" cy="1523734"/>
            </a:xfrm>
            <a:custGeom>
              <a:avLst/>
              <a:gdLst>
                <a:gd name="connsiteX0" fmla="*/ 0 w 1833981"/>
                <a:gd name="connsiteY0" fmla="*/ 1523734 h 1523734"/>
                <a:gd name="connsiteX1" fmla="*/ 287324 w 1833981"/>
                <a:gd name="connsiteY1" fmla="*/ 1046297 h 1523734"/>
                <a:gd name="connsiteX2" fmla="*/ 574648 w 1833981"/>
                <a:gd name="connsiteY2" fmla="*/ 568861 h 1523734"/>
                <a:gd name="connsiteX3" fmla="*/ 916991 w 1833981"/>
                <a:gd name="connsiteY3" fmla="*/ 0 h 1523734"/>
                <a:gd name="connsiteX4" fmla="*/ 1240994 w 1833981"/>
                <a:gd name="connsiteY4" fmla="*/ 538386 h 1523734"/>
                <a:gd name="connsiteX5" fmla="*/ 1537488 w 1833981"/>
                <a:gd name="connsiteY5" fmla="*/ 1031060 h 1523734"/>
                <a:gd name="connsiteX6" fmla="*/ 1833981 w 1833981"/>
                <a:gd name="connsiteY6" fmla="*/ 1523734 h 1523734"/>
                <a:gd name="connsiteX7" fmla="*/ 1357146 w 1833981"/>
                <a:gd name="connsiteY7" fmla="*/ 1523734 h 1523734"/>
                <a:gd name="connsiteX8" fmla="*/ 898651 w 1833981"/>
                <a:gd name="connsiteY8" fmla="*/ 1523734 h 1523734"/>
                <a:gd name="connsiteX9" fmla="*/ 403476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95899" y="1277350"/>
                    <a:pt x="243583" y="1163486"/>
                    <a:pt x="287324" y="1046297"/>
                  </a:cubicBezTo>
                  <a:cubicBezTo>
                    <a:pt x="331065" y="929108"/>
                    <a:pt x="536353" y="758932"/>
                    <a:pt x="574648" y="568861"/>
                  </a:cubicBezTo>
                  <a:cubicBezTo>
                    <a:pt x="612943" y="378790"/>
                    <a:pt x="833431" y="201706"/>
                    <a:pt x="916991" y="0"/>
                  </a:cubicBezTo>
                  <a:cubicBezTo>
                    <a:pt x="1071596" y="205520"/>
                    <a:pt x="1103801" y="357331"/>
                    <a:pt x="1240994" y="538386"/>
                  </a:cubicBezTo>
                  <a:cubicBezTo>
                    <a:pt x="1378187" y="719440"/>
                    <a:pt x="1391245" y="809169"/>
                    <a:pt x="1537488" y="1031060"/>
                  </a:cubicBezTo>
                  <a:cubicBezTo>
                    <a:pt x="1683731" y="1252951"/>
                    <a:pt x="1747334" y="1394192"/>
                    <a:pt x="1833981" y="1523734"/>
                  </a:cubicBezTo>
                  <a:cubicBezTo>
                    <a:pt x="1615050" y="1536032"/>
                    <a:pt x="1583116" y="1493300"/>
                    <a:pt x="1357146" y="1523734"/>
                  </a:cubicBezTo>
                  <a:cubicBezTo>
                    <a:pt x="1131177" y="1554168"/>
                    <a:pt x="1059397" y="1476985"/>
                    <a:pt x="898651" y="1523734"/>
                  </a:cubicBezTo>
                  <a:cubicBezTo>
                    <a:pt x="737906" y="1570483"/>
                    <a:pt x="560510" y="1485358"/>
                    <a:pt x="403476" y="1523734"/>
                  </a:cubicBezTo>
                  <a:cubicBezTo>
                    <a:pt x="246443" y="1562110"/>
                    <a:pt x="91770" y="1480133"/>
                    <a:pt x="0" y="1523734"/>
                  </a:cubicBezTo>
                  <a:close/>
                </a:path>
                <a:path w="1833981" h="1523734" stroke="0" extrusionOk="0">
                  <a:moveTo>
                    <a:pt x="0" y="1523734"/>
                  </a:moveTo>
                  <a:cubicBezTo>
                    <a:pt x="28371" y="1346173"/>
                    <a:pt x="251015" y="1135058"/>
                    <a:pt x="305664" y="1015823"/>
                  </a:cubicBezTo>
                  <a:cubicBezTo>
                    <a:pt x="360313" y="896588"/>
                    <a:pt x="567245" y="670899"/>
                    <a:pt x="592988" y="538386"/>
                  </a:cubicBezTo>
                  <a:cubicBezTo>
                    <a:pt x="618731" y="405873"/>
                    <a:pt x="876109" y="166302"/>
                    <a:pt x="916991" y="0"/>
                  </a:cubicBezTo>
                  <a:cubicBezTo>
                    <a:pt x="1095639" y="185380"/>
                    <a:pt x="1103095" y="331545"/>
                    <a:pt x="1204315" y="477437"/>
                  </a:cubicBezTo>
                  <a:cubicBezTo>
                    <a:pt x="1305535" y="623329"/>
                    <a:pt x="1350397" y="829236"/>
                    <a:pt x="1482468" y="939636"/>
                  </a:cubicBezTo>
                  <a:cubicBezTo>
                    <a:pt x="1614539" y="1050036"/>
                    <a:pt x="1667268" y="1402426"/>
                    <a:pt x="1833981" y="1523734"/>
                  </a:cubicBezTo>
                  <a:cubicBezTo>
                    <a:pt x="1690619" y="1564185"/>
                    <a:pt x="1449837" y="1470993"/>
                    <a:pt x="1338806" y="1523734"/>
                  </a:cubicBezTo>
                  <a:cubicBezTo>
                    <a:pt x="1227775" y="1576475"/>
                    <a:pt x="1058113" y="1491717"/>
                    <a:pt x="935330" y="1523734"/>
                  </a:cubicBezTo>
                  <a:cubicBezTo>
                    <a:pt x="812547" y="1555751"/>
                    <a:pt x="721875" y="1511438"/>
                    <a:pt x="513515" y="1523734"/>
                  </a:cubicBezTo>
                  <a:cubicBezTo>
                    <a:pt x="305155" y="1536030"/>
                    <a:pt x="128913" y="1463555"/>
                    <a:pt x="0" y="152373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Isosceles Triangle 45">
              <a:extLst>
                <a:ext uri="{FF2B5EF4-FFF2-40B4-BE49-F238E27FC236}">
                  <a16:creationId xmlns:a16="http://schemas.microsoft.com/office/drawing/2014/main" id="{3E2607BA-CCED-715E-CF52-0223ABC178C2}"/>
                </a:ext>
              </a:extLst>
            </p:cNvPr>
            <p:cNvSpPr/>
            <p:nvPr/>
          </p:nvSpPr>
          <p:spPr>
            <a:xfrm>
              <a:off x="11306871" y="4160349"/>
              <a:ext cx="1833981" cy="1523734"/>
            </a:xfrm>
            <a:custGeom>
              <a:avLst/>
              <a:gdLst>
                <a:gd name="connsiteX0" fmla="*/ 0 w 1833981"/>
                <a:gd name="connsiteY0" fmla="*/ 1523734 h 1523734"/>
                <a:gd name="connsiteX1" fmla="*/ 296494 w 1833981"/>
                <a:gd name="connsiteY1" fmla="*/ 1031060 h 1523734"/>
                <a:gd name="connsiteX2" fmla="*/ 620497 w 1833981"/>
                <a:gd name="connsiteY2" fmla="*/ 492674 h 1523734"/>
                <a:gd name="connsiteX3" fmla="*/ 916991 w 1833981"/>
                <a:gd name="connsiteY3" fmla="*/ 0 h 1523734"/>
                <a:gd name="connsiteX4" fmla="*/ 1231824 w 1833981"/>
                <a:gd name="connsiteY4" fmla="*/ 523149 h 1523734"/>
                <a:gd name="connsiteX5" fmla="*/ 1537488 w 1833981"/>
                <a:gd name="connsiteY5" fmla="*/ 1031060 h 1523734"/>
                <a:gd name="connsiteX6" fmla="*/ 1833981 w 1833981"/>
                <a:gd name="connsiteY6" fmla="*/ 1523734 h 1523734"/>
                <a:gd name="connsiteX7" fmla="*/ 1338806 w 1833981"/>
                <a:gd name="connsiteY7" fmla="*/ 1523734 h 1523734"/>
                <a:gd name="connsiteX8" fmla="*/ 898651 w 1833981"/>
                <a:gd name="connsiteY8" fmla="*/ 1523734 h 1523734"/>
                <a:gd name="connsiteX9" fmla="*/ 476835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59814" y="1381043"/>
                    <a:pt x="231876" y="1193815"/>
                    <a:pt x="296494" y="1031060"/>
                  </a:cubicBezTo>
                  <a:cubicBezTo>
                    <a:pt x="361112" y="868305"/>
                    <a:pt x="465716" y="761724"/>
                    <a:pt x="620497" y="492674"/>
                  </a:cubicBezTo>
                  <a:cubicBezTo>
                    <a:pt x="775279" y="223624"/>
                    <a:pt x="828435" y="213195"/>
                    <a:pt x="916991" y="0"/>
                  </a:cubicBezTo>
                  <a:cubicBezTo>
                    <a:pt x="1039175" y="92673"/>
                    <a:pt x="1088717" y="398482"/>
                    <a:pt x="1231824" y="523149"/>
                  </a:cubicBezTo>
                  <a:cubicBezTo>
                    <a:pt x="1374932" y="647816"/>
                    <a:pt x="1385165" y="791407"/>
                    <a:pt x="1537488" y="1031060"/>
                  </a:cubicBezTo>
                  <a:cubicBezTo>
                    <a:pt x="1689811" y="1270713"/>
                    <a:pt x="1714263" y="1342416"/>
                    <a:pt x="1833981" y="1523734"/>
                  </a:cubicBezTo>
                  <a:cubicBezTo>
                    <a:pt x="1627807" y="1527757"/>
                    <a:pt x="1543763" y="1500188"/>
                    <a:pt x="1338806" y="1523734"/>
                  </a:cubicBezTo>
                  <a:cubicBezTo>
                    <a:pt x="1133849" y="1547280"/>
                    <a:pt x="1046705" y="1514569"/>
                    <a:pt x="898651" y="1523734"/>
                  </a:cubicBezTo>
                  <a:cubicBezTo>
                    <a:pt x="750597" y="1532899"/>
                    <a:pt x="609408" y="1488288"/>
                    <a:pt x="476835" y="1523734"/>
                  </a:cubicBezTo>
                  <a:cubicBezTo>
                    <a:pt x="344262" y="1559180"/>
                    <a:pt x="187397" y="1477537"/>
                    <a:pt x="0" y="1523734"/>
                  </a:cubicBezTo>
                  <a:close/>
                </a:path>
                <a:path w="1833981" h="1523734" stroke="0" extrusionOk="0">
                  <a:moveTo>
                    <a:pt x="0" y="1523734"/>
                  </a:moveTo>
                  <a:cubicBezTo>
                    <a:pt x="38704" y="1392217"/>
                    <a:pt x="216749" y="1248071"/>
                    <a:pt x="324003" y="985348"/>
                  </a:cubicBezTo>
                  <a:cubicBezTo>
                    <a:pt x="431258" y="722625"/>
                    <a:pt x="510517" y="714654"/>
                    <a:pt x="648007" y="446962"/>
                  </a:cubicBezTo>
                  <a:cubicBezTo>
                    <a:pt x="785497" y="179270"/>
                    <a:pt x="866970" y="121938"/>
                    <a:pt x="916991" y="0"/>
                  </a:cubicBezTo>
                  <a:cubicBezTo>
                    <a:pt x="1033959" y="127983"/>
                    <a:pt x="1115695" y="391960"/>
                    <a:pt x="1204315" y="477437"/>
                  </a:cubicBezTo>
                  <a:cubicBezTo>
                    <a:pt x="1292935" y="562914"/>
                    <a:pt x="1327841" y="798630"/>
                    <a:pt x="1528318" y="1015823"/>
                  </a:cubicBezTo>
                  <a:cubicBezTo>
                    <a:pt x="1728795" y="1233016"/>
                    <a:pt x="1725779" y="1396339"/>
                    <a:pt x="1833981" y="1523734"/>
                  </a:cubicBezTo>
                  <a:cubicBezTo>
                    <a:pt x="1701809" y="1523889"/>
                    <a:pt x="1477267" y="1506912"/>
                    <a:pt x="1357146" y="1523734"/>
                  </a:cubicBezTo>
                  <a:cubicBezTo>
                    <a:pt x="1237026" y="1540556"/>
                    <a:pt x="1101491" y="1498460"/>
                    <a:pt x="935330" y="1523734"/>
                  </a:cubicBezTo>
                  <a:cubicBezTo>
                    <a:pt x="769169" y="1549008"/>
                    <a:pt x="585187" y="1509775"/>
                    <a:pt x="495175" y="1523734"/>
                  </a:cubicBezTo>
                  <a:cubicBezTo>
                    <a:pt x="405164" y="1537693"/>
                    <a:pt x="140230" y="1511253"/>
                    <a:pt x="0" y="152373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Isosceles Triangle 46">
              <a:extLst>
                <a:ext uri="{FF2B5EF4-FFF2-40B4-BE49-F238E27FC236}">
                  <a16:creationId xmlns:a16="http://schemas.microsoft.com/office/drawing/2014/main" id="{0AE7EC25-9458-17DE-CC75-7260926F1382}"/>
                </a:ext>
              </a:extLst>
            </p:cNvPr>
            <p:cNvSpPr/>
            <p:nvPr/>
          </p:nvSpPr>
          <p:spPr>
            <a:xfrm rot="10800000">
              <a:off x="9593108" y="6005961"/>
              <a:ext cx="1833981" cy="1523734"/>
            </a:xfrm>
            <a:custGeom>
              <a:avLst/>
              <a:gdLst>
                <a:gd name="connsiteX0" fmla="*/ 0 w 1833981"/>
                <a:gd name="connsiteY0" fmla="*/ 1523734 h 1523734"/>
                <a:gd name="connsiteX1" fmla="*/ 305664 w 1833981"/>
                <a:gd name="connsiteY1" fmla="*/ 1015823 h 1523734"/>
                <a:gd name="connsiteX2" fmla="*/ 620497 w 1833981"/>
                <a:gd name="connsiteY2" fmla="*/ 492674 h 1523734"/>
                <a:gd name="connsiteX3" fmla="*/ 916991 w 1833981"/>
                <a:gd name="connsiteY3" fmla="*/ 0 h 1523734"/>
                <a:gd name="connsiteX4" fmla="*/ 1204315 w 1833981"/>
                <a:gd name="connsiteY4" fmla="*/ 477437 h 1523734"/>
                <a:gd name="connsiteX5" fmla="*/ 1482468 w 1833981"/>
                <a:gd name="connsiteY5" fmla="*/ 939636 h 1523734"/>
                <a:gd name="connsiteX6" fmla="*/ 1833981 w 1833981"/>
                <a:gd name="connsiteY6" fmla="*/ 1523734 h 1523734"/>
                <a:gd name="connsiteX7" fmla="*/ 1412165 w 1833981"/>
                <a:gd name="connsiteY7" fmla="*/ 1523734 h 1523734"/>
                <a:gd name="connsiteX8" fmla="*/ 972010 w 1833981"/>
                <a:gd name="connsiteY8" fmla="*/ 1523734 h 1523734"/>
                <a:gd name="connsiteX9" fmla="*/ 550194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41513" y="1320431"/>
                    <a:pt x="299876" y="1157849"/>
                    <a:pt x="305664" y="1015823"/>
                  </a:cubicBezTo>
                  <a:cubicBezTo>
                    <a:pt x="311452" y="873797"/>
                    <a:pt x="513978" y="722030"/>
                    <a:pt x="620497" y="492674"/>
                  </a:cubicBezTo>
                  <a:cubicBezTo>
                    <a:pt x="727016" y="263318"/>
                    <a:pt x="823499" y="269337"/>
                    <a:pt x="916991" y="0"/>
                  </a:cubicBezTo>
                  <a:cubicBezTo>
                    <a:pt x="1043994" y="138259"/>
                    <a:pt x="1096590" y="374555"/>
                    <a:pt x="1204315" y="477437"/>
                  </a:cubicBezTo>
                  <a:cubicBezTo>
                    <a:pt x="1312040" y="580319"/>
                    <a:pt x="1354499" y="804344"/>
                    <a:pt x="1482468" y="939636"/>
                  </a:cubicBezTo>
                  <a:cubicBezTo>
                    <a:pt x="1610438" y="1074928"/>
                    <a:pt x="1705020" y="1374365"/>
                    <a:pt x="1833981" y="1523734"/>
                  </a:cubicBezTo>
                  <a:cubicBezTo>
                    <a:pt x="1710637" y="1551816"/>
                    <a:pt x="1561480" y="1504416"/>
                    <a:pt x="1412165" y="1523734"/>
                  </a:cubicBezTo>
                  <a:cubicBezTo>
                    <a:pt x="1262850" y="1543052"/>
                    <a:pt x="1171879" y="1521703"/>
                    <a:pt x="972010" y="1523734"/>
                  </a:cubicBezTo>
                  <a:cubicBezTo>
                    <a:pt x="772142" y="1525765"/>
                    <a:pt x="715167" y="1509303"/>
                    <a:pt x="550194" y="1523734"/>
                  </a:cubicBezTo>
                  <a:cubicBezTo>
                    <a:pt x="385221" y="1538165"/>
                    <a:pt x="205704" y="1506105"/>
                    <a:pt x="0" y="1523734"/>
                  </a:cubicBezTo>
                  <a:close/>
                </a:path>
                <a:path w="1833981" h="1523734" stroke="0" extrusionOk="0">
                  <a:moveTo>
                    <a:pt x="0" y="1523734"/>
                  </a:moveTo>
                  <a:cubicBezTo>
                    <a:pt x="94778" y="1318808"/>
                    <a:pt x="228451" y="1230713"/>
                    <a:pt x="314834" y="1000585"/>
                  </a:cubicBezTo>
                  <a:cubicBezTo>
                    <a:pt x="401217" y="770457"/>
                    <a:pt x="528500" y="682336"/>
                    <a:pt x="592988" y="538386"/>
                  </a:cubicBezTo>
                  <a:cubicBezTo>
                    <a:pt x="657476" y="394436"/>
                    <a:pt x="777335" y="255625"/>
                    <a:pt x="916991" y="0"/>
                  </a:cubicBezTo>
                  <a:cubicBezTo>
                    <a:pt x="1023459" y="130422"/>
                    <a:pt x="1052803" y="337989"/>
                    <a:pt x="1213484" y="492674"/>
                  </a:cubicBezTo>
                  <a:cubicBezTo>
                    <a:pt x="1374165" y="647359"/>
                    <a:pt x="1393483" y="865060"/>
                    <a:pt x="1528318" y="1015823"/>
                  </a:cubicBezTo>
                  <a:cubicBezTo>
                    <a:pt x="1663152" y="1166586"/>
                    <a:pt x="1679286" y="1315066"/>
                    <a:pt x="1833981" y="1523734"/>
                  </a:cubicBezTo>
                  <a:cubicBezTo>
                    <a:pt x="1702718" y="1550781"/>
                    <a:pt x="1549444" y="1488308"/>
                    <a:pt x="1338806" y="1523734"/>
                  </a:cubicBezTo>
                  <a:cubicBezTo>
                    <a:pt x="1128169" y="1559160"/>
                    <a:pt x="1074408" y="1512623"/>
                    <a:pt x="880311" y="1523734"/>
                  </a:cubicBezTo>
                  <a:cubicBezTo>
                    <a:pt x="686215" y="1534845"/>
                    <a:pt x="548139" y="1487200"/>
                    <a:pt x="421816" y="1523734"/>
                  </a:cubicBezTo>
                  <a:cubicBezTo>
                    <a:pt x="295493" y="1560268"/>
                    <a:pt x="163831" y="1490587"/>
                    <a:pt x="0" y="152373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Isosceles Triangle 47">
              <a:extLst>
                <a:ext uri="{FF2B5EF4-FFF2-40B4-BE49-F238E27FC236}">
                  <a16:creationId xmlns:a16="http://schemas.microsoft.com/office/drawing/2014/main" id="{6C1F5CAF-03BF-1A37-E4AD-0B3A287748A1}"/>
                </a:ext>
              </a:extLst>
            </p:cNvPr>
            <p:cNvSpPr/>
            <p:nvPr/>
          </p:nvSpPr>
          <p:spPr>
            <a:xfrm>
              <a:off x="8696551" y="6474243"/>
              <a:ext cx="1833981" cy="1523734"/>
            </a:xfrm>
            <a:custGeom>
              <a:avLst/>
              <a:gdLst>
                <a:gd name="connsiteX0" fmla="*/ 0 w 1833981"/>
                <a:gd name="connsiteY0" fmla="*/ 1523734 h 1523734"/>
                <a:gd name="connsiteX1" fmla="*/ 314834 w 1833981"/>
                <a:gd name="connsiteY1" fmla="*/ 1000585 h 1523734"/>
                <a:gd name="connsiteX2" fmla="*/ 620497 w 1833981"/>
                <a:gd name="connsiteY2" fmla="*/ 492674 h 1523734"/>
                <a:gd name="connsiteX3" fmla="*/ 916991 w 1833981"/>
                <a:gd name="connsiteY3" fmla="*/ 0 h 1523734"/>
                <a:gd name="connsiteX4" fmla="*/ 1240994 w 1833981"/>
                <a:gd name="connsiteY4" fmla="*/ 538386 h 1523734"/>
                <a:gd name="connsiteX5" fmla="*/ 1528318 w 1833981"/>
                <a:gd name="connsiteY5" fmla="*/ 1015823 h 1523734"/>
                <a:gd name="connsiteX6" fmla="*/ 1833981 w 1833981"/>
                <a:gd name="connsiteY6" fmla="*/ 1523734 h 1523734"/>
                <a:gd name="connsiteX7" fmla="*/ 1357146 w 1833981"/>
                <a:gd name="connsiteY7" fmla="*/ 1523734 h 1523734"/>
                <a:gd name="connsiteX8" fmla="*/ 935330 w 1833981"/>
                <a:gd name="connsiteY8" fmla="*/ 1523734 h 1523734"/>
                <a:gd name="connsiteX9" fmla="*/ 458495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87673" y="1325705"/>
                    <a:pt x="221777" y="1271447"/>
                    <a:pt x="314834" y="1000585"/>
                  </a:cubicBezTo>
                  <a:cubicBezTo>
                    <a:pt x="407891" y="729723"/>
                    <a:pt x="488712" y="753035"/>
                    <a:pt x="620497" y="492674"/>
                  </a:cubicBezTo>
                  <a:cubicBezTo>
                    <a:pt x="752282" y="232313"/>
                    <a:pt x="865591" y="204143"/>
                    <a:pt x="916991" y="0"/>
                  </a:cubicBezTo>
                  <a:cubicBezTo>
                    <a:pt x="1057984" y="177190"/>
                    <a:pt x="1126548" y="439259"/>
                    <a:pt x="1240994" y="538386"/>
                  </a:cubicBezTo>
                  <a:cubicBezTo>
                    <a:pt x="1355440" y="637513"/>
                    <a:pt x="1435939" y="880921"/>
                    <a:pt x="1528318" y="1015823"/>
                  </a:cubicBezTo>
                  <a:cubicBezTo>
                    <a:pt x="1620697" y="1150725"/>
                    <a:pt x="1732359" y="1397427"/>
                    <a:pt x="1833981" y="1523734"/>
                  </a:cubicBezTo>
                  <a:cubicBezTo>
                    <a:pt x="1671297" y="1568260"/>
                    <a:pt x="1576798" y="1487330"/>
                    <a:pt x="1357146" y="1523734"/>
                  </a:cubicBezTo>
                  <a:cubicBezTo>
                    <a:pt x="1137495" y="1560138"/>
                    <a:pt x="1057272" y="1502084"/>
                    <a:pt x="935330" y="1523734"/>
                  </a:cubicBezTo>
                  <a:cubicBezTo>
                    <a:pt x="813388" y="1545384"/>
                    <a:pt x="659596" y="1504049"/>
                    <a:pt x="458495" y="1523734"/>
                  </a:cubicBezTo>
                  <a:cubicBezTo>
                    <a:pt x="257395" y="1543419"/>
                    <a:pt x="168105" y="1522501"/>
                    <a:pt x="0" y="1523734"/>
                  </a:cubicBezTo>
                  <a:close/>
                </a:path>
                <a:path w="1833981" h="1523734" stroke="0" extrusionOk="0">
                  <a:moveTo>
                    <a:pt x="0" y="1523734"/>
                  </a:moveTo>
                  <a:cubicBezTo>
                    <a:pt x="117515" y="1320735"/>
                    <a:pt x="281997" y="1191894"/>
                    <a:pt x="305664" y="1015823"/>
                  </a:cubicBezTo>
                  <a:cubicBezTo>
                    <a:pt x="329331" y="839752"/>
                    <a:pt x="553442" y="723743"/>
                    <a:pt x="583818" y="553623"/>
                  </a:cubicBezTo>
                  <a:cubicBezTo>
                    <a:pt x="614194" y="383503"/>
                    <a:pt x="853926" y="212053"/>
                    <a:pt x="916991" y="0"/>
                  </a:cubicBezTo>
                  <a:cubicBezTo>
                    <a:pt x="1117004" y="235025"/>
                    <a:pt x="1124989" y="429997"/>
                    <a:pt x="1231824" y="523149"/>
                  </a:cubicBezTo>
                  <a:cubicBezTo>
                    <a:pt x="1338659" y="616301"/>
                    <a:pt x="1452765" y="890303"/>
                    <a:pt x="1528318" y="1015823"/>
                  </a:cubicBezTo>
                  <a:cubicBezTo>
                    <a:pt x="1603871" y="1141343"/>
                    <a:pt x="1707536" y="1395849"/>
                    <a:pt x="1833981" y="1523734"/>
                  </a:cubicBezTo>
                  <a:cubicBezTo>
                    <a:pt x="1717736" y="1545053"/>
                    <a:pt x="1600766" y="1519648"/>
                    <a:pt x="1430505" y="1523734"/>
                  </a:cubicBezTo>
                  <a:cubicBezTo>
                    <a:pt x="1260244" y="1527820"/>
                    <a:pt x="1215987" y="1480155"/>
                    <a:pt x="1008690" y="1523734"/>
                  </a:cubicBezTo>
                  <a:cubicBezTo>
                    <a:pt x="801394" y="1567313"/>
                    <a:pt x="672761" y="1494582"/>
                    <a:pt x="550194" y="1523734"/>
                  </a:cubicBezTo>
                  <a:cubicBezTo>
                    <a:pt x="427627" y="1552886"/>
                    <a:pt x="142172" y="1515240"/>
                    <a:pt x="0" y="152373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Isosceles Triangle 48">
              <a:extLst>
                <a:ext uri="{FF2B5EF4-FFF2-40B4-BE49-F238E27FC236}">
                  <a16:creationId xmlns:a16="http://schemas.microsoft.com/office/drawing/2014/main" id="{48AB6F2C-2427-1981-2896-6D3B788E5E71}"/>
                </a:ext>
              </a:extLst>
            </p:cNvPr>
            <p:cNvSpPr/>
            <p:nvPr/>
          </p:nvSpPr>
          <p:spPr>
            <a:xfrm>
              <a:off x="11687666" y="4589117"/>
              <a:ext cx="1072390" cy="890978"/>
            </a:xfrm>
            <a:custGeom>
              <a:avLst/>
              <a:gdLst>
                <a:gd name="connsiteX0" fmla="*/ 0 w 1072390"/>
                <a:gd name="connsiteY0" fmla="*/ 890978 h 890978"/>
                <a:gd name="connsiteX1" fmla="*/ 262736 w 1072390"/>
                <a:gd name="connsiteY1" fmla="*/ 454399 h 890978"/>
                <a:gd name="connsiteX2" fmla="*/ 536195 w 1072390"/>
                <a:gd name="connsiteY2" fmla="*/ 0 h 890978"/>
                <a:gd name="connsiteX3" fmla="*/ 798931 w 1072390"/>
                <a:gd name="connsiteY3" fmla="*/ 436579 h 890978"/>
                <a:gd name="connsiteX4" fmla="*/ 1072390 w 1072390"/>
                <a:gd name="connsiteY4" fmla="*/ 890978 h 890978"/>
                <a:gd name="connsiteX5" fmla="*/ 568367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97376" y="732200"/>
                    <a:pt x="127740" y="661068"/>
                    <a:pt x="262736" y="454399"/>
                  </a:cubicBezTo>
                  <a:cubicBezTo>
                    <a:pt x="397732" y="247730"/>
                    <a:pt x="425446" y="190146"/>
                    <a:pt x="536195" y="0"/>
                  </a:cubicBezTo>
                  <a:cubicBezTo>
                    <a:pt x="614133" y="107401"/>
                    <a:pt x="697998" y="301208"/>
                    <a:pt x="798931" y="436579"/>
                  </a:cubicBezTo>
                  <a:cubicBezTo>
                    <a:pt x="899864" y="571950"/>
                    <a:pt x="1003449" y="745396"/>
                    <a:pt x="1072390" y="890978"/>
                  </a:cubicBezTo>
                  <a:cubicBezTo>
                    <a:pt x="829684" y="869347"/>
                    <a:pt x="743483" y="908327"/>
                    <a:pt x="568367" y="890978"/>
                  </a:cubicBezTo>
                  <a:cubicBezTo>
                    <a:pt x="393251" y="873629"/>
                    <a:pt x="251192" y="900403"/>
                    <a:pt x="0" y="890978"/>
                  </a:cubicBezTo>
                  <a:close/>
                </a:path>
                <a:path w="1072390" h="890978" stroke="0" extrusionOk="0">
                  <a:moveTo>
                    <a:pt x="0" y="890978"/>
                  </a:moveTo>
                  <a:cubicBezTo>
                    <a:pt x="129216" y="703463"/>
                    <a:pt x="201619" y="571149"/>
                    <a:pt x="268098" y="445489"/>
                  </a:cubicBezTo>
                  <a:cubicBezTo>
                    <a:pt x="334576" y="319829"/>
                    <a:pt x="427060" y="150620"/>
                    <a:pt x="536195" y="0"/>
                  </a:cubicBezTo>
                  <a:cubicBezTo>
                    <a:pt x="587409" y="94740"/>
                    <a:pt x="659174" y="241604"/>
                    <a:pt x="804293" y="445489"/>
                  </a:cubicBezTo>
                  <a:cubicBezTo>
                    <a:pt x="949411" y="649374"/>
                    <a:pt x="982549" y="712846"/>
                    <a:pt x="1072390" y="890978"/>
                  </a:cubicBezTo>
                  <a:cubicBezTo>
                    <a:pt x="884134" y="900904"/>
                    <a:pt x="638810" y="882785"/>
                    <a:pt x="525471" y="890978"/>
                  </a:cubicBezTo>
                  <a:cubicBezTo>
                    <a:pt x="412132" y="899171"/>
                    <a:pt x="181215" y="899410"/>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Isosceles Triangle 49">
              <a:extLst>
                <a:ext uri="{FF2B5EF4-FFF2-40B4-BE49-F238E27FC236}">
                  <a16:creationId xmlns:a16="http://schemas.microsoft.com/office/drawing/2014/main" id="{B44720A3-DE85-C758-AF56-46ACDEFB45DF}"/>
                </a:ext>
              </a:extLst>
            </p:cNvPr>
            <p:cNvSpPr/>
            <p:nvPr/>
          </p:nvSpPr>
          <p:spPr>
            <a:xfrm>
              <a:off x="9077346" y="6900270"/>
              <a:ext cx="1072390" cy="890978"/>
            </a:xfrm>
            <a:custGeom>
              <a:avLst/>
              <a:gdLst>
                <a:gd name="connsiteX0" fmla="*/ 0 w 1072390"/>
                <a:gd name="connsiteY0" fmla="*/ 890978 h 890978"/>
                <a:gd name="connsiteX1" fmla="*/ 252012 w 1072390"/>
                <a:gd name="connsiteY1" fmla="*/ 472218 h 890978"/>
                <a:gd name="connsiteX2" fmla="*/ 536195 w 1072390"/>
                <a:gd name="connsiteY2" fmla="*/ 0 h 890978"/>
                <a:gd name="connsiteX3" fmla="*/ 788207 w 1072390"/>
                <a:gd name="connsiteY3" fmla="*/ 418760 h 890978"/>
                <a:gd name="connsiteX4" fmla="*/ 1072390 w 1072390"/>
                <a:gd name="connsiteY4" fmla="*/ 890978 h 890978"/>
                <a:gd name="connsiteX5" fmla="*/ 514747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70566" y="784279"/>
                    <a:pt x="144274" y="691502"/>
                    <a:pt x="252012" y="472218"/>
                  </a:cubicBezTo>
                  <a:cubicBezTo>
                    <a:pt x="359750" y="252934"/>
                    <a:pt x="401563" y="203587"/>
                    <a:pt x="536195" y="0"/>
                  </a:cubicBezTo>
                  <a:cubicBezTo>
                    <a:pt x="590616" y="86627"/>
                    <a:pt x="699688" y="282893"/>
                    <a:pt x="788207" y="418760"/>
                  </a:cubicBezTo>
                  <a:cubicBezTo>
                    <a:pt x="876726" y="554627"/>
                    <a:pt x="991999" y="737456"/>
                    <a:pt x="1072390" y="890978"/>
                  </a:cubicBezTo>
                  <a:cubicBezTo>
                    <a:pt x="856631" y="880037"/>
                    <a:pt x="724438" y="897794"/>
                    <a:pt x="514747" y="890978"/>
                  </a:cubicBezTo>
                  <a:cubicBezTo>
                    <a:pt x="305056" y="884162"/>
                    <a:pt x="105444" y="868514"/>
                    <a:pt x="0" y="890978"/>
                  </a:cubicBezTo>
                  <a:close/>
                </a:path>
                <a:path w="1072390" h="890978" stroke="0" extrusionOk="0">
                  <a:moveTo>
                    <a:pt x="0" y="890978"/>
                  </a:moveTo>
                  <a:cubicBezTo>
                    <a:pt x="117553" y="714448"/>
                    <a:pt x="205093" y="560233"/>
                    <a:pt x="252012" y="472218"/>
                  </a:cubicBezTo>
                  <a:cubicBezTo>
                    <a:pt x="298931" y="384203"/>
                    <a:pt x="419320" y="209676"/>
                    <a:pt x="536195" y="0"/>
                  </a:cubicBezTo>
                  <a:cubicBezTo>
                    <a:pt x="596160" y="95224"/>
                    <a:pt x="717389" y="253783"/>
                    <a:pt x="793569" y="427669"/>
                  </a:cubicBezTo>
                  <a:cubicBezTo>
                    <a:pt x="869748" y="601555"/>
                    <a:pt x="1013078" y="740639"/>
                    <a:pt x="1072390" y="890978"/>
                  </a:cubicBezTo>
                  <a:cubicBezTo>
                    <a:pt x="867337" y="876605"/>
                    <a:pt x="696204" y="894696"/>
                    <a:pt x="536195" y="890978"/>
                  </a:cubicBezTo>
                  <a:cubicBezTo>
                    <a:pt x="376187" y="887260"/>
                    <a:pt x="108256" y="889279"/>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Isosceles Triangle 50">
              <a:extLst>
                <a:ext uri="{FF2B5EF4-FFF2-40B4-BE49-F238E27FC236}">
                  <a16:creationId xmlns:a16="http://schemas.microsoft.com/office/drawing/2014/main" id="{54722DBC-238F-FC5C-A000-1080991DF497}"/>
                </a:ext>
              </a:extLst>
            </p:cNvPr>
            <p:cNvSpPr/>
            <p:nvPr/>
          </p:nvSpPr>
          <p:spPr>
            <a:xfrm>
              <a:off x="11004600" y="6701970"/>
              <a:ext cx="1072390" cy="890978"/>
            </a:xfrm>
            <a:custGeom>
              <a:avLst/>
              <a:gdLst>
                <a:gd name="connsiteX0" fmla="*/ 0 w 1072390"/>
                <a:gd name="connsiteY0" fmla="*/ 890978 h 890978"/>
                <a:gd name="connsiteX1" fmla="*/ 268098 w 1072390"/>
                <a:gd name="connsiteY1" fmla="*/ 445489 h 890978"/>
                <a:gd name="connsiteX2" fmla="*/ 536195 w 1072390"/>
                <a:gd name="connsiteY2" fmla="*/ 0 h 890978"/>
                <a:gd name="connsiteX3" fmla="*/ 793569 w 1072390"/>
                <a:gd name="connsiteY3" fmla="*/ 427669 h 890978"/>
                <a:gd name="connsiteX4" fmla="*/ 1072390 w 1072390"/>
                <a:gd name="connsiteY4" fmla="*/ 890978 h 890978"/>
                <a:gd name="connsiteX5" fmla="*/ 525471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109181" y="717155"/>
                    <a:pt x="183817" y="617090"/>
                    <a:pt x="268098" y="445489"/>
                  </a:cubicBezTo>
                  <a:cubicBezTo>
                    <a:pt x="352378" y="273887"/>
                    <a:pt x="409729" y="161608"/>
                    <a:pt x="536195" y="0"/>
                  </a:cubicBezTo>
                  <a:cubicBezTo>
                    <a:pt x="601428" y="124234"/>
                    <a:pt x="744119" y="297382"/>
                    <a:pt x="793569" y="427669"/>
                  </a:cubicBezTo>
                  <a:cubicBezTo>
                    <a:pt x="843018" y="557956"/>
                    <a:pt x="978174" y="766082"/>
                    <a:pt x="1072390" y="890978"/>
                  </a:cubicBezTo>
                  <a:cubicBezTo>
                    <a:pt x="866378" y="873255"/>
                    <a:pt x="763080" y="865628"/>
                    <a:pt x="525471" y="890978"/>
                  </a:cubicBezTo>
                  <a:cubicBezTo>
                    <a:pt x="287862" y="916328"/>
                    <a:pt x="257788" y="865283"/>
                    <a:pt x="0" y="890978"/>
                  </a:cubicBezTo>
                  <a:close/>
                </a:path>
                <a:path w="1072390" h="890978" stroke="0" extrusionOk="0">
                  <a:moveTo>
                    <a:pt x="0" y="890978"/>
                  </a:moveTo>
                  <a:cubicBezTo>
                    <a:pt x="109035" y="680191"/>
                    <a:pt x="161501" y="625075"/>
                    <a:pt x="262736" y="454399"/>
                  </a:cubicBezTo>
                  <a:cubicBezTo>
                    <a:pt x="363971" y="283723"/>
                    <a:pt x="411764" y="227248"/>
                    <a:pt x="536195" y="0"/>
                  </a:cubicBezTo>
                  <a:cubicBezTo>
                    <a:pt x="678523" y="191668"/>
                    <a:pt x="767897" y="345214"/>
                    <a:pt x="809654" y="454399"/>
                  </a:cubicBezTo>
                  <a:cubicBezTo>
                    <a:pt x="851412" y="563584"/>
                    <a:pt x="993789" y="768885"/>
                    <a:pt x="1072390" y="890978"/>
                  </a:cubicBezTo>
                  <a:cubicBezTo>
                    <a:pt x="960045" y="868242"/>
                    <a:pt x="732622" y="898486"/>
                    <a:pt x="557643" y="890978"/>
                  </a:cubicBezTo>
                  <a:cubicBezTo>
                    <a:pt x="382664" y="883470"/>
                    <a:pt x="148483" y="897786"/>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Isosceles Triangle 51">
              <a:extLst>
                <a:ext uri="{FF2B5EF4-FFF2-40B4-BE49-F238E27FC236}">
                  <a16:creationId xmlns:a16="http://schemas.microsoft.com/office/drawing/2014/main" id="{24116BEC-D652-2F28-F0D0-2250161E00CE}"/>
                </a:ext>
              </a:extLst>
            </p:cNvPr>
            <p:cNvSpPr/>
            <p:nvPr/>
          </p:nvSpPr>
          <p:spPr>
            <a:xfrm rot="10800000">
              <a:off x="11921590" y="6113286"/>
              <a:ext cx="1072390" cy="890978"/>
            </a:xfrm>
            <a:custGeom>
              <a:avLst/>
              <a:gdLst>
                <a:gd name="connsiteX0" fmla="*/ 0 w 1072390"/>
                <a:gd name="connsiteY0" fmla="*/ 890978 h 890978"/>
                <a:gd name="connsiteX1" fmla="*/ 278821 w 1072390"/>
                <a:gd name="connsiteY1" fmla="*/ 427669 h 890978"/>
                <a:gd name="connsiteX2" fmla="*/ 536195 w 1072390"/>
                <a:gd name="connsiteY2" fmla="*/ 0 h 890978"/>
                <a:gd name="connsiteX3" fmla="*/ 809654 w 1072390"/>
                <a:gd name="connsiteY3" fmla="*/ 454399 h 890978"/>
                <a:gd name="connsiteX4" fmla="*/ 1072390 w 1072390"/>
                <a:gd name="connsiteY4" fmla="*/ 890978 h 890978"/>
                <a:gd name="connsiteX5" fmla="*/ 514747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78174" y="741197"/>
                    <a:pt x="214106" y="536428"/>
                    <a:pt x="278821" y="427669"/>
                  </a:cubicBezTo>
                  <a:cubicBezTo>
                    <a:pt x="343537" y="318910"/>
                    <a:pt x="395498" y="202030"/>
                    <a:pt x="536195" y="0"/>
                  </a:cubicBezTo>
                  <a:cubicBezTo>
                    <a:pt x="636415" y="186450"/>
                    <a:pt x="692835" y="291323"/>
                    <a:pt x="809654" y="454399"/>
                  </a:cubicBezTo>
                  <a:cubicBezTo>
                    <a:pt x="926473" y="617475"/>
                    <a:pt x="990807" y="755846"/>
                    <a:pt x="1072390" y="890978"/>
                  </a:cubicBezTo>
                  <a:cubicBezTo>
                    <a:pt x="795458" y="909241"/>
                    <a:pt x="677852" y="903373"/>
                    <a:pt x="514747" y="890978"/>
                  </a:cubicBezTo>
                  <a:cubicBezTo>
                    <a:pt x="351642" y="878583"/>
                    <a:pt x="142871" y="891184"/>
                    <a:pt x="0" y="890978"/>
                  </a:cubicBezTo>
                  <a:close/>
                </a:path>
                <a:path w="1072390" h="890978" stroke="0" extrusionOk="0">
                  <a:moveTo>
                    <a:pt x="0" y="890978"/>
                  </a:moveTo>
                  <a:cubicBezTo>
                    <a:pt x="98533" y="725159"/>
                    <a:pt x="195511" y="573867"/>
                    <a:pt x="257374" y="463309"/>
                  </a:cubicBezTo>
                  <a:cubicBezTo>
                    <a:pt x="319236" y="352751"/>
                    <a:pt x="457641" y="167662"/>
                    <a:pt x="536195" y="0"/>
                  </a:cubicBezTo>
                  <a:cubicBezTo>
                    <a:pt x="634907" y="172085"/>
                    <a:pt x="741301" y="351385"/>
                    <a:pt x="804293" y="445489"/>
                  </a:cubicBezTo>
                  <a:cubicBezTo>
                    <a:pt x="867285" y="539593"/>
                    <a:pt x="986387" y="764022"/>
                    <a:pt x="1072390" y="890978"/>
                  </a:cubicBezTo>
                  <a:cubicBezTo>
                    <a:pt x="879084" y="908021"/>
                    <a:pt x="681536" y="877417"/>
                    <a:pt x="546919" y="890978"/>
                  </a:cubicBezTo>
                  <a:cubicBezTo>
                    <a:pt x="412302" y="904539"/>
                    <a:pt x="235197" y="902267"/>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Isosceles Triangle 52">
              <a:extLst>
                <a:ext uri="{FF2B5EF4-FFF2-40B4-BE49-F238E27FC236}">
                  <a16:creationId xmlns:a16="http://schemas.microsoft.com/office/drawing/2014/main" id="{1ED73FC7-4431-299C-D6E1-01D95F7CC115}"/>
                </a:ext>
              </a:extLst>
            </p:cNvPr>
            <p:cNvSpPr/>
            <p:nvPr/>
          </p:nvSpPr>
          <p:spPr>
            <a:xfrm rot="10800000">
              <a:off x="9973799" y="6180591"/>
              <a:ext cx="1072390" cy="890978"/>
            </a:xfrm>
            <a:custGeom>
              <a:avLst/>
              <a:gdLst>
                <a:gd name="connsiteX0" fmla="*/ 0 w 1072390"/>
                <a:gd name="connsiteY0" fmla="*/ 890978 h 890978"/>
                <a:gd name="connsiteX1" fmla="*/ 268098 w 1072390"/>
                <a:gd name="connsiteY1" fmla="*/ 445489 h 890978"/>
                <a:gd name="connsiteX2" fmla="*/ 536195 w 1072390"/>
                <a:gd name="connsiteY2" fmla="*/ 0 h 890978"/>
                <a:gd name="connsiteX3" fmla="*/ 798931 w 1072390"/>
                <a:gd name="connsiteY3" fmla="*/ 436579 h 890978"/>
                <a:gd name="connsiteX4" fmla="*/ 1072390 w 1072390"/>
                <a:gd name="connsiteY4" fmla="*/ 890978 h 890978"/>
                <a:gd name="connsiteX5" fmla="*/ 525471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96458" y="685804"/>
                    <a:pt x="207947" y="533540"/>
                    <a:pt x="268098" y="445489"/>
                  </a:cubicBezTo>
                  <a:cubicBezTo>
                    <a:pt x="328249" y="357438"/>
                    <a:pt x="438629" y="135149"/>
                    <a:pt x="536195" y="0"/>
                  </a:cubicBezTo>
                  <a:cubicBezTo>
                    <a:pt x="652193" y="223609"/>
                    <a:pt x="730455" y="284291"/>
                    <a:pt x="798931" y="436579"/>
                  </a:cubicBezTo>
                  <a:cubicBezTo>
                    <a:pt x="867406" y="588867"/>
                    <a:pt x="996220" y="714243"/>
                    <a:pt x="1072390" y="890978"/>
                  </a:cubicBezTo>
                  <a:cubicBezTo>
                    <a:pt x="854428" y="877574"/>
                    <a:pt x="737282" y="896436"/>
                    <a:pt x="525471" y="890978"/>
                  </a:cubicBezTo>
                  <a:cubicBezTo>
                    <a:pt x="313660" y="885520"/>
                    <a:pt x="256785" y="889617"/>
                    <a:pt x="0" y="890978"/>
                  </a:cubicBezTo>
                  <a:close/>
                </a:path>
                <a:path w="1072390" h="890978" stroke="0" extrusionOk="0">
                  <a:moveTo>
                    <a:pt x="0" y="890978"/>
                  </a:moveTo>
                  <a:cubicBezTo>
                    <a:pt x="90029" y="750827"/>
                    <a:pt x="214827" y="554180"/>
                    <a:pt x="268098" y="445489"/>
                  </a:cubicBezTo>
                  <a:cubicBezTo>
                    <a:pt x="321369" y="336798"/>
                    <a:pt x="486335" y="99728"/>
                    <a:pt x="536195" y="0"/>
                  </a:cubicBezTo>
                  <a:cubicBezTo>
                    <a:pt x="662043" y="196925"/>
                    <a:pt x="735917" y="318394"/>
                    <a:pt x="788207" y="418760"/>
                  </a:cubicBezTo>
                  <a:cubicBezTo>
                    <a:pt x="840497" y="519126"/>
                    <a:pt x="964301" y="684306"/>
                    <a:pt x="1072390" y="890978"/>
                  </a:cubicBezTo>
                  <a:cubicBezTo>
                    <a:pt x="802579" y="904350"/>
                    <a:pt x="793249" y="870032"/>
                    <a:pt x="514747" y="890978"/>
                  </a:cubicBezTo>
                  <a:cubicBezTo>
                    <a:pt x="236245" y="911924"/>
                    <a:pt x="136351" y="875035"/>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 name="Group 2">
            <a:extLst>
              <a:ext uri="{FF2B5EF4-FFF2-40B4-BE49-F238E27FC236}">
                <a16:creationId xmlns:a16="http://schemas.microsoft.com/office/drawing/2014/main" id="{27F68092-4EA7-776F-78DA-B28D8C9D4449}"/>
              </a:ext>
            </a:extLst>
          </p:cNvPr>
          <p:cNvGrpSpPr/>
          <p:nvPr/>
        </p:nvGrpSpPr>
        <p:grpSpPr>
          <a:xfrm>
            <a:off x="-1452895" y="-329671"/>
            <a:ext cx="4657790" cy="3837628"/>
            <a:chOff x="-1452895" y="-329671"/>
            <a:chExt cx="4657790" cy="3837628"/>
          </a:xfrm>
        </p:grpSpPr>
        <p:sp>
          <p:nvSpPr>
            <p:cNvPr id="56" name="Isosceles Triangle 55">
              <a:extLst>
                <a:ext uri="{FF2B5EF4-FFF2-40B4-BE49-F238E27FC236}">
                  <a16:creationId xmlns:a16="http://schemas.microsoft.com/office/drawing/2014/main" id="{F60FD74F-6F7A-3E8E-479F-D6101821F701}"/>
                </a:ext>
              </a:extLst>
            </p:cNvPr>
            <p:cNvSpPr/>
            <p:nvPr/>
          </p:nvSpPr>
          <p:spPr>
            <a:xfrm>
              <a:off x="-1452895" y="290657"/>
              <a:ext cx="1833981" cy="1523734"/>
            </a:xfrm>
            <a:custGeom>
              <a:avLst/>
              <a:gdLst>
                <a:gd name="connsiteX0" fmla="*/ 0 w 1833981"/>
                <a:gd name="connsiteY0" fmla="*/ 1523734 h 1523734"/>
                <a:gd name="connsiteX1" fmla="*/ 287324 w 1833981"/>
                <a:gd name="connsiteY1" fmla="*/ 1046297 h 1523734"/>
                <a:gd name="connsiteX2" fmla="*/ 574648 w 1833981"/>
                <a:gd name="connsiteY2" fmla="*/ 568861 h 1523734"/>
                <a:gd name="connsiteX3" fmla="*/ 916991 w 1833981"/>
                <a:gd name="connsiteY3" fmla="*/ 0 h 1523734"/>
                <a:gd name="connsiteX4" fmla="*/ 1240994 w 1833981"/>
                <a:gd name="connsiteY4" fmla="*/ 538386 h 1523734"/>
                <a:gd name="connsiteX5" fmla="*/ 1537488 w 1833981"/>
                <a:gd name="connsiteY5" fmla="*/ 1031060 h 1523734"/>
                <a:gd name="connsiteX6" fmla="*/ 1833981 w 1833981"/>
                <a:gd name="connsiteY6" fmla="*/ 1523734 h 1523734"/>
                <a:gd name="connsiteX7" fmla="*/ 1357146 w 1833981"/>
                <a:gd name="connsiteY7" fmla="*/ 1523734 h 1523734"/>
                <a:gd name="connsiteX8" fmla="*/ 898651 w 1833981"/>
                <a:gd name="connsiteY8" fmla="*/ 1523734 h 1523734"/>
                <a:gd name="connsiteX9" fmla="*/ 403476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95899" y="1277350"/>
                    <a:pt x="243583" y="1163486"/>
                    <a:pt x="287324" y="1046297"/>
                  </a:cubicBezTo>
                  <a:cubicBezTo>
                    <a:pt x="331065" y="929108"/>
                    <a:pt x="536353" y="758932"/>
                    <a:pt x="574648" y="568861"/>
                  </a:cubicBezTo>
                  <a:cubicBezTo>
                    <a:pt x="612943" y="378790"/>
                    <a:pt x="833431" y="201706"/>
                    <a:pt x="916991" y="0"/>
                  </a:cubicBezTo>
                  <a:cubicBezTo>
                    <a:pt x="1071596" y="205520"/>
                    <a:pt x="1103801" y="357331"/>
                    <a:pt x="1240994" y="538386"/>
                  </a:cubicBezTo>
                  <a:cubicBezTo>
                    <a:pt x="1378187" y="719440"/>
                    <a:pt x="1391245" y="809169"/>
                    <a:pt x="1537488" y="1031060"/>
                  </a:cubicBezTo>
                  <a:cubicBezTo>
                    <a:pt x="1683731" y="1252951"/>
                    <a:pt x="1747334" y="1394192"/>
                    <a:pt x="1833981" y="1523734"/>
                  </a:cubicBezTo>
                  <a:cubicBezTo>
                    <a:pt x="1615050" y="1536032"/>
                    <a:pt x="1583116" y="1493300"/>
                    <a:pt x="1357146" y="1523734"/>
                  </a:cubicBezTo>
                  <a:cubicBezTo>
                    <a:pt x="1131177" y="1554168"/>
                    <a:pt x="1059397" y="1476985"/>
                    <a:pt x="898651" y="1523734"/>
                  </a:cubicBezTo>
                  <a:cubicBezTo>
                    <a:pt x="737906" y="1570483"/>
                    <a:pt x="560510" y="1485358"/>
                    <a:pt x="403476" y="1523734"/>
                  </a:cubicBezTo>
                  <a:cubicBezTo>
                    <a:pt x="246443" y="1562110"/>
                    <a:pt x="91770" y="1480133"/>
                    <a:pt x="0" y="1523734"/>
                  </a:cubicBezTo>
                  <a:close/>
                </a:path>
                <a:path w="1833981" h="1523734" stroke="0" extrusionOk="0">
                  <a:moveTo>
                    <a:pt x="0" y="1523734"/>
                  </a:moveTo>
                  <a:cubicBezTo>
                    <a:pt x="28371" y="1346173"/>
                    <a:pt x="251015" y="1135058"/>
                    <a:pt x="305664" y="1015823"/>
                  </a:cubicBezTo>
                  <a:cubicBezTo>
                    <a:pt x="360313" y="896588"/>
                    <a:pt x="567245" y="670899"/>
                    <a:pt x="592988" y="538386"/>
                  </a:cubicBezTo>
                  <a:cubicBezTo>
                    <a:pt x="618731" y="405873"/>
                    <a:pt x="876109" y="166302"/>
                    <a:pt x="916991" y="0"/>
                  </a:cubicBezTo>
                  <a:cubicBezTo>
                    <a:pt x="1095639" y="185380"/>
                    <a:pt x="1103095" y="331545"/>
                    <a:pt x="1204315" y="477437"/>
                  </a:cubicBezTo>
                  <a:cubicBezTo>
                    <a:pt x="1305535" y="623329"/>
                    <a:pt x="1350397" y="829236"/>
                    <a:pt x="1482468" y="939636"/>
                  </a:cubicBezTo>
                  <a:cubicBezTo>
                    <a:pt x="1614539" y="1050036"/>
                    <a:pt x="1667268" y="1402426"/>
                    <a:pt x="1833981" y="1523734"/>
                  </a:cubicBezTo>
                  <a:cubicBezTo>
                    <a:pt x="1690619" y="1564185"/>
                    <a:pt x="1449837" y="1470993"/>
                    <a:pt x="1338806" y="1523734"/>
                  </a:cubicBezTo>
                  <a:cubicBezTo>
                    <a:pt x="1227775" y="1576475"/>
                    <a:pt x="1058113" y="1491717"/>
                    <a:pt x="935330" y="1523734"/>
                  </a:cubicBezTo>
                  <a:cubicBezTo>
                    <a:pt x="812547" y="1555751"/>
                    <a:pt x="721875" y="1511438"/>
                    <a:pt x="513515" y="1523734"/>
                  </a:cubicBezTo>
                  <a:cubicBezTo>
                    <a:pt x="305155" y="1536030"/>
                    <a:pt x="128913" y="1463555"/>
                    <a:pt x="0" y="152373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Isosceles Triangle 62">
              <a:extLst>
                <a:ext uri="{FF2B5EF4-FFF2-40B4-BE49-F238E27FC236}">
                  <a16:creationId xmlns:a16="http://schemas.microsoft.com/office/drawing/2014/main" id="{2A78FC8A-B592-C2B0-DAB5-8FBFAE65345D}"/>
                </a:ext>
              </a:extLst>
            </p:cNvPr>
            <p:cNvSpPr/>
            <p:nvPr/>
          </p:nvSpPr>
          <p:spPr>
            <a:xfrm>
              <a:off x="-1092534" y="664042"/>
              <a:ext cx="1072390" cy="890978"/>
            </a:xfrm>
            <a:custGeom>
              <a:avLst/>
              <a:gdLst>
                <a:gd name="connsiteX0" fmla="*/ 0 w 1072390"/>
                <a:gd name="connsiteY0" fmla="*/ 890978 h 890978"/>
                <a:gd name="connsiteX1" fmla="*/ 278821 w 1072390"/>
                <a:gd name="connsiteY1" fmla="*/ 427669 h 890978"/>
                <a:gd name="connsiteX2" fmla="*/ 536195 w 1072390"/>
                <a:gd name="connsiteY2" fmla="*/ 0 h 890978"/>
                <a:gd name="connsiteX3" fmla="*/ 809654 w 1072390"/>
                <a:gd name="connsiteY3" fmla="*/ 454399 h 890978"/>
                <a:gd name="connsiteX4" fmla="*/ 1072390 w 1072390"/>
                <a:gd name="connsiteY4" fmla="*/ 890978 h 890978"/>
                <a:gd name="connsiteX5" fmla="*/ 514747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78174" y="741197"/>
                    <a:pt x="214106" y="536428"/>
                    <a:pt x="278821" y="427669"/>
                  </a:cubicBezTo>
                  <a:cubicBezTo>
                    <a:pt x="343537" y="318910"/>
                    <a:pt x="395498" y="202030"/>
                    <a:pt x="536195" y="0"/>
                  </a:cubicBezTo>
                  <a:cubicBezTo>
                    <a:pt x="636415" y="186450"/>
                    <a:pt x="692835" y="291323"/>
                    <a:pt x="809654" y="454399"/>
                  </a:cubicBezTo>
                  <a:cubicBezTo>
                    <a:pt x="926473" y="617475"/>
                    <a:pt x="990807" y="755846"/>
                    <a:pt x="1072390" y="890978"/>
                  </a:cubicBezTo>
                  <a:cubicBezTo>
                    <a:pt x="795458" y="909241"/>
                    <a:pt x="677852" y="903373"/>
                    <a:pt x="514747" y="890978"/>
                  </a:cubicBezTo>
                  <a:cubicBezTo>
                    <a:pt x="351642" y="878583"/>
                    <a:pt x="142871" y="891184"/>
                    <a:pt x="0" y="890978"/>
                  </a:cubicBezTo>
                  <a:close/>
                </a:path>
                <a:path w="1072390" h="890978" stroke="0" extrusionOk="0">
                  <a:moveTo>
                    <a:pt x="0" y="890978"/>
                  </a:moveTo>
                  <a:cubicBezTo>
                    <a:pt x="98533" y="725159"/>
                    <a:pt x="195511" y="573867"/>
                    <a:pt x="257374" y="463309"/>
                  </a:cubicBezTo>
                  <a:cubicBezTo>
                    <a:pt x="319236" y="352751"/>
                    <a:pt x="457641" y="167662"/>
                    <a:pt x="536195" y="0"/>
                  </a:cubicBezTo>
                  <a:cubicBezTo>
                    <a:pt x="634907" y="172085"/>
                    <a:pt x="741301" y="351385"/>
                    <a:pt x="804293" y="445489"/>
                  </a:cubicBezTo>
                  <a:cubicBezTo>
                    <a:pt x="867285" y="539593"/>
                    <a:pt x="986387" y="764022"/>
                    <a:pt x="1072390" y="890978"/>
                  </a:cubicBezTo>
                  <a:cubicBezTo>
                    <a:pt x="879084" y="908021"/>
                    <a:pt x="681536" y="877417"/>
                    <a:pt x="546919" y="890978"/>
                  </a:cubicBezTo>
                  <a:cubicBezTo>
                    <a:pt x="412302" y="904539"/>
                    <a:pt x="235197" y="902267"/>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 name="Group 1">
              <a:extLst>
                <a:ext uri="{FF2B5EF4-FFF2-40B4-BE49-F238E27FC236}">
                  <a16:creationId xmlns:a16="http://schemas.microsoft.com/office/drawing/2014/main" id="{7B95F0EC-BBDF-1A4E-3D76-34D7742D84D8}"/>
                </a:ext>
              </a:extLst>
            </p:cNvPr>
            <p:cNvGrpSpPr/>
            <p:nvPr/>
          </p:nvGrpSpPr>
          <p:grpSpPr>
            <a:xfrm>
              <a:off x="-1239406" y="-329671"/>
              <a:ext cx="4444301" cy="3837628"/>
              <a:chOff x="-1239406" y="-329671"/>
              <a:chExt cx="4444301" cy="3837628"/>
            </a:xfrm>
          </p:grpSpPr>
          <p:sp>
            <p:nvSpPr>
              <p:cNvPr id="55" name="Isosceles Triangle 54">
                <a:extLst>
                  <a:ext uri="{FF2B5EF4-FFF2-40B4-BE49-F238E27FC236}">
                    <a16:creationId xmlns:a16="http://schemas.microsoft.com/office/drawing/2014/main" id="{503F1A9B-1EB0-1CED-85DB-E9FC67237A2B}"/>
                  </a:ext>
                </a:extLst>
              </p:cNvPr>
              <p:cNvSpPr/>
              <p:nvPr/>
            </p:nvSpPr>
            <p:spPr>
              <a:xfrm rot="10800000">
                <a:off x="-556339" y="-122942"/>
                <a:ext cx="1833981" cy="1523734"/>
              </a:xfrm>
              <a:custGeom>
                <a:avLst/>
                <a:gdLst>
                  <a:gd name="connsiteX0" fmla="*/ 0 w 1833981"/>
                  <a:gd name="connsiteY0" fmla="*/ 1523734 h 1523734"/>
                  <a:gd name="connsiteX1" fmla="*/ 278154 w 1833981"/>
                  <a:gd name="connsiteY1" fmla="*/ 1061535 h 1523734"/>
                  <a:gd name="connsiteX2" fmla="*/ 602157 w 1833981"/>
                  <a:gd name="connsiteY2" fmla="*/ 523149 h 1523734"/>
                  <a:gd name="connsiteX3" fmla="*/ 916991 w 1833981"/>
                  <a:gd name="connsiteY3" fmla="*/ 0 h 1523734"/>
                  <a:gd name="connsiteX4" fmla="*/ 1195145 w 1833981"/>
                  <a:gd name="connsiteY4" fmla="*/ 462199 h 1523734"/>
                  <a:gd name="connsiteX5" fmla="*/ 1519148 w 1833981"/>
                  <a:gd name="connsiteY5" fmla="*/ 1000585 h 1523734"/>
                  <a:gd name="connsiteX6" fmla="*/ 1833981 w 1833981"/>
                  <a:gd name="connsiteY6" fmla="*/ 1523734 h 1523734"/>
                  <a:gd name="connsiteX7" fmla="*/ 1430505 w 1833981"/>
                  <a:gd name="connsiteY7" fmla="*/ 1523734 h 1523734"/>
                  <a:gd name="connsiteX8" fmla="*/ 1008690 w 1833981"/>
                  <a:gd name="connsiteY8" fmla="*/ 1523734 h 1523734"/>
                  <a:gd name="connsiteX9" fmla="*/ 531854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99091" y="1317561"/>
                      <a:pt x="145210" y="1288035"/>
                      <a:pt x="278154" y="1061535"/>
                    </a:cubicBezTo>
                    <a:cubicBezTo>
                      <a:pt x="411097" y="835035"/>
                      <a:pt x="529116" y="646542"/>
                      <a:pt x="602157" y="523149"/>
                    </a:cubicBezTo>
                    <a:cubicBezTo>
                      <a:pt x="675198" y="399756"/>
                      <a:pt x="855022" y="189944"/>
                      <a:pt x="916991" y="0"/>
                    </a:cubicBezTo>
                    <a:cubicBezTo>
                      <a:pt x="1097713" y="201242"/>
                      <a:pt x="1032626" y="280372"/>
                      <a:pt x="1195145" y="462199"/>
                    </a:cubicBezTo>
                    <a:cubicBezTo>
                      <a:pt x="1357664" y="644026"/>
                      <a:pt x="1312856" y="803545"/>
                      <a:pt x="1519148" y="1000585"/>
                    </a:cubicBezTo>
                    <a:cubicBezTo>
                      <a:pt x="1725440" y="1197625"/>
                      <a:pt x="1697056" y="1435384"/>
                      <a:pt x="1833981" y="1523734"/>
                    </a:cubicBezTo>
                    <a:cubicBezTo>
                      <a:pt x="1668097" y="1540547"/>
                      <a:pt x="1581316" y="1509360"/>
                      <a:pt x="1430505" y="1523734"/>
                    </a:cubicBezTo>
                    <a:cubicBezTo>
                      <a:pt x="1279694" y="1538108"/>
                      <a:pt x="1113016" y="1520061"/>
                      <a:pt x="1008690" y="1523734"/>
                    </a:cubicBezTo>
                    <a:cubicBezTo>
                      <a:pt x="904365" y="1527407"/>
                      <a:pt x="750474" y="1501746"/>
                      <a:pt x="531854" y="1523734"/>
                    </a:cubicBezTo>
                    <a:cubicBezTo>
                      <a:pt x="313234" y="1545722"/>
                      <a:pt x="122153" y="1481900"/>
                      <a:pt x="0" y="1523734"/>
                    </a:cubicBezTo>
                    <a:close/>
                  </a:path>
                  <a:path w="1833981" h="1523734" stroke="0" extrusionOk="0">
                    <a:moveTo>
                      <a:pt x="0" y="1523734"/>
                    </a:moveTo>
                    <a:cubicBezTo>
                      <a:pt x="40822" y="1397924"/>
                      <a:pt x="231013" y="1166413"/>
                      <a:pt x="278154" y="1061535"/>
                    </a:cubicBezTo>
                    <a:cubicBezTo>
                      <a:pt x="325295" y="956657"/>
                      <a:pt x="500028" y="718941"/>
                      <a:pt x="602157" y="523149"/>
                    </a:cubicBezTo>
                    <a:cubicBezTo>
                      <a:pt x="704286" y="327357"/>
                      <a:pt x="880815" y="138470"/>
                      <a:pt x="916991" y="0"/>
                    </a:cubicBezTo>
                    <a:cubicBezTo>
                      <a:pt x="1010221" y="95223"/>
                      <a:pt x="1099946" y="419573"/>
                      <a:pt x="1222654" y="507911"/>
                    </a:cubicBezTo>
                    <a:cubicBezTo>
                      <a:pt x="1345362" y="596249"/>
                      <a:pt x="1350482" y="820253"/>
                      <a:pt x="1546657" y="1046297"/>
                    </a:cubicBezTo>
                    <a:cubicBezTo>
                      <a:pt x="1742832" y="1272341"/>
                      <a:pt x="1743871" y="1425458"/>
                      <a:pt x="1833981" y="1523734"/>
                    </a:cubicBezTo>
                    <a:cubicBezTo>
                      <a:pt x="1614528" y="1540945"/>
                      <a:pt x="1577096" y="1519361"/>
                      <a:pt x="1338806" y="1523734"/>
                    </a:cubicBezTo>
                    <a:cubicBezTo>
                      <a:pt x="1100516" y="1528107"/>
                      <a:pt x="1058571" y="1485554"/>
                      <a:pt x="843631" y="1523734"/>
                    </a:cubicBezTo>
                    <a:cubicBezTo>
                      <a:pt x="628691" y="1561914"/>
                      <a:pt x="359940" y="1497758"/>
                      <a:pt x="0" y="152373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Isosceles Triangle 56">
                <a:extLst>
                  <a:ext uri="{FF2B5EF4-FFF2-40B4-BE49-F238E27FC236}">
                    <a16:creationId xmlns:a16="http://schemas.microsoft.com/office/drawing/2014/main" id="{8257AD49-D79E-F3CB-8FFA-8A54634D1E86}"/>
                  </a:ext>
                </a:extLst>
              </p:cNvPr>
              <p:cNvSpPr/>
              <p:nvPr/>
            </p:nvSpPr>
            <p:spPr>
              <a:xfrm rot="10800000">
                <a:off x="-1239406" y="1984223"/>
                <a:ext cx="1833981" cy="1523734"/>
              </a:xfrm>
              <a:custGeom>
                <a:avLst/>
                <a:gdLst>
                  <a:gd name="connsiteX0" fmla="*/ 0 w 1833981"/>
                  <a:gd name="connsiteY0" fmla="*/ 1523734 h 1523734"/>
                  <a:gd name="connsiteX1" fmla="*/ 296494 w 1833981"/>
                  <a:gd name="connsiteY1" fmla="*/ 1031060 h 1523734"/>
                  <a:gd name="connsiteX2" fmla="*/ 620497 w 1833981"/>
                  <a:gd name="connsiteY2" fmla="*/ 492674 h 1523734"/>
                  <a:gd name="connsiteX3" fmla="*/ 916991 w 1833981"/>
                  <a:gd name="connsiteY3" fmla="*/ 0 h 1523734"/>
                  <a:gd name="connsiteX4" fmla="*/ 1231824 w 1833981"/>
                  <a:gd name="connsiteY4" fmla="*/ 523149 h 1523734"/>
                  <a:gd name="connsiteX5" fmla="*/ 1537488 w 1833981"/>
                  <a:gd name="connsiteY5" fmla="*/ 1031060 h 1523734"/>
                  <a:gd name="connsiteX6" fmla="*/ 1833981 w 1833981"/>
                  <a:gd name="connsiteY6" fmla="*/ 1523734 h 1523734"/>
                  <a:gd name="connsiteX7" fmla="*/ 1338806 w 1833981"/>
                  <a:gd name="connsiteY7" fmla="*/ 1523734 h 1523734"/>
                  <a:gd name="connsiteX8" fmla="*/ 898651 w 1833981"/>
                  <a:gd name="connsiteY8" fmla="*/ 1523734 h 1523734"/>
                  <a:gd name="connsiteX9" fmla="*/ 476835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59814" y="1381043"/>
                      <a:pt x="231876" y="1193815"/>
                      <a:pt x="296494" y="1031060"/>
                    </a:cubicBezTo>
                    <a:cubicBezTo>
                      <a:pt x="361112" y="868305"/>
                      <a:pt x="465716" y="761724"/>
                      <a:pt x="620497" y="492674"/>
                    </a:cubicBezTo>
                    <a:cubicBezTo>
                      <a:pt x="775279" y="223624"/>
                      <a:pt x="828435" y="213195"/>
                      <a:pt x="916991" y="0"/>
                    </a:cubicBezTo>
                    <a:cubicBezTo>
                      <a:pt x="1039175" y="92673"/>
                      <a:pt x="1088717" y="398482"/>
                      <a:pt x="1231824" y="523149"/>
                    </a:cubicBezTo>
                    <a:cubicBezTo>
                      <a:pt x="1374932" y="647816"/>
                      <a:pt x="1385165" y="791407"/>
                      <a:pt x="1537488" y="1031060"/>
                    </a:cubicBezTo>
                    <a:cubicBezTo>
                      <a:pt x="1689811" y="1270713"/>
                      <a:pt x="1714263" y="1342416"/>
                      <a:pt x="1833981" y="1523734"/>
                    </a:cubicBezTo>
                    <a:cubicBezTo>
                      <a:pt x="1627807" y="1527757"/>
                      <a:pt x="1543763" y="1500188"/>
                      <a:pt x="1338806" y="1523734"/>
                    </a:cubicBezTo>
                    <a:cubicBezTo>
                      <a:pt x="1133849" y="1547280"/>
                      <a:pt x="1046705" y="1514569"/>
                      <a:pt x="898651" y="1523734"/>
                    </a:cubicBezTo>
                    <a:cubicBezTo>
                      <a:pt x="750597" y="1532899"/>
                      <a:pt x="609408" y="1488288"/>
                      <a:pt x="476835" y="1523734"/>
                    </a:cubicBezTo>
                    <a:cubicBezTo>
                      <a:pt x="344262" y="1559180"/>
                      <a:pt x="187397" y="1477537"/>
                      <a:pt x="0" y="1523734"/>
                    </a:cubicBezTo>
                    <a:close/>
                  </a:path>
                  <a:path w="1833981" h="1523734" stroke="0" extrusionOk="0">
                    <a:moveTo>
                      <a:pt x="0" y="1523734"/>
                    </a:moveTo>
                    <a:cubicBezTo>
                      <a:pt x="38704" y="1392217"/>
                      <a:pt x="216749" y="1248071"/>
                      <a:pt x="324003" y="985348"/>
                    </a:cubicBezTo>
                    <a:cubicBezTo>
                      <a:pt x="431258" y="722625"/>
                      <a:pt x="510517" y="714654"/>
                      <a:pt x="648007" y="446962"/>
                    </a:cubicBezTo>
                    <a:cubicBezTo>
                      <a:pt x="785497" y="179270"/>
                      <a:pt x="866970" y="121938"/>
                      <a:pt x="916991" y="0"/>
                    </a:cubicBezTo>
                    <a:cubicBezTo>
                      <a:pt x="1033959" y="127983"/>
                      <a:pt x="1115695" y="391960"/>
                      <a:pt x="1204315" y="477437"/>
                    </a:cubicBezTo>
                    <a:cubicBezTo>
                      <a:pt x="1292935" y="562914"/>
                      <a:pt x="1327841" y="798630"/>
                      <a:pt x="1528318" y="1015823"/>
                    </a:cubicBezTo>
                    <a:cubicBezTo>
                      <a:pt x="1728795" y="1233016"/>
                      <a:pt x="1725779" y="1396339"/>
                      <a:pt x="1833981" y="1523734"/>
                    </a:cubicBezTo>
                    <a:cubicBezTo>
                      <a:pt x="1701809" y="1523889"/>
                      <a:pt x="1477267" y="1506912"/>
                      <a:pt x="1357146" y="1523734"/>
                    </a:cubicBezTo>
                    <a:cubicBezTo>
                      <a:pt x="1237026" y="1540556"/>
                      <a:pt x="1101491" y="1498460"/>
                      <a:pt x="935330" y="1523734"/>
                    </a:cubicBezTo>
                    <a:cubicBezTo>
                      <a:pt x="769169" y="1549008"/>
                      <a:pt x="585187" y="1509775"/>
                      <a:pt x="495175" y="1523734"/>
                    </a:cubicBezTo>
                    <a:cubicBezTo>
                      <a:pt x="405164" y="1537693"/>
                      <a:pt x="140230" y="1511253"/>
                      <a:pt x="0" y="152373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Isosceles Triangle 57">
                <a:extLst>
                  <a:ext uri="{FF2B5EF4-FFF2-40B4-BE49-F238E27FC236}">
                    <a16:creationId xmlns:a16="http://schemas.microsoft.com/office/drawing/2014/main" id="{3F515A36-E4C9-C8C1-3006-42298FBB4374}"/>
                  </a:ext>
                </a:extLst>
              </p:cNvPr>
              <p:cNvSpPr/>
              <p:nvPr/>
            </p:nvSpPr>
            <p:spPr>
              <a:xfrm>
                <a:off x="474357" y="138611"/>
                <a:ext cx="1833981" cy="1523734"/>
              </a:xfrm>
              <a:custGeom>
                <a:avLst/>
                <a:gdLst>
                  <a:gd name="connsiteX0" fmla="*/ 0 w 1833981"/>
                  <a:gd name="connsiteY0" fmla="*/ 1523734 h 1523734"/>
                  <a:gd name="connsiteX1" fmla="*/ 305664 w 1833981"/>
                  <a:gd name="connsiteY1" fmla="*/ 1015823 h 1523734"/>
                  <a:gd name="connsiteX2" fmla="*/ 620497 w 1833981"/>
                  <a:gd name="connsiteY2" fmla="*/ 492674 h 1523734"/>
                  <a:gd name="connsiteX3" fmla="*/ 916991 w 1833981"/>
                  <a:gd name="connsiteY3" fmla="*/ 0 h 1523734"/>
                  <a:gd name="connsiteX4" fmla="*/ 1204315 w 1833981"/>
                  <a:gd name="connsiteY4" fmla="*/ 477437 h 1523734"/>
                  <a:gd name="connsiteX5" fmla="*/ 1482468 w 1833981"/>
                  <a:gd name="connsiteY5" fmla="*/ 939636 h 1523734"/>
                  <a:gd name="connsiteX6" fmla="*/ 1833981 w 1833981"/>
                  <a:gd name="connsiteY6" fmla="*/ 1523734 h 1523734"/>
                  <a:gd name="connsiteX7" fmla="*/ 1412165 w 1833981"/>
                  <a:gd name="connsiteY7" fmla="*/ 1523734 h 1523734"/>
                  <a:gd name="connsiteX8" fmla="*/ 972010 w 1833981"/>
                  <a:gd name="connsiteY8" fmla="*/ 1523734 h 1523734"/>
                  <a:gd name="connsiteX9" fmla="*/ 550194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41513" y="1320431"/>
                      <a:pt x="299876" y="1157849"/>
                      <a:pt x="305664" y="1015823"/>
                    </a:cubicBezTo>
                    <a:cubicBezTo>
                      <a:pt x="311452" y="873797"/>
                      <a:pt x="513978" y="722030"/>
                      <a:pt x="620497" y="492674"/>
                    </a:cubicBezTo>
                    <a:cubicBezTo>
                      <a:pt x="727016" y="263318"/>
                      <a:pt x="823499" y="269337"/>
                      <a:pt x="916991" y="0"/>
                    </a:cubicBezTo>
                    <a:cubicBezTo>
                      <a:pt x="1043994" y="138259"/>
                      <a:pt x="1096590" y="374555"/>
                      <a:pt x="1204315" y="477437"/>
                    </a:cubicBezTo>
                    <a:cubicBezTo>
                      <a:pt x="1312040" y="580319"/>
                      <a:pt x="1354499" y="804344"/>
                      <a:pt x="1482468" y="939636"/>
                    </a:cubicBezTo>
                    <a:cubicBezTo>
                      <a:pt x="1610438" y="1074928"/>
                      <a:pt x="1705020" y="1374365"/>
                      <a:pt x="1833981" y="1523734"/>
                    </a:cubicBezTo>
                    <a:cubicBezTo>
                      <a:pt x="1710637" y="1551816"/>
                      <a:pt x="1561480" y="1504416"/>
                      <a:pt x="1412165" y="1523734"/>
                    </a:cubicBezTo>
                    <a:cubicBezTo>
                      <a:pt x="1262850" y="1543052"/>
                      <a:pt x="1171879" y="1521703"/>
                      <a:pt x="972010" y="1523734"/>
                    </a:cubicBezTo>
                    <a:cubicBezTo>
                      <a:pt x="772142" y="1525765"/>
                      <a:pt x="715167" y="1509303"/>
                      <a:pt x="550194" y="1523734"/>
                    </a:cubicBezTo>
                    <a:cubicBezTo>
                      <a:pt x="385221" y="1538165"/>
                      <a:pt x="205704" y="1506105"/>
                      <a:pt x="0" y="1523734"/>
                    </a:cubicBezTo>
                    <a:close/>
                  </a:path>
                  <a:path w="1833981" h="1523734" stroke="0" extrusionOk="0">
                    <a:moveTo>
                      <a:pt x="0" y="1523734"/>
                    </a:moveTo>
                    <a:cubicBezTo>
                      <a:pt x="94778" y="1318808"/>
                      <a:pt x="228451" y="1230713"/>
                      <a:pt x="314834" y="1000585"/>
                    </a:cubicBezTo>
                    <a:cubicBezTo>
                      <a:pt x="401217" y="770457"/>
                      <a:pt x="528500" y="682336"/>
                      <a:pt x="592988" y="538386"/>
                    </a:cubicBezTo>
                    <a:cubicBezTo>
                      <a:pt x="657476" y="394436"/>
                      <a:pt x="777335" y="255625"/>
                      <a:pt x="916991" y="0"/>
                    </a:cubicBezTo>
                    <a:cubicBezTo>
                      <a:pt x="1023459" y="130422"/>
                      <a:pt x="1052803" y="337989"/>
                      <a:pt x="1213484" y="492674"/>
                    </a:cubicBezTo>
                    <a:cubicBezTo>
                      <a:pt x="1374165" y="647359"/>
                      <a:pt x="1393483" y="865060"/>
                      <a:pt x="1528318" y="1015823"/>
                    </a:cubicBezTo>
                    <a:cubicBezTo>
                      <a:pt x="1663152" y="1166586"/>
                      <a:pt x="1679286" y="1315066"/>
                      <a:pt x="1833981" y="1523734"/>
                    </a:cubicBezTo>
                    <a:cubicBezTo>
                      <a:pt x="1702718" y="1550781"/>
                      <a:pt x="1549444" y="1488308"/>
                      <a:pt x="1338806" y="1523734"/>
                    </a:cubicBezTo>
                    <a:cubicBezTo>
                      <a:pt x="1128169" y="1559160"/>
                      <a:pt x="1074408" y="1512623"/>
                      <a:pt x="880311" y="1523734"/>
                    </a:cubicBezTo>
                    <a:cubicBezTo>
                      <a:pt x="686215" y="1534845"/>
                      <a:pt x="548139" y="1487200"/>
                      <a:pt x="421816" y="1523734"/>
                    </a:cubicBezTo>
                    <a:cubicBezTo>
                      <a:pt x="295493" y="1560268"/>
                      <a:pt x="163831" y="1490587"/>
                      <a:pt x="0" y="152373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Isosceles Triangle 58">
                <a:extLst>
                  <a:ext uri="{FF2B5EF4-FFF2-40B4-BE49-F238E27FC236}">
                    <a16:creationId xmlns:a16="http://schemas.microsoft.com/office/drawing/2014/main" id="{D86F9541-E890-977B-0953-12D61E9997E8}"/>
                  </a:ext>
                </a:extLst>
              </p:cNvPr>
              <p:cNvSpPr/>
              <p:nvPr/>
            </p:nvSpPr>
            <p:spPr>
              <a:xfrm rot="10800000">
                <a:off x="1370914" y="-329671"/>
                <a:ext cx="1833981" cy="1523734"/>
              </a:xfrm>
              <a:custGeom>
                <a:avLst/>
                <a:gdLst>
                  <a:gd name="connsiteX0" fmla="*/ 0 w 1833981"/>
                  <a:gd name="connsiteY0" fmla="*/ 1523734 h 1523734"/>
                  <a:gd name="connsiteX1" fmla="*/ 314834 w 1833981"/>
                  <a:gd name="connsiteY1" fmla="*/ 1000585 h 1523734"/>
                  <a:gd name="connsiteX2" fmla="*/ 620497 w 1833981"/>
                  <a:gd name="connsiteY2" fmla="*/ 492674 h 1523734"/>
                  <a:gd name="connsiteX3" fmla="*/ 916991 w 1833981"/>
                  <a:gd name="connsiteY3" fmla="*/ 0 h 1523734"/>
                  <a:gd name="connsiteX4" fmla="*/ 1240994 w 1833981"/>
                  <a:gd name="connsiteY4" fmla="*/ 538386 h 1523734"/>
                  <a:gd name="connsiteX5" fmla="*/ 1528318 w 1833981"/>
                  <a:gd name="connsiteY5" fmla="*/ 1015823 h 1523734"/>
                  <a:gd name="connsiteX6" fmla="*/ 1833981 w 1833981"/>
                  <a:gd name="connsiteY6" fmla="*/ 1523734 h 1523734"/>
                  <a:gd name="connsiteX7" fmla="*/ 1357146 w 1833981"/>
                  <a:gd name="connsiteY7" fmla="*/ 1523734 h 1523734"/>
                  <a:gd name="connsiteX8" fmla="*/ 935330 w 1833981"/>
                  <a:gd name="connsiteY8" fmla="*/ 1523734 h 1523734"/>
                  <a:gd name="connsiteX9" fmla="*/ 458495 w 1833981"/>
                  <a:gd name="connsiteY9" fmla="*/ 1523734 h 1523734"/>
                  <a:gd name="connsiteX10" fmla="*/ 0 w 1833981"/>
                  <a:gd name="connsiteY10" fmla="*/ 1523734 h 152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33981" h="1523734" fill="none" extrusionOk="0">
                    <a:moveTo>
                      <a:pt x="0" y="1523734"/>
                    </a:moveTo>
                    <a:cubicBezTo>
                      <a:pt x="87673" y="1325705"/>
                      <a:pt x="221777" y="1271447"/>
                      <a:pt x="314834" y="1000585"/>
                    </a:cubicBezTo>
                    <a:cubicBezTo>
                      <a:pt x="407891" y="729723"/>
                      <a:pt x="488712" y="753035"/>
                      <a:pt x="620497" y="492674"/>
                    </a:cubicBezTo>
                    <a:cubicBezTo>
                      <a:pt x="752282" y="232313"/>
                      <a:pt x="865591" y="204143"/>
                      <a:pt x="916991" y="0"/>
                    </a:cubicBezTo>
                    <a:cubicBezTo>
                      <a:pt x="1057984" y="177190"/>
                      <a:pt x="1126548" y="439259"/>
                      <a:pt x="1240994" y="538386"/>
                    </a:cubicBezTo>
                    <a:cubicBezTo>
                      <a:pt x="1355440" y="637513"/>
                      <a:pt x="1435939" y="880921"/>
                      <a:pt x="1528318" y="1015823"/>
                    </a:cubicBezTo>
                    <a:cubicBezTo>
                      <a:pt x="1620697" y="1150725"/>
                      <a:pt x="1732359" y="1397427"/>
                      <a:pt x="1833981" y="1523734"/>
                    </a:cubicBezTo>
                    <a:cubicBezTo>
                      <a:pt x="1671297" y="1568260"/>
                      <a:pt x="1576798" y="1487330"/>
                      <a:pt x="1357146" y="1523734"/>
                    </a:cubicBezTo>
                    <a:cubicBezTo>
                      <a:pt x="1137495" y="1560138"/>
                      <a:pt x="1057272" y="1502084"/>
                      <a:pt x="935330" y="1523734"/>
                    </a:cubicBezTo>
                    <a:cubicBezTo>
                      <a:pt x="813388" y="1545384"/>
                      <a:pt x="659596" y="1504049"/>
                      <a:pt x="458495" y="1523734"/>
                    </a:cubicBezTo>
                    <a:cubicBezTo>
                      <a:pt x="257395" y="1543419"/>
                      <a:pt x="168105" y="1522501"/>
                      <a:pt x="0" y="1523734"/>
                    </a:cubicBezTo>
                    <a:close/>
                  </a:path>
                  <a:path w="1833981" h="1523734" stroke="0" extrusionOk="0">
                    <a:moveTo>
                      <a:pt x="0" y="1523734"/>
                    </a:moveTo>
                    <a:cubicBezTo>
                      <a:pt x="117515" y="1320735"/>
                      <a:pt x="281997" y="1191894"/>
                      <a:pt x="305664" y="1015823"/>
                    </a:cubicBezTo>
                    <a:cubicBezTo>
                      <a:pt x="329331" y="839752"/>
                      <a:pt x="553442" y="723743"/>
                      <a:pt x="583818" y="553623"/>
                    </a:cubicBezTo>
                    <a:cubicBezTo>
                      <a:pt x="614194" y="383503"/>
                      <a:pt x="853926" y="212053"/>
                      <a:pt x="916991" y="0"/>
                    </a:cubicBezTo>
                    <a:cubicBezTo>
                      <a:pt x="1117004" y="235025"/>
                      <a:pt x="1124989" y="429997"/>
                      <a:pt x="1231824" y="523149"/>
                    </a:cubicBezTo>
                    <a:cubicBezTo>
                      <a:pt x="1338659" y="616301"/>
                      <a:pt x="1452765" y="890303"/>
                      <a:pt x="1528318" y="1015823"/>
                    </a:cubicBezTo>
                    <a:cubicBezTo>
                      <a:pt x="1603871" y="1141343"/>
                      <a:pt x="1707536" y="1395849"/>
                      <a:pt x="1833981" y="1523734"/>
                    </a:cubicBezTo>
                    <a:cubicBezTo>
                      <a:pt x="1717736" y="1545053"/>
                      <a:pt x="1600766" y="1519648"/>
                      <a:pt x="1430505" y="1523734"/>
                    </a:cubicBezTo>
                    <a:cubicBezTo>
                      <a:pt x="1260244" y="1527820"/>
                      <a:pt x="1215987" y="1480155"/>
                      <a:pt x="1008690" y="1523734"/>
                    </a:cubicBezTo>
                    <a:cubicBezTo>
                      <a:pt x="801394" y="1567313"/>
                      <a:pt x="672761" y="1494582"/>
                      <a:pt x="550194" y="1523734"/>
                    </a:cubicBezTo>
                    <a:cubicBezTo>
                      <a:pt x="427627" y="1552886"/>
                      <a:pt x="142172" y="1515240"/>
                      <a:pt x="0" y="152373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Isosceles Triangle 59">
                <a:extLst>
                  <a:ext uri="{FF2B5EF4-FFF2-40B4-BE49-F238E27FC236}">
                    <a16:creationId xmlns:a16="http://schemas.microsoft.com/office/drawing/2014/main" id="{8D7E0513-79FB-7474-31E5-22F00B57ECC7}"/>
                  </a:ext>
                </a:extLst>
              </p:cNvPr>
              <p:cNvSpPr/>
              <p:nvPr/>
            </p:nvSpPr>
            <p:spPr>
              <a:xfrm rot="10800000">
                <a:off x="-858611" y="2188212"/>
                <a:ext cx="1072390" cy="890978"/>
              </a:xfrm>
              <a:custGeom>
                <a:avLst/>
                <a:gdLst>
                  <a:gd name="connsiteX0" fmla="*/ 0 w 1072390"/>
                  <a:gd name="connsiteY0" fmla="*/ 890978 h 890978"/>
                  <a:gd name="connsiteX1" fmla="*/ 262736 w 1072390"/>
                  <a:gd name="connsiteY1" fmla="*/ 454399 h 890978"/>
                  <a:gd name="connsiteX2" fmla="*/ 536195 w 1072390"/>
                  <a:gd name="connsiteY2" fmla="*/ 0 h 890978"/>
                  <a:gd name="connsiteX3" fmla="*/ 798931 w 1072390"/>
                  <a:gd name="connsiteY3" fmla="*/ 436579 h 890978"/>
                  <a:gd name="connsiteX4" fmla="*/ 1072390 w 1072390"/>
                  <a:gd name="connsiteY4" fmla="*/ 890978 h 890978"/>
                  <a:gd name="connsiteX5" fmla="*/ 568367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97376" y="732200"/>
                      <a:pt x="127740" y="661068"/>
                      <a:pt x="262736" y="454399"/>
                    </a:cubicBezTo>
                    <a:cubicBezTo>
                      <a:pt x="397732" y="247730"/>
                      <a:pt x="425446" y="190146"/>
                      <a:pt x="536195" y="0"/>
                    </a:cubicBezTo>
                    <a:cubicBezTo>
                      <a:pt x="614133" y="107401"/>
                      <a:pt x="697998" y="301208"/>
                      <a:pt x="798931" y="436579"/>
                    </a:cubicBezTo>
                    <a:cubicBezTo>
                      <a:pt x="899864" y="571950"/>
                      <a:pt x="1003449" y="745396"/>
                      <a:pt x="1072390" y="890978"/>
                    </a:cubicBezTo>
                    <a:cubicBezTo>
                      <a:pt x="829684" y="869347"/>
                      <a:pt x="743483" y="908327"/>
                      <a:pt x="568367" y="890978"/>
                    </a:cubicBezTo>
                    <a:cubicBezTo>
                      <a:pt x="393251" y="873629"/>
                      <a:pt x="251192" y="900403"/>
                      <a:pt x="0" y="890978"/>
                    </a:cubicBezTo>
                    <a:close/>
                  </a:path>
                  <a:path w="1072390" h="890978" stroke="0" extrusionOk="0">
                    <a:moveTo>
                      <a:pt x="0" y="890978"/>
                    </a:moveTo>
                    <a:cubicBezTo>
                      <a:pt x="129216" y="703463"/>
                      <a:pt x="201619" y="571149"/>
                      <a:pt x="268098" y="445489"/>
                    </a:cubicBezTo>
                    <a:cubicBezTo>
                      <a:pt x="334576" y="319829"/>
                      <a:pt x="427060" y="150620"/>
                      <a:pt x="536195" y="0"/>
                    </a:cubicBezTo>
                    <a:cubicBezTo>
                      <a:pt x="587409" y="94740"/>
                      <a:pt x="659174" y="241604"/>
                      <a:pt x="804293" y="445489"/>
                    </a:cubicBezTo>
                    <a:cubicBezTo>
                      <a:pt x="949411" y="649374"/>
                      <a:pt x="982549" y="712846"/>
                      <a:pt x="1072390" y="890978"/>
                    </a:cubicBezTo>
                    <a:cubicBezTo>
                      <a:pt x="884134" y="900904"/>
                      <a:pt x="638810" y="882785"/>
                      <a:pt x="525471" y="890978"/>
                    </a:cubicBezTo>
                    <a:cubicBezTo>
                      <a:pt x="412132" y="899171"/>
                      <a:pt x="181215" y="899410"/>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Isosceles Triangle 60">
                <a:extLst>
                  <a:ext uri="{FF2B5EF4-FFF2-40B4-BE49-F238E27FC236}">
                    <a16:creationId xmlns:a16="http://schemas.microsoft.com/office/drawing/2014/main" id="{BBF5A174-C054-1F10-A7E8-BC414A9FB842}"/>
                  </a:ext>
                </a:extLst>
              </p:cNvPr>
              <p:cNvSpPr/>
              <p:nvPr/>
            </p:nvSpPr>
            <p:spPr>
              <a:xfrm rot="10800000">
                <a:off x="1751709" y="-122942"/>
                <a:ext cx="1072390" cy="890978"/>
              </a:xfrm>
              <a:custGeom>
                <a:avLst/>
                <a:gdLst>
                  <a:gd name="connsiteX0" fmla="*/ 0 w 1072390"/>
                  <a:gd name="connsiteY0" fmla="*/ 890978 h 890978"/>
                  <a:gd name="connsiteX1" fmla="*/ 252012 w 1072390"/>
                  <a:gd name="connsiteY1" fmla="*/ 472218 h 890978"/>
                  <a:gd name="connsiteX2" fmla="*/ 536195 w 1072390"/>
                  <a:gd name="connsiteY2" fmla="*/ 0 h 890978"/>
                  <a:gd name="connsiteX3" fmla="*/ 788207 w 1072390"/>
                  <a:gd name="connsiteY3" fmla="*/ 418760 h 890978"/>
                  <a:gd name="connsiteX4" fmla="*/ 1072390 w 1072390"/>
                  <a:gd name="connsiteY4" fmla="*/ 890978 h 890978"/>
                  <a:gd name="connsiteX5" fmla="*/ 514747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70566" y="784279"/>
                      <a:pt x="144274" y="691502"/>
                      <a:pt x="252012" y="472218"/>
                    </a:cubicBezTo>
                    <a:cubicBezTo>
                      <a:pt x="359750" y="252934"/>
                      <a:pt x="401563" y="203587"/>
                      <a:pt x="536195" y="0"/>
                    </a:cubicBezTo>
                    <a:cubicBezTo>
                      <a:pt x="590616" y="86627"/>
                      <a:pt x="699688" y="282893"/>
                      <a:pt x="788207" y="418760"/>
                    </a:cubicBezTo>
                    <a:cubicBezTo>
                      <a:pt x="876726" y="554627"/>
                      <a:pt x="991999" y="737456"/>
                      <a:pt x="1072390" y="890978"/>
                    </a:cubicBezTo>
                    <a:cubicBezTo>
                      <a:pt x="856631" y="880037"/>
                      <a:pt x="724438" y="897794"/>
                      <a:pt x="514747" y="890978"/>
                    </a:cubicBezTo>
                    <a:cubicBezTo>
                      <a:pt x="305056" y="884162"/>
                      <a:pt x="105444" y="868514"/>
                      <a:pt x="0" y="890978"/>
                    </a:cubicBezTo>
                    <a:close/>
                  </a:path>
                  <a:path w="1072390" h="890978" stroke="0" extrusionOk="0">
                    <a:moveTo>
                      <a:pt x="0" y="890978"/>
                    </a:moveTo>
                    <a:cubicBezTo>
                      <a:pt x="117553" y="714448"/>
                      <a:pt x="205093" y="560233"/>
                      <a:pt x="252012" y="472218"/>
                    </a:cubicBezTo>
                    <a:cubicBezTo>
                      <a:pt x="298931" y="384203"/>
                      <a:pt x="419320" y="209676"/>
                      <a:pt x="536195" y="0"/>
                    </a:cubicBezTo>
                    <a:cubicBezTo>
                      <a:pt x="596160" y="95224"/>
                      <a:pt x="717389" y="253783"/>
                      <a:pt x="793569" y="427669"/>
                    </a:cubicBezTo>
                    <a:cubicBezTo>
                      <a:pt x="869748" y="601555"/>
                      <a:pt x="1013078" y="740639"/>
                      <a:pt x="1072390" y="890978"/>
                    </a:cubicBezTo>
                    <a:cubicBezTo>
                      <a:pt x="867337" y="876605"/>
                      <a:pt x="696204" y="894696"/>
                      <a:pt x="536195" y="890978"/>
                    </a:cubicBezTo>
                    <a:cubicBezTo>
                      <a:pt x="376187" y="887260"/>
                      <a:pt x="108256" y="889279"/>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Isosceles Triangle 61">
                <a:extLst>
                  <a:ext uri="{FF2B5EF4-FFF2-40B4-BE49-F238E27FC236}">
                    <a16:creationId xmlns:a16="http://schemas.microsoft.com/office/drawing/2014/main" id="{C313E6AD-DE38-BFC0-DF4D-C391EA9616E0}"/>
                  </a:ext>
                </a:extLst>
              </p:cNvPr>
              <p:cNvSpPr/>
              <p:nvPr/>
            </p:nvSpPr>
            <p:spPr>
              <a:xfrm rot="10800000">
                <a:off x="-175544" y="75358"/>
                <a:ext cx="1072390" cy="890978"/>
              </a:xfrm>
              <a:custGeom>
                <a:avLst/>
                <a:gdLst>
                  <a:gd name="connsiteX0" fmla="*/ 0 w 1072390"/>
                  <a:gd name="connsiteY0" fmla="*/ 890978 h 890978"/>
                  <a:gd name="connsiteX1" fmla="*/ 268098 w 1072390"/>
                  <a:gd name="connsiteY1" fmla="*/ 445489 h 890978"/>
                  <a:gd name="connsiteX2" fmla="*/ 536195 w 1072390"/>
                  <a:gd name="connsiteY2" fmla="*/ 0 h 890978"/>
                  <a:gd name="connsiteX3" fmla="*/ 793569 w 1072390"/>
                  <a:gd name="connsiteY3" fmla="*/ 427669 h 890978"/>
                  <a:gd name="connsiteX4" fmla="*/ 1072390 w 1072390"/>
                  <a:gd name="connsiteY4" fmla="*/ 890978 h 890978"/>
                  <a:gd name="connsiteX5" fmla="*/ 525471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109181" y="717155"/>
                      <a:pt x="183817" y="617090"/>
                      <a:pt x="268098" y="445489"/>
                    </a:cubicBezTo>
                    <a:cubicBezTo>
                      <a:pt x="352378" y="273887"/>
                      <a:pt x="409729" y="161608"/>
                      <a:pt x="536195" y="0"/>
                    </a:cubicBezTo>
                    <a:cubicBezTo>
                      <a:pt x="601428" y="124234"/>
                      <a:pt x="744119" y="297382"/>
                      <a:pt x="793569" y="427669"/>
                    </a:cubicBezTo>
                    <a:cubicBezTo>
                      <a:pt x="843018" y="557956"/>
                      <a:pt x="978174" y="766082"/>
                      <a:pt x="1072390" y="890978"/>
                    </a:cubicBezTo>
                    <a:cubicBezTo>
                      <a:pt x="866378" y="873255"/>
                      <a:pt x="763080" y="865628"/>
                      <a:pt x="525471" y="890978"/>
                    </a:cubicBezTo>
                    <a:cubicBezTo>
                      <a:pt x="287862" y="916328"/>
                      <a:pt x="257788" y="865283"/>
                      <a:pt x="0" y="890978"/>
                    </a:cubicBezTo>
                    <a:close/>
                  </a:path>
                  <a:path w="1072390" h="890978" stroke="0" extrusionOk="0">
                    <a:moveTo>
                      <a:pt x="0" y="890978"/>
                    </a:moveTo>
                    <a:cubicBezTo>
                      <a:pt x="109035" y="680191"/>
                      <a:pt x="161501" y="625075"/>
                      <a:pt x="262736" y="454399"/>
                    </a:cubicBezTo>
                    <a:cubicBezTo>
                      <a:pt x="363971" y="283723"/>
                      <a:pt x="411764" y="227248"/>
                      <a:pt x="536195" y="0"/>
                    </a:cubicBezTo>
                    <a:cubicBezTo>
                      <a:pt x="678523" y="191668"/>
                      <a:pt x="767897" y="345214"/>
                      <a:pt x="809654" y="454399"/>
                    </a:cubicBezTo>
                    <a:cubicBezTo>
                      <a:pt x="851412" y="563584"/>
                      <a:pt x="993789" y="768885"/>
                      <a:pt x="1072390" y="890978"/>
                    </a:cubicBezTo>
                    <a:cubicBezTo>
                      <a:pt x="960045" y="868242"/>
                      <a:pt x="732622" y="898486"/>
                      <a:pt x="557643" y="890978"/>
                    </a:cubicBezTo>
                    <a:cubicBezTo>
                      <a:pt x="382664" y="883470"/>
                      <a:pt x="148483" y="897786"/>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Isosceles Triangle 63">
                <a:extLst>
                  <a:ext uri="{FF2B5EF4-FFF2-40B4-BE49-F238E27FC236}">
                    <a16:creationId xmlns:a16="http://schemas.microsoft.com/office/drawing/2014/main" id="{1A107DBF-EBB1-BFA3-B94E-F3FA4207C4F5}"/>
                  </a:ext>
                </a:extLst>
              </p:cNvPr>
              <p:cNvSpPr/>
              <p:nvPr/>
            </p:nvSpPr>
            <p:spPr>
              <a:xfrm>
                <a:off x="855256" y="596737"/>
                <a:ext cx="1072390" cy="890978"/>
              </a:xfrm>
              <a:custGeom>
                <a:avLst/>
                <a:gdLst>
                  <a:gd name="connsiteX0" fmla="*/ 0 w 1072390"/>
                  <a:gd name="connsiteY0" fmla="*/ 890978 h 890978"/>
                  <a:gd name="connsiteX1" fmla="*/ 268098 w 1072390"/>
                  <a:gd name="connsiteY1" fmla="*/ 445489 h 890978"/>
                  <a:gd name="connsiteX2" fmla="*/ 536195 w 1072390"/>
                  <a:gd name="connsiteY2" fmla="*/ 0 h 890978"/>
                  <a:gd name="connsiteX3" fmla="*/ 798931 w 1072390"/>
                  <a:gd name="connsiteY3" fmla="*/ 436579 h 890978"/>
                  <a:gd name="connsiteX4" fmla="*/ 1072390 w 1072390"/>
                  <a:gd name="connsiteY4" fmla="*/ 890978 h 890978"/>
                  <a:gd name="connsiteX5" fmla="*/ 525471 w 1072390"/>
                  <a:gd name="connsiteY5" fmla="*/ 890978 h 890978"/>
                  <a:gd name="connsiteX6" fmla="*/ 0 w 1072390"/>
                  <a:gd name="connsiteY6" fmla="*/ 890978 h 89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390" h="890978" fill="none" extrusionOk="0">
                    <a:moveTo>
                      <a:pt x="0" y="890978"/>
                    </a:moveTo>
                    <a:cubicBezTo>
                      <a:pt x="96458" y="685804"/>
                      <a:pt x="207947" y="533540"/>
                      <a:pt x="268098" y="445489"/>
                    </a:cubicBezTo>
                    <a:cubicBezTo>
                      <a:pt x="328249" y="357438"/>
                      <a:pt x="438629" y="135149"/>
                      <a:pt x="536195" y="0"/>
                    </a:cubicBezTo>
                    <a:cubicBezTo>
                      <a:pt x="652193" y="223609"/>
                      <a:pt x="730455" y="284291"/>
                      <a:pt x="798931" y="436579"/>
                    </a:cubicBezTo>
                    <a:cubicBezTo>
                      <a:pt x="867406" y="588867"/>
                      <a:pt x="996220" y="714243"/>
                      <a:pt x="1072390" y="890978"/>
                    </a:cubicBezTo>
                    <a:cubicBezTo>
                      <a:pt x="854428" y="877574"/>
                      <a:pt x="737282" y="896436"/>
                      <a:pt x="525471" y="890978"/>
                    </a:cubicBezTo>
                    <a:cubicBezTo>
                      <a:pt x="313660" y="885520"/>
                      <a:pt x="256785" y="889617"/>
                      <a:pt x="0" y="890978"/>
                    </a:cubicBezTo>
                    <a:close/>
                  </a:path>
                  <a:path w="1072390" h="890978" stroke="0" extrusionOk="0">
                    <a:moveTo>
                      <a:pt x="0" y="890978"/>
                    </a:moveTo>
                    <a:cubicBezTo>
                      <a:pt x="90029" y="750827"/>
                      <a:pt x="214827" y="554180"/>
                      <a:pt x="268098" y="445489"/>
                    </a:cubicBezTo>
                    <a:cubicBezTo>
                      <a:pt x="321369" y="336798"/>
                      <a:pt x="486335" y="99728"/>
                      <a:pt x="536195" y="0"/>
                    </a:cubicBezTo>
                    <a:cubicBezTo>
                      <a:pt x="662043" y="196925"/>
                      <a:pt x="735917" y="318394"/>
                      <a:pt x="788207" y="418760"/>
                    </a:cubicBezTo>
                    <a:cubicBezTo>
                      <a:pt x="840497" y="519126"/>
                      <a:pt x="964301" y="684306"/>
                      <a:pt x="1072390" y="890978"/>
                    </a:cubicBezTo>
                    <a:cubicBezTo>
                      <a:pt x="802579" y="904350"/>
                      <a:pt x="793249" y="870032"/>
                      <a:pt x="514747" y="890978"/>
                    </a:cubicBezTo>
                    <a:cubicBezTo>
                      <a:pt x="236245" y="911924"/>
                      <a:pt x="136351" y="875035"/>
                      <a:pt x="0" y="890978"/>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Tree>
    <p:extLst>
      <p:ext uri="{BB962C8B-B14F-4D97-AF65-F5344CB8AC3E}">
        <p14:creationId xmlns:p14="http://schemas.microsoft.com/office/powerpoint/2010/main" val="1511257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05A8D-0D0B-0C43-FC5E-33A711C2A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BC306-451D-9DB4-C32B-5B29E4BE0837}"/>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Hyperparameters</a:t>
            </a:r>
          </a:p>
        </p:txBody>
      </p:sp>
      <p:sp>
        <p:nvSpPr>
          <p:cNvPr id="3" name="Content Placeholder 2">
            <a:extLst>
              <a:ext uri="{FF2B5EF4-FFF2-40B4-BE49-F238E27FC236}">
                <a16:creationId xmlns:a16="http://schemas.microsoft.com/office/drawing/2014/main" id="{6A13F475-8D8C-4C47-AEDD-F16644ED2E7C}"/>
              </a:ext>
            </a:extLst>
          </p:cNvPr>
          <p:cNvSpPr>
            <a:spLocks noGrp="1"/>
          </p:cNvSpPr>
          <p:nvPr>
            <p:ph idx="1"/>
          </p:nvPr>
        </p:nvSpPr>
        <p:spPr>
          <a:xfrm>
            <a:off x="696000" y="1440873"/>
            <a:ext cx="10800000" cy="4751330"/>
          </a:xfrm>
        </p:spPr>
        <p:txBody>
          <a:bodyPr>
            <a:normAutofit/>
          </a:bodyPr>
          <a:lstStyle/>
          <a:p>
            <a:pPr marL="0" indent="0">
              <a:buNone/>
            </a:pPr>
            <a:r>
              <a:rPr lang="en-CA" sz="3200" dirty="0">
                <a:solidFill>
                  <a:schemeClr val="accent1">
                    <a:lumMod val="75000"/>
                  </a:schemeClr>
                </a:solidFill>
              </a:rPr>
              <a:t>During Training:</a:t>
            </a:r>
          </a:p>
          <a:p>
            <a:r>
              <a:rPr lang="en-CA" sz="2400" b="0" i="0" dirty="0" err="1">
                <a:solidFill>
                  <a:schemeClr val="tx1">
                    <a:lumMod val="50000"/>
                    <a:lumOff val="50000"/>
                  </a:schemeClr>
                </a:solidFill>
                <a:effectLst/>
                <a:latin typeface="Consolas" panose="020B0609020204030204" pitchFamily="49" charset="0"/>
              </a:rPr>
              <a:t>learning_rate</a:t>
            </a:r>
            <a:r>
              <a:rPr lang="en-CA" sz="2400" b="0" i="0" dirty="0">
                <a:solidFill>
                  <a:schemeClr val="tx1">
                    <a:lumMod val="50000"/>
                    <a:lumOff val="50000"/>
                  </a:schemeClr>
                </a:solidFill>
                <a:effectLst/>
                <a:latin typeface="Consolas" panose="020B0609020204030204" pitchFamily="49" charset="0"/>
              </a:rPr>
              <a:t>=2e-5</a:t>
            </a:r>
          </a:p>
          <a:p>
            <a:r>
              <a:rPr lang="en-CA" sz="2400" b="0" i="0" dirty="0" err="1">
                <a:solidFill>
                  <a:schemeClr val="tx1">
                    <a:lumMod val="50000"/>
                    <a:lumOff val="50000"/>
                  </a:schemeClr>
                </a:solidFill>
                <a:effectLst/>
                <a:latin typeface="Consolas" panose="020B0609020204030204" pitchFamily="49" charset="0"/>
              </a:rPr>
              <a:t>metric_for_best_model</a:t>
            </a:r>
            <a:r>
              <a:rPr lang="en-CA" sz="2400" b="0" i="0" dirty="0">
                <a:solidFill>
                  <a:schemeClr val="tx1">
                    <a:lumMod val="50000"/>
                    <a:lumOff val="50000"/>
                  </a:schemeClr>
                </a:solidFill>
                <a:effectLst/>
                <a:latin typeface="Consolas" panose="020B0609020204030204" pitchFamily="49" charset="0"/>
              </a:rPr>
              <a:t>="loss“ + </a:t>
            </a:r>
            <a:r>
              <a:rPr lang="en-CA" sz="2400" b="0" i="0" dirty="0" err="1">
                <a:solidFill>
                  <a:schemeClr val="tx1">
                    <a:lumMod val="50000"/>
                    <a:lumOff val="50000"/>
                  </a:schemeClr>
                </a:solidFill>
                <a:effectLst/>
                <a:latin typeface="Consolas" panose="020B0609020204030204" pitchFamily="49" charset="0"/>
              </a:rPr>
              <a:t>greater_is_better</a:t>
            </a:r>
            <a:r>
              <a:rPr lang="en-CA" sz="2400" b="0" i="0" dirty="0">
                <a:solidFill>
                  <a:schemeClr val="tx1">
                    <a:lumMod val="50000"/>
                    <a:lumOff val="50000"/>
                  </a:schemeClr>
                </a:solidFill>
                <a:effectLst/>
                <a:latin typeface="Consolas" panose="020B0609020204030204" pitchFamily="49" charset="0"/>
              </a:rPr>
              <a:t>=False</a:t>
            </a:r>
          </a:p>
          <a:p>
            <a:r>
              <a:rPr lang="en-CA" sz="2400" b="0" i="0" dirty="0" err="1">
                <a:solidFill>
                  <a:schemeClr val="tx1">
                    <a:lumMod val="50000"/>
                    <a:lumOff val="50000"/>
                  </a:schemeClr>
                </a:solidFill>
                <a:effectLst/>
                <a:latin typeface="Consolas" panose="020B0609020204030204" pitchFamily="49" charset="0"/>
              </a:rPr>
              <a:t>num_train_epochs</a:t>
            </a:r>
            <a:r>
              <a:rPr lang="en-CA" sz="2400" b="0" i="0" dirty="0">
                <a:solidFill>
                  <a:schemeClr val="tx1">
                    <a:lumMod val="50000"/>
                    <a:lumOff val="50000"/>
                  </a:schemeClr>
                </a:solidFill>
                <a:effectLst/>
                <a:latin typeface="Consolas" panose="020B0609020204030204" pitchFamily="49" charset="0"/>
              </a:rPr>
              <a:t>=3</a:t>
            </a:r>
            <a:endParaRPr lang="en-CA" sz="2400" dirty="0">
              <a:solidFill>
                <a:schemeClr val="tx1">
                  <a:lumMod val="50000"/>
                  <a:lumOff val="50000"/>
                </a:schemeClr>
              </a:solidFill>
              <a:latin typeface="Consolas" panose="020B0609020204030204" pitchFamily="49" charset="0"/>
            </a:endParaRPr>
          </a:p>
          <a:p>
            <a:r>
              <a:rPr lang="en-CA" sz="2400" b="0" i="0" dirty="0" err="1">
                <a:solidFill>
                  <a:schemeClr val="tx1">
                    <a:lumMod val="50000"/>
                    <a:lumOff val="50000"/>
                  </a:schemeClr>
                </a:solidFill>
                <a:effectLst/>
                <a:latin typeface="Consolas" panose="020B0609020204030204" pitchFamily="49" charset="0"/>
              </a:rPr>
              <a:t>weight_decay</a:t>
            </a:r>
            <a:r>
              <a:rPr lang="en-CA" sz="2400" b="0" i="0" dirty="0">
                <a:solidFill>
                  <a:schemeClr val="tx1">
                    <a:lumMod val="50000"/>
                    <a:lumOff val="50000"/>
                  </a:schemeClr>
                </a:solidFill>
                <a:effectLst/>
                <a:latin typeface="Consolas" panose="020B0609020204030204" pitchFamily="49" charset="0"/>
              </a:rPr>
              <a:t>=0.01</a:t>
            </a:r>
          </a:p>
          <a:p>
            <a:r>
              <a:rPr lang="en-CA" sz="2400" b="0" i="0" dirty="0" err="1">
                <a:solidFill>
                  <a:schemeClr val="tx1">
                    <a:lumMod val="50000"/>
                    <a:lumOff val="50000"/>
                  </a:schemeClr>
                </a:solidFill>
                <a:effectLst/>
                <a:latin typeface="Consolas" panose="020B0609020204030204" pitchFamily="49" charset="0"/>
              </a:rPr>
              <a:t>optim</a:t>
            </a:r>
            <a:r>
              <a:rPr lang="en-CA" sz="2400" b="0" i="0" dirty="0">
                <a:solidFill>
                  <a:schemeClr val="tx1">
                    <a:lumMod val="50000"/>
                    <a:lumOff val="50000"/>
                  </a:schemeClr>
                </a:solidFill>
                <a:effectLst/>
                <a:latin typeface="Consolas" panose="020B0609020204030204" pitchFamily="49" charset="0"/>
              </a:rPr>
              <a:t>="</a:t>
            </a:r>
            <a:r>
              <a:rPr lang="en-CA" sz="2400" b="0" i="0" dirty="0" err="1">
                <a:solidFill>
                  <a:schemeClr val="tx1">
                    <a:lumMod val="50000"/>
                    <a:lumOff val="50000"/>
                  </a:schemeClr>
                </a:solidFill>
                <a:effectLst/>
                <a:latin typeface="Consolas" panose="020B0609020204030204" pitchFamily="49" charset="0"/>
              </a:rPr>
              <a:t>adamw_torch_fused</a:t>
            </a:r>
            <a:r>
              <a:rPr lang="en-CA" sz="2400" b="0" i="0" dirty="0">
                <a:solidFill>
                  <a:schemeClr val="tx1">
                    <a:lumMod val="50000"/>
                    <a:lumOff val="50000"/>
                  </a:schemeClr>
                </a:solidFill>
                <a:effectLst/>
                <a:latin typeface="Consolas" panose="020B0609020204030204" pitchFamily="49" charset="0"/>
              </a:rPr>
              <a:t>"</a:t>
            </a:r>
            <a:endParaRPr lang="en-CA" sz="2400" dirty="0">
              <a:solidFill>
                <a:schemeClr val="tx1">
                  <a:lumMod val="50000"/>
                  <a:lumOff val="50000"/>
                </a:schemeClr>
              </a:solidFill>
            </a:endParaRPr>
          </a:p>
          <a:p>
            <a:pPr marL="0" indent="0">
              <a:buNone/>
            </a:pPr>
            <a:r>
              <a:rPr lang="en-CA" sz="3200" dirty="0">
                <a:solidFill>
                  <a:schemeClr val="accent1">
                    <a:lumMod val="75000"/>
                  </a:schemeClr>
                </a:solidFill>
              </a:rPr>
              <a:t>During Generation/Inference:</a:t>
            </a:r>
          </a:p>
          <a:p>
            <a:r>
              <a:rPr lang="en-CA" sz="2400" b="0" i="0" dirty="0">
                <a:solidFill>
                  <a:schemeClr val="tx1">
                    <a:lumMod val="50000"/>
                    <a:lumOff val="50000"/>
                  </a:schemeClr>
                </a:solidFill>
                <a:effectLst/>
                <a:latin typeface="Consolas" panose="020B0609020204030204" pitchFamily="49" charset="0"/>
              </a:rPr>
              <a:t>temperature=0.5</a:t>
            </a:r>
          </a:p>
          <a:p>
            <a:r>
              <a:rPr lang="en-CA" sz="2400" b="0" i="0" dirty="0" err="1">
                <a:solidFill>
                  <a:schemeClr val="tx1">
                    <a:lumMod val="50000"/>
                    <a:lumOff val="50000"/>
                  </a:schemeClr>
                </a:solidFill>
                <a:effectLst/>
                <a:latin typeface="Consolas" panose="020B0609020204030204" pitchFamily="49" charset="0"/>
              </a:rPr>
              <a:t>top_p</a:t>
            </a:r>
            <a:r>
              <a:rPr lang="en-CA" sz="2400" b="0" i="0" dirty="0">
                <a:solidFill>
                  <a:schemeClr val="tx1">
                    <a:lumMod val="50000"/>
                    <a:lumOff val="50000"/>
                  </a:schemeClr>
                </a:solidFill>
                <a:effectLst/>
                <a:latin typeface="Consolas" panose="020B0609020204030204" pitchFamily="49" charset="0"/>
              </a:rPr>
              <a:t>=0.9</a:t>
            </a:r>
            <a:endParaRPr lang="en-CA" sz="2400" dirty="0">
              <a:solidFill>
                <a:schemeClr val="tx1">
                  <a:lumMod val="50000"/>
                  <a:lumOff val="50000"/>
                </a:schemeClr>
              </a:solidFill>
              <a:latin typeface="Consolas" panose="020B0609020204030204" pitchFamily="49" charset="0"/>
            </a:endParaRPr>
          </a:p>
          <a:p>
            <a:r>
              <a:rPr lang="en-CA" sz="2400" b="0" i="0" dirty="0" err="1">
                <a:solidFill>
                  <a:schemeClr val="tx1">
                    <a:lumMod val="50000"/>
                    <a:lumOff val="50000"/>
                  </a:schemeClr>
                </a:solidFill>
                <a:effectLst/>
                <a:latin typeface="Consolas" panose="020B0609020204030204" pitchFamily="49" charset="0"/>
              </a:rPr>
              <a:t>no_repeat_ngram_size</a:t>
            </a:r>
            <a:r>
              <a:rPr lang="en-CA" sz="2400" b="0" i="0" dirty="0">
                <a:solidFill>
                  <a:schemeClr val="tx1">
                    <a:lumMod val="50000"/>
                    <a:lumOff val="50000"/>
                  </a:schemeClr>
                </a:solidFill>
                <a:effectLst/>
                <a:latin typeface="Consolas" panose="020B0609020204030204" pitchFamily="49" charset="0"/>
              </a:rPr>
              <a:t>=3</a:t>
            </a:r>
            <a:endParaRPr lang="en-CA" sz="2400" dirty="0">
              <a:solidFill>
                <a:schemeClr val="tx1">
                  <a:lumMod val="50000"/>
                  <a:lumOff val="50000"/>
                </a:schemeClr>
              </a:solidFill>
            </a:endParaRPr>
          </a:p>
        </p:txBody>
      </p:sp>
      <p:sp>
        <p:nvSpPr>
          <p:cNvPr id="7" name="Rectangle 6">
            <a:extLst>
              <a:ext uri="{FF2B5EF4-FFF2-40B4-BE49-F238E27FC236}">
                <a16:creationId xmlns:a16="http://schemas.microsoft.com/office/drawing/2014/main" id="{B465EE5C-45C1-0995-36E5-ADDE098F426B}"/>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6E7D358D-EBC9-A2FC-EFE4-D23E22C80F12}"/>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a:extLst>
              <a:ext uri="{FF2B5EF4-FFF2-40B4-BE49-F238E27FC236}">
                <a16:creationId xmlns:a16="http://schemas.microsoft.com/office/drawing/2014/main" id="{3C77DCC4-DBAC-44E8-E537-AAB0DB51D49B}"/>
              </a:ext>
            </a:extLst>
          </p:cNvPr>
          <p:cNvGrpSpPr/>
          <p:nvPr/>
        </p:nvGrpSpPr>
        <p:grpSpPr>
          <a:xfrm>
            <a:off x="8031480" y="2753931"/>
            <a:ext cx="5612866" cy="4624530"/>
            <a:chOff x="8031480" y="2753931"/>
            <a:chExt cx="5612866" cy="4624530"/>
          </a:xfrm>
        </p:grpSpPr>
        <p:sp>
          <p:nvSpPr>
            <p:cNvPr id="10" name="Isosceles Triangle 9">
              <a:extLst>
                <a:ext uri="{FF2B5EF4-FFF2-40B4-BE49-F238E27FC236}">
                  <a16:creationId xmlns:a16="http://schemas.microsoft.com/office/drawing/2014/main" id="{BABDACD7-CCEC-FE2E-77A4-BE2D83CEAF12}"/>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83E36111-2448-584E-F65D-CD643902DE26}"/>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30FABB5A-62DD-93A5-4B5E-5363EEA05A87}"/>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DD77EF1A-D7D4-F4B6-83D2-2445E85861F1}"/>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80D1EC65-9BA7-9420-A674-916EC3083D3B}"/>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58A2AFD6-599E-6956-3A47-4318E99C5A2E}"/>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3E087812-660C-1CCA-6AEA-60DCA2108A4E}"/>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761FF3C0-66CE-F6EC-4535-FD458D775C06}"/>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D29B3F98-CDCB-6552-7B3F-2CBF2BCCAE1B}"/>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BEE6973E-FA70-D7FB-1D46-B54CD395F310}"/>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674999178"/>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F0AD8-ED6E-816B-BE7D-6F199E4E9E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CDE59-C2CD-A17A-9EDA-260F53DFB7E3}"/>
              </a:ext>
            </a:extLst>
          </p:cNvPr>
          <p:cNvSpPr>
            <a:spLocks noGrp="1"/>
          </p:cNvSpPr>
          <p:nvPr>
            <p:ph type="title"/>
          </p:nvPr>
        </p:nvSpPr>
        <p:spPr>
          <a:xfrm>
            <a:off x="696000" y="2668249"/>
            <a:ext cx="10800000" cy="1521502"/>
          </a:xfrm>
        </p:spPr>
        <p:txBody>
          <a:bodyPr>
            <a:normAutofit/>
          </a:bodyPr>
          <a:lstStyle/>
          <a:p>
            <a:pPr algn="ctr"/>
            <a:r>
              <a:rPr lang="en-CA" sz="4800" b="1" dirty="0">
                <a:solidFill>
                  <a:schemeClr val="accent1">
                    <a:lumMod val="75000"/>
                  </a:schemeClr>
                </a:solidFill>
                <a:latin typeface="Quire Sans" panose="020B0502040400020003" pitchFamily="34" charset="0"/>
                <a:cs typeface="Quire Sans" panose="020B0502040400020003" pitchFamily="34" charset="0"/>
              </a:rPr>
              <a:t>DEPLOYMENT</a:t>
            </a:r>
          </a:p>
        </p:txBody>
      </p:sp>
      <p:grpSp>
        <p:nvGrpSpPr>
          <p:cNvPr id="14" name="Group 13">
            <a:extLst>
              <a:ext uri="{FF2B5EF4-FFF2-40B4-BE49-F238E27FC236}">
                <a16:creationId xmlns:a16="http://schemas.microsoft.com/office/drawing/2014/main" id="{6DCEF063-6009-27A8-4DC5-14F53A0308B5}"/>
              </a:ext>
            </a:extLst>
          </p:cNvPr>
          <p:cNvGrpSpPr/>
          <p:nvPr/>
        </p:nvGrpSpPr>
        <p:grpSpPr>
          <a:xfrm rot="10800000">
            <a:off x="4973333" y="5711528"/>
            <a:ext cx="8163733" cy="1988143"/>
            <a:chOff x="1802809" y="3666210"/>
            <a:chExt cx="8163733" cy="1988143"/>
          </a:xfrm>
        </p:grpSpPr>
        <p:sp>
          <p:nvSpPr>
            <p:cNvPr id="4" name="Isosceles Triangle 3">
              <a:extLst>
                <a:ext uri="{FF2B5EF4-FFF2-40B4-BE49-F238E27FC236}">
                  <a16:creationId xmlns:a16="http://schemas.microsoft.com/office/drawing/2014/main" id="{C6EC1DAD-8993-FAC8-8509-43FC46EB30E0}"/>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a:extLst>
                <a:ext uri="{FF2B5EF4-FFF2-40B4-BE49-F238E27FC236}">
                  <a16:creationId xmlns:a16="http://schemas.microsoft.com/office/drawing/2014/main" id="{9D51E82E-1710-4042-2DFE-F9C504C2EFD7}"/>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40D97692-44BE-DF77-79C7-BC4B1F0CFAEB}"/>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A4EC7264-A653-B384-6EBA-EBC5E54030F6}"/>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A6CB50ED-E76A-7F9E-C509-63930EB24E5B}"/>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978E38E2-AB0B-81E4-FDF5-6C6DB832E359}"/>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0F6D28E7-3568-E986-CB59-5CBA67879A5E}"/>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E779CB84-A846-B116-A7A1-1ADF2DA9E58A}"/>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795F53D8-139B-3CE5-460B-D51FF6E76657}"/>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7D76B4FF-F4AC-EC7C-E701-33FE0D805543}"/>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327ECDCD-1798-9D1B-3CE4-B8D73DC7B0C5}"/>
              </a:ext>
            </a:extLst>
          </p:cNvPr>
          <p:cNvGrpSpPr/>
          <p:nvPr/>
        </p:nvGrpSpPr>
        <p:grpSpPr>
          <a:xfrm>
            <a:off x="-1243099" y="-1030808"/>
            <a:ext cx="8163733" cy="1988143"/>
            <a:chOff x="1802809" y="3666210"/>
            <a:chExt cx="8163733" cy="1988143"/>
          </a:xfrm>
        </p:grpSpPr>
        <p:sp>
          <p:nvSpPr>
            <p:cNvPr id="16" name="Isosceles Triangle 15">
              <a:extLst>
                <a:ext uri="{FF2B5EF4-FFF2-40B4-BE49-F238E27FC236}">
                  <a16:creationId xmlns:a16="http://schemas.microsoft.com/office/drawing/2014/main" id="{3454F396-ACC3-C200-7A25-41A73D43B491}"/>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9103C4ED-A748-0610-E4D0-148E674BC932}"/>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EF331E46-5785-6496-5310-D5EDCDE02CF5}"/>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07CED797-2D93-3CBE-8641-1BBC19E7618F}"/>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5C0ECAC4-554A-6C96-CDBF-218382BCB700}"/>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746697E5-1397-7456-56A8-1049D5215029}"/>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3159623E-FABF-4157-1035-D84006E5EFDC}"/>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0987CA0C-18C6-861B-3F53-E83C58BB9C62}"/>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Isosceles Triangle 23">
              <a:extLst>
                <a:ext uri="{FF2B5EF4-FFF2-40B4-BE49-F238E27FC236}">
                  <a16:creationId xmlns:a16="http://schemas.microsoft.com/office/drawing/2014/main" id="{9B0595FB-EAEC-25BA-C6A1-368EF93E94F8}"/>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B9A42854-7C14-D5B7-D738-794B5713E1DC}"/>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264061985"/>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B172B-1390-71BC-B68C-9F07932B5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7C718-6E66-1EF5-23F1-0C4A82E2529D}"/>
              </a:ext>
            </a:extLst>
          </p:cNvPr>
          <p:cNvSpPr>
            <a:spLocks noGrp="1"/>
          </p:cNvSpPr>
          <p:nvPr>
            <p:ph type="title"/>
          </p:nvPr>
        </p:nvSpPr>
        <p:spPr>
          <a:xfrm>
            <a:off x="696000" y="543877"/>
            <a:ext cx="10800000" cy="720000"/>
          </a:xfrm>
        </p:spPr>
        <p:txBody>
          <a:bodyPr>
            <a:normAutofit/>
          </a:bodyPr>
          <a:lstStyle/>
          <a:p>
            <a:pPr algn="ctr"/>
            <a:r>
              <a:rPr lang="en-CA" sz="4000" b="1" dirty="0">
                <a:solidFill>
                  <a:schemeClr val="accent1">
                    <a:lumMod val="75000"/>
                  </a:schemeClr>
                </a:solidFill>
                <a:latin typeface="Quire Sans" panose="020B0502040400020003" pitchFamily="34" charset="0"/>
                <a:cs typeface="Quire Sans" panose="020B0502040400020003" pitchFamily="34" charset="0"/>
              </a:rPr>
              <a:t>It’s on Hugging Face!</a:t>
            </a:r>
          </a:p>
        </p:txBody>
      </p:sp>
      <p:sp>
        <p:nvSpPr>
          <p:cNvPr id="3" name="Title 1">
            <a:extLst>
              <a:ext uri="{FF2B5EF4-FFF2-40B4-BE49-F238E27FC236}">
                <a16:creationId xmlns:a16="http://schemas.microsoft.com/office/drawing/2014/main" id="{EE70BE8A-9578-1AF6-CAE0-086456368981}"/>
              </a:ext>
            </a:extLst>
          </p:cNvPr>
          <p:cNvSpPr txBox="1">
            <a:spLocks/>
          </p:cNvSpPr>
          <p:nvPr/>
        </p:nvSpPr>
        <p:spPr>
          <a:xfrm>
            <a:off x="815149" y="1286044"/>
            <a:ext cx="10800000"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2000" b="0" i="0" dirty="0">
                <a:solidFill>
                  <a:schemeClr val="tx1">
                    <a:lumMod val="50000"/>
                    <a:lumOff val="50000"/>
                  </a:schemeClr>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https://huggingface.co/kangelamw/negative-reviews-into-actionable-insights</a:t>
            </a:r>
            <a:endParaRPr lang="en-CA" sz="4800" b="1" dirty="0">
              <a:solidFill>
                <a:schemeClr val="tx1">
                  <a:lumMod val="50000"/>
                  <a:lumOff val="50000"/>
                </a:schemeClr>
              </a:solidFill>
              <a:latin typeface="Quire Sans" panose="020B0502040400020003" pitchFamily="34" charset="0"/>
              <a:cs typeface="Quire Sans" panose="020B0502040400020003" pitchFamily="34" charset="0"/>
            </a:endParaRPr>
          </a:p>
        </p:txBody>
      </p:sp>
      <p:pic>
        <p:nvPicPr>
          <p:cNvPr id="5" name="Picture 4">
            <a:extLst>
              <a:ext uri="{FF2B5EF4-FFF2-40B4-BE49-F238E27FC236}">
                <a16:creationId xmlns:a16="http://schemas.microsoft.com/office/drawing/2014/main" id="{9E7F8A12-8C91-7689-4619-B53D7937FEA6}"/>
              </a:ext>
            </a:extLst>
          </p:cNvPr>
          <p:cNvPicPr>
            <a:picLocks noChangeAspect="1"/>
          </p:cNvPicPr>
          <p:nvPr/>
        </p:nvPicPr>
        <p:blipFill>
          <a:blip r:embed="rId4"/>
          <a:stretch>
            <a:fillRect/>
          </a:stretch>
        </p:blipFill>
        <p:spPr>
          <a:xfrm>
            <a:off x="1429734" y="2006044"/>
            <a:ext cx="9332531" cy="3675046"/>
          </a:xfrm>
          <a:prstGeom prst="rect">
            <a:avLst/>
          </a:prstGeom>
        </p:spPr>
      </p:pic>
      <p:grpSp>
        <p:nvGrpSpPr>
          <p:cNvPr id="6" name="Group 5">
            <a:extLst>
              <a:ext uri="{FF2B5EF4-FFF2-40B4-BE49-F238E27FC236}">
                <a16:creationId xmlns:a16="http://schemas.microsoft.com/office/drawing/2014/main" id="{6416CF2C-3E08-88B4-1029-F6989D546850}"/>
              </a:ext>
            </a:extLst>
          </p:cNvPr>
          <p:cNvGrpSpPr/>
          <p:nvPr/>
        </p:nvGrpSpPr>
        <p:grpSpPr>
          <a:xfrm>
            <a:off x="8721900" y="4395309"/>
            <a:ext cx="4657790" cy="3837628"/>
            <a:chOff x="8031480" y="2753931"/>
            <a:chExt cx="5612866" cy="4624530"/>
          </a:xfrm>
        </p:grpSpPr>
        <p:sp>
          <p:nvSpPr>
            <p:cNvPr id="8" name="Isosceles Triangle 7">
              <a:extLst>
                <a:ext uri="{FF2B5EF4-FFF2-40B4-BE49-F238E27FC236}">
                  <a16:creationId xmlns:a16="http://schemas.microsoft.com/office/drawing/2014/main" id="{A5E6854D-B880-2E1A-F83E-645A2840BB65}"/>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19E5ED05-589E-1E11-DA1D-79B2F72B6FD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71527AD1-3F24-EC9A-5580-2B8ED976446A}"/>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04595F4C-62E5-FD6D-1373-E668D5AEC508}"/>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0087CB98-65F9-1B37-A3C1-2492C1CC5AF6}"/>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57F678D9-C6C7-6DF9-1DF8-779402A65CA4}"/>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D3B680E6-363A-C7DA-A57B-5E64E43B251E}"/>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4EEEFF25-30AF-A89A-FC8A-0B7D6E6869FF}"/>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9BEB2B51-37E0-A3A3-9FE5-B2EBF419BD59}"/>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27A39924-5A5D-E3B3-EE16-113D2FB53A1A}"/>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9" name="Group 18">
            <a:extLst>
              <a:ext uri="{FF2B5EF4-FFF2-40B4-BE49-F238E27FC236}">
                <a16:creationId xmlns:a16="http://schemas.microsoft.com/office/drawing/2014/main" id="{5972F239-0582-6E99-9FCE-0078A93E5592}"/>
              </a:ext>
            </a:extLst>
          </p:cNvPr>
          <p:cNvGrpSpPr/>
          <p:nvPr/>
        </p:nvGrpSpPr>
        <p:grpSpPr>
          <a:xfrm rot="10800000">
            <a:off x="-1331956" y="-940883"/>
            <a:ext cx="4657790" cy="3837628"/>
            <a:chOff x="8031480" y="2753931"/>
            <a:chExt cx="5612866" cy="4624530"/>
          </a:xfrm>
        </p:grpSpPr>
        <p:sp>
          <p:nvSpPr>
            <p:cNvPr id="20" name="Isosceles Triangle 19">
              <a:extLst>
                <a:ext uri="{FF2B5EF4-FFF2-40B4-BE49-F238E27FC236}">
                  <a16:creationId xmlns:a16="http://schemas.microsoft.com/office/drawing/2014/main" id="{C47C6A9F-A06C-A5C9-83BA-C1C63DEC9104}"/>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426079E1-5C67-BA04-25B0-0AB39162B68C}"/>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823ABE8-5F5A-13A0-904D-5E6CDFDF6531}"/>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77124A57-204E-B24A-3D90-FA835720FCE2}"/>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AB50C327-ABEB-B290-B1F9-340E1DAD640C}"/>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CADB495A-81E5-8A6B-6E4F-9CC79F22E5D7}"/>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772B9146-FF58-595B-DE64-E1B19B24B817}"/>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Isosceles Triangle 26">
              <a:extLst>
                <a:ext uri="{FF2B5EF4-FFF2-40B4-BE49-F238E27FC236}">
                  <a16:creationId xmlns:a16="http://schemas.microsoft.com/office/drawing/2014/main" id="{E758FE86-2E5F-F414-0A02-717EE679B39B}"/>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Isosceles Triangle 27">
              <a:extLst>
                <a:ext uri="{FF2B5EF4-FFF2-40B4-BE49-F238E27FC236}">
                  <a16:creationId xmlns:a16="http://schemas.microsoft.com/office/drawing/2014/main" id="{EFF61E5B-AEE5-2935-E7D6-3904B5EDB004}"/>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Isosceles Triangle 28">
              <a:extLst>
                <a:ext uri="{FF2B5EF4-FFF2-40B4-BE49-F238E27FC236}">
                  <a16:creationId xmlns:a16="http://schemas.microsoft.com/office/drawing/2014/main" id="{B55624AC-081F-33B2-6B6B-55B9D0F878D7}"/>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29973420"/>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BC339-8F52-B854-C0EC-4A03139BC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6CEEE-EA07-83FA-8118-3D2E55B12BA0}"/>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Technical Approach/Requirements</a:t>
            </a:r>
          </a:p>
        </p:txBody>
      </p:sp>
      <p:sp>
        <p:nvSpPr>
          <p:cNvPr id="3" name="Content Placeholder 2">
            <a:extLst>
              <a:ext uri="{FF2B5EF4-FFF2-40B4-BE49-F238E27FC236}">
                <a16:creationId xmlns:a16="http://schemas.microsoft.com/office/drawing/2014/main" id="{56B5221F-0792-BAD9-3BBC-ECCC12F4B64A}"/>
              </a:ext>
            </a:extLst>
          </p:cNvPr>
          <p:cNvSpPr>
            <a:spLocks noGrp="1"/>
          </p:cNvSpPr>
          <p:nvPr>
            <p:ph idx="1"/>
          </p:nvPr>
        </p:nvSpPr>
        <p:spPr>
          <a:xfrm>
            <a:off x="696000" y="1440873"/>
            <a:ext cx="10800000" cy="4751330"/>
          </a:xfrm>
        </p:spPr>
        <p:txBody>
          <a:bodyPr>
            <a:normAutofit/>
          </a:bodyPr>
          <a:lstStyle/>
          <a:p>
            <a:pPr marL="0" indent="0">
              <a:buNone/>
            </a:pPr>
            <a:r>
              <a:rPr lang="en-CA" sz="3200" b="1" dirty="0">
                <a:solidFill>
                  <a:schemeClr val="accent1">
                    <a:lumMod val="75000"/>
                  </a:schemeClr>
                </a:solidFill>
              </a:rPr>
              <a:t>Quantization Method</a:t>
            </a:r>
          </a:p>
          <a:p>
            <a:r>
              <a:rPr lang="en-CA" sz="3200" dirty="0" err="1">
                <a:solidFill>
                  <a:schemeClr val="accent1">
                    <a:lumMod val="75000"/>
                  </a:schemeClr>
                </a:solidFill>
              </a:rPr>
              <a:t>QLoRA</a:t>
            </a:r>
            <a:r>
              <a:rPr lang="en-CA" sz="3200" dirty="0">
                <a:solidFill>
                  <a:schemeClr val="accent1">
                    <a:lumMod val="75000"/>
                  </a:schemeClr>
                </a:solidFill>
              </a:rPr>
              <a:t> 4-bit quantization</a:t>
            </a:r>
          </a:p>
          <a:p>
            <a:endParaRPr lang="en-CA" sz="800" dirty="0">
              <a:solidFill>
                <a:schemeClr val="accent1">
                  <a:lumMod val="75000"/>
                </a:schemeClr>
              </a:solidFill>
            </a:endParaRPr>
          </a:p>
          <a:p>
            <a:pPr marL="0" indent="0">
              <a:buNone/>
            </a:pPr>
            <a:r>
              <a:rPr lang="en-CA" sz="3200" b="1" dirty="0">
                <a:solidFill>
                  <a:schemeClr val="accent1">
                    <a:lumMod val="75000"/>
                  </a:schemeClr>
                </a:solidFill>
              </a:rPr>
              <a:t>Hardware</a:t>
            </a:r>
          </a:p>
          <a:p>
            <a:r>
              <a:rPr lang="en-CA" sz="3200" dirty="0">
                <a:solidFill>
                  <a:schemeClr val="accent1">
                    <a:lumMod val="75000"/>
                  </a:schemeClr>
                </a:solidFill>
              </a:rPr>
              <a:t>12GB VRAM recommended</a:t>
            </a:r>
          </a:p>
          <a:p>
            <a:endParaRPr lang="en-CA" sz="800" dirty="0">
              <a:solidFill>
                <a:schemeClr val="accent1">
                  <a:lumMod val="75000"/>
                </a:schemeClr>
              </a:solidFill>
            </a:endParaRPr>
          </a:p>
          <a:p>
            <a:pPr marL="0" indent="0">
              <a:buNone/>
            </a:pPr>
            <a:r>
              <a:rPr lang="en-CA" sz="3200" b="1" dirty="0">
                <a:solidFill>
                  <a:schemeClr val="accent1">
                    <a:lumMod val="75000"/>
                  </a:schemeClr>
                </a:solidFill>
              </a:rPr>
              <a:t>Library</a:t>
            </a:r>
          </a:p>
          <a:p>
            <a:r>
              <a:rPr lang="en-CA" sz="3200" dirty="0">
                <a:solidFill>
                  <a:schemeClr val="accent1">
                    <a:lumMod val="75000"/>
                  </a:schemeClr>
                </a:solidFill>
              </a:rPr>
              <a:t>PEFT (Parameter-Efficient Fine-tuning)</a:t>
            </a:r>
          </a:p>
        </p:txBody>
      </p:sp>
      <p:sp>
        <p:nvSpPr>
          <p:cNvPr id="5" name="Rectangle 4">
            <a:extLst>
              <a:ext uri="{FF2B5EF4-FFF2-40B4-BE49-F238E27FC236}">
                <a16:creationId xmlns:a16="http://schemas.microsoft.com/office/drawing/2014/main" id="{9748FC83-7234-73BC-7F3E-9D0590039611}"/>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CEDF993D-A64C-D28F-14C7-3DAFFD3924CE}"/>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1246A639-C5C9-60FC-0D9F-FBBCD088DE50}"/>
              </a:ext>
            </a:extLst>
          </p:cNvPr>
          <p:cNvGrpSpPr/>
          <p:nvPr/>
        </p:nvGrpSpPr>
        <p:grpSpPr>
          <a:xfrm>
            <a:off x="8031480" y="2753931"/>
            <a:ext cx="5612866" cy="4624530"/>
            <a:chOff x="8031480" y="2753931"/>
            <a:chExt cx="5612866" cy="4624530"/>
          </a:xfrm>
        </p:grpSpPr>
        <p:sp>
          <p:nvSpPr>
            <p:cNvPr id="9" name="Isosceles Triangle 8">
              <a:extLst>
                <a:ext uri="{FF2B5EF4-FFF2-40B4-BE49-F238E27FC236}">
                  <a16:creationId xmlns:a16="http://schemas.microsoft.com/office/drawing/2014/main" id="{87E31D72-DA03-A86A-91AB-786BE05B6D98}"/>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CD7358ED-4AFE-6AF1-CA44-1ACA95894C0F}"/>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1042B14C-9A61-56B1-70FF-2AE8ADAD8D26}"/>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3A3AE449-F650-54DF-700B-3E219B44354B}"/>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C4604A90-D3FA-01B6-DABF-BAF834B96CB4}"/>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233B04C9-6987-9238-3023-6C9A414ABD10}"/>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18BA3CEC-3AFD-1551-23D4-15E1EA595EA7}"/>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96A6C60C-3FB1-A979-1F92-1734A24903EE}"/>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85030193-D56A-54CA-BBA2-D214FC9E718C}"/>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B13A7E35-3282-D130-78B4-CBADEFCB5F88}"/>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917027560"/>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3B7A1-4676-52A8-B066-D68C9F788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42497-6CD3-63F4-6930-50E2E83455C3}"/>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References</a:t>
            </a:r>
          </a:p>
        </p:txBody>
      </p:sp>
      <p:sp>
        <p:nvSpPr>
          <p:cNvPr id="3" name="Content Placeholder 2">
            <a:extLst>
              <a:ext uri="{FF2B5EF4-FFF2-40B4-BE49-F238E27FC236}">
                <a16:creationId xmlns:a16="http://schemas.microsoft.com/office/drawing/2014/main" id="{8FD3A293-12F9-8C29-72DA-550B852A9A73}"/>
              </a:ext>
            </a:extLst>
          </p:cNvPr>
          <p:cNvSpPr>
            <a:spLocks noGrp="1"/>
          </p:cNvSpPr>
          <p:nvPr>
            <p:ph idx="1"/>
          </p:nvPr>
        </p:nvSpPr>
        <p:spPr>
          <a:xfrm>
            <a:off x="345480" y="1425633"/>
            <a:ext cx="6901227" cy="4751330"/>
          </a:xfrm>
        </p:spPr>
        <p:txBody>
          <a:bodyPr>
            <a:noAutofit/>
          </a:bodyPr>
          <a:lstStyle/>
          <a:p>
            <a:pPr marL="0" indent="0">
              <a:buNone/>
            </a:pPr>
            <a:r>
              <a:rPr lang="en-CA" sz="1800" b="1" dirty="0">
                <a:solidFill>
                  <a:schemeClr val="accent1">
                    <a:lumMod val="75000"/>
                  </a:schemeClr>
                </a:solidFill>
              </a:rPr>
              <a:t>Readings:</a:t>
            </a:r>
          </a:p>
          <a:p>
            <a:r>
              <a:rPr lang="en-CA" sz="1800" dirty="0">
                <a:solidFill>
                  <a:schemeClr val="tx1">
                    <a:lumMod val="50000"/>
                    <a:lumOff val="50000"/>
                  </a:schemeClr>
                </a:solidFill>
                <a:hlinkClick r:id="rId3">
                  <a:extLst>
                    <a:ext uri="{A12FA001-AC4F-418D-AE19-62706E023703}">
                      <ahyp:hlinkClr xmlns:ahyp="http://schemas.microsoft.com/office/drawing/2018/hyperlinkcolor" val="tx"/>
                    </a:ext>
                  </a:extLst>
                </a:hlinkClick>
              </a:rPr>
              <a:t>Enable your device for Development</a:t>
            </a:r>
            <a:endParaRPr lang="en-CA" sz="1800" dirty="0">
              <a:solidFill>
                <a:schemeClr val="tx1">
                  <a:lumMod val="50000"/>
                  <a:lumOff val="50000"/>
                </a:schemeClr>
              </a:solidFill>
            </a:endParaRPr>
          </a:p>
          <a:p>
            <a:r>
              <a:rPr lang="en-CA" sz="1800" dirty="0">
                <a:solidFill>
                  <a:schemeClr val="tx1">
                    <a:lumMod val="50000"/>
                    <a:lumOff val="50000"/>
                  </a:schemeClr>
                </a:solidFill>
              </a:rPr>
              <a:t>GoEmotions (</a:t>
            </a:r>
            <a:r>
              <a:rPr lang="en-CA" sz="1800" dirty="0">
                <a:solidFill>
                  <a:schemeClr val="tx1">
                    <a:lumMod val="50000"/>
                    <a:lumOff val="50000"/>
                  </a:schemeClr>
                </a:solidFill>
                <a:hlinkClick r:id="rId4">
                  <a:extLst>
                    <a:ext uri="{A12FA001-AC4F-418D-AE19-62706E023703}">
                      <ahyp:hlinkClr xmlns:ahyp="http://schemas.microsoft.com/office/drawing/2018/hyperlinkcolor" val="tx"/>
                    </a:ext>
                  </a:extLst>
                </a:hlinkClick>
              </a:rPr>
              <a:t>Github</a:t>
            </a:r>
            <a:r>
              <a:rPr lang="en-CA" sz="1800" dirty="0">
                <a:solidFill>
                  <a:schemeClr val="tx1">
                    <a:lumMod val="50000"/>
                    <a:lumOff val="50000"/>
                  </a:schemeClr>
                </a:solidFill>
              </a:rPr>
              <a:t>/</a:t>
            </a:r>
            <a:r>
              <a:rPr lang="en-CA" sz="1800" dirty="0">
                <a:solidFill>
                  <a:schemeClr val="tx1">
                    <a:lumMod val="50000"/>
                    <a:lumOff val="50000"/>
                  </a:schemeClr>
                </a:solidFill>
                <a:hlinkClick r:id="rId5">
                  <a:extLst>
                    <a:ext uri="{A12FA001-AC4F-418D-AE19-62706E023703}">
                      <ahyp:hlinkClr xmlns:ahyp="http://schemas.microsoft.com/office/drawing/2018/hyperlinkcolor" val="tx"/>
                    </a:ext>
                  </a:extLst>
                </a:hlinkClick>
              </a:rPr>
              <a:t>Hugging Face</a:t>
            </a:r>
            <a:r>
              <a:rPr lang="en-CA" sz="1800" dirty="0">
                <a:solidFill>
                  <a:schemeClr val="tx1">
                    <a:lumMod val="50000"/>
                    <a:lumOff val="50000"/>
                  </a:schemeClr>
                </a:solidFill>
              </a:rPr>
              <a:t>)</a:t>
            </a:r>
          </a:p>
          <a:p>
            <a:r>
              <a:rPr lang="en-CA" sz="1800" dirty="0">
                <a:solidFill>
                  <a:schemeClr val="tx1">
                    <a:lumMod val="50000"/>
                    <a:lumOff val="50000"/>
                  </a:schemeClr>
                </a:solidFill>
                <a:hlinkClick r:id="rId6">
                  <a:extLst>
                    <a:ext uri="{A12FA001-AC4F-418D-AE19-62706E023703}">
                      <ahyp:hlinkClr xmlns:ahyp="http://schemas.microsoft.com/office/drawing/2018/hyperlinkcolor" val="tx"/>
                    </a:ext>
                  </a:extLst>
                </a:hlinkClick>
              </a:rPr>
              <a:t>Leveraging LLM-as-a-Judge for Automated and Scalable Evaluation</a:t>
            </a:r>
            <a:endParaRPr lang="en-CA" sz="1800" dirty="0">
              <a:solidFill>
                <a:schemeClr val="tx1">
                  <a:lumMod val="50000"/>
                  <a:lumOff val="50000"/>
                </a:schemeClr>
              </a:solidFill>
            </a:endParaRPr>
          </a:p>
          <a:p>
            <a:r>
              <a:rPr lang="en-CA" sz="1800" dirty="0">
                <a:solidFill>
                  <a:schemeClr val="tx1">
                    <a:lumMod val="50000"/>
                    <a:lumOff val="50000"/>
                  </a:schemeClr>
                </a:solidFill>
                <a:hlinkClick r:id="rId7">
                  <a:extLst>
                    <a:ext uri="{A12FA001-AC4F-418D-AE19-62706E023703}">
                      <ahyp:hlinkClr xmlns:ahyp="http://schemas.microsoft.com/office/drawing/2018/hyperlinkcolor" val="tx"/>
                    </a:ext>
                  </a:extLst>
                </a:hlinkClick>
              </a:rPr>
              <a:t>Reliable Confidence Intervals for Information Retrieval Evaluation Using Generative A.I.</a:t>
            </a:r>
            <a:endParaRPr lang="en-CA" sz="1800" dirty="0">
              <a:solidFill>
                <a:schemeClr val="tx1">
                  <a:lumMod val="50000"/>
                  <a:lumOff val="50000"/>
                </a:schemeClr>
              </a:solidFill>
            </a:endParaRPr>
          </a:p>
          <a:p>
            <a:r>
              <a:rPr lang="en-CA" sz="1800" dirty="0">
                <a:solidFill>
                  <a:schemeClr val="tx1">
                    <a:lumMod val="50000"/>
                    <a:lumOff val="50000"/>
                  </a:schemeClr>
                </a:solidFill>
                <a:hlinkClick r:id="rId8">
                  <a:extLst>
                    <a:ext uri="{A12FA001-AC4F-418D-AE19-62706E023703}">
                      <ahyp:hlinkClr xmlns:ahyp="http://schemas.microsoft.com/office/drawing/2018/hyperlinkcolor" val="tx"/>
                    </a:ext>
                  </a:extLst>
                </a:hlinkClick>
              </a:rPr>
              <a:t>Judging LLM-as-a-Judge with MT-Bench and Chatbot Arena</a:t>
            </a:r>
            <a:endParaRPr lang="en-CA" sz="1800" dirty="0">
              <a:solidFill>
                <a:schemeClr val="tx1">
                  <a:lumMod val="50000"/>
                  <a:lumOff val="50000"/>
                </a:schemeClr>
              </a:solidFill>
            </a:endParaRPr>
          </a:p>
          <a:p>
            <a:r>
              <a:rPr lang="en-CA" sz="1800" dirty="0">
                <a:solidFill>
                  <a:schemeClr val="tx1">
                    <a:lumMod val="50000"/>
                    <a:lumOff val="50000"/>
                  </a:schemeClr>
                </a:solidFill>
                <a:hlinkClick r:id="rId9">
                  <a:extLst>
                    <a:ext uri="{A12FA001-AC4F-418D-AE19-62706E023703}">
                      <ahyp:hlinkClr xmlns:ahyp="http://schemas.microsoft.com/office/drawing/2018/hyperlinkcolor" val="tx"/>
                    </a:ext>
                  </a:extLst>
                </a:hlinkClick>
              </a:rPr>
              <a:t>BLEURT: a Transfer Learning-Based Metric for Natural Language Generation</a:t>
            </a:r>
            <a:endParaRPr lang="en-CA" sz="1800" dirty="0">
              <a:solidFill>
                <a:schemeClr val="tx1">
                  <a:lumMod val="50000"/>
                  <a:lumOff val="50000"/>
                </a:schemeClr>
              </a:solidFill>
            </a:endParaRPr>
          </a:p>
          <a:p>
            <a:r>
              <a:rPr lang="en-CA" sz="1800" dirty="0">
                <a:solidFill>
                  <a:schemeClr val="tx1">
                    <a:lumMod val="50000"/>
                    <a:lumOff val="50000"/>
                  </a:schemeClr>
                </a:solidFill>
                <a:hlinkClick r:id="rId10">
                  <a:extLst>
                    <a:ext uri="{A12FA001-AC4F-418D-AE19-62706E023703}">
                      <ahyp:hlinkClr xmlns:ahyp="http://schemas.microsoft.com/office/drawing/2018/hyperlinkcolor" val="tx"/>
                    </a:ext>
                  </a:extLst>
                </a:hlinkClick>
              </a:rPr>
              <a:t>BERTScore</a:t>
            </a:r>
            <a:endParaRPr lang="en-CA" sz="1800" dirty="0">
              <a:solidFill>
                <a:schemeClr val="tx1">
                  <a:lumMod val="50000"/>
                  <a:lumOff val="50000"/>
                </a:schemeClr>
              </a:solidFill>
            </a:endParaRPr>
          </a:p>
          <a:p>
            <a:r>
              <a:rPr lang="en-CA" sz="1800" dirty="0">
                <a:solidFill>
                  <a:schemeClr val="tx1">
                    <a:lumMod val="50000"/>
                    <a:lumOff val="50000"/>
                  </a:schemeClr>
                </a:solidFill>
                <a:hlinkClick r:id="rId11">
                  <a:extLst>
                    <a:ext uri="{A12FA001-AC4F-418D-AE19-62706E023703}">
                      <ahyp:hlinkClr xmlns:ahyp="http://schemas.microsoft.com/office/drawing/2018/hyperlinkcolor" val="tx"/>
                    </a:ext>
                  </a:extLst>
                </a:hlinkClick>
              </a:rPr>
              <a:t>METEOR Score</a:t>
            </a:r>
            <a:endParaRPr lang="en-CA" sz="1800" dirty="0">
              <a:solidFill>
                <a:schemeClr val="tx1">
                  <a:lumMod val="50000"/>
                  <a:lumOff val="50000"/>
                </a:schemeClr>
              </a:solidFill>
            </a:endParaRPr>
          </a:p>
          <a:p>
            <a:r>
              <a:rPr lang="en-CA" sz="1800" dirty="0">
                <a:solidFill>
                  <a:schemeClr val="tx1">
                    <a:lumMod val="50000"/>
                    <a:lumOff val="50000"/>
                  </a:schemeClr>
                </a:solidFill>
                <a:hlinkClick r:id="rId12">
                  <a:extLst>
                    <a:ext uri="{A12FA001-AC4F-418D-AE19-62706E023703}">
                      <ahyp:hlinkClr xmlns:ahyp="http://schemas.microsoft.com/office/drawing/2018/hyperlinkcolor" val="tx"/>
                    </a:ext>
                  </a:extLst>
                </a:hlinkClick>
              </a:rPr>
              <a:t>Hugging Face Inference Providers</a:t>
            </a:r>
            <a:endParaRPr lang="en-CA" sz="1800" dirty="0">
              <a:solidFill>
                <a:schemeClr val="tx1">
                  <a:lumMod val="50000"/>
                  <a:lumOff val="50000"/>
                </a:schemeClr>
              </a:solidFill>
            </a:endParaRPr>
          </a:p>
          <a:p>
            <a:r>
              <a:rPr lang="en-CA" sz="1800" dirty="0">
                <a:solidFill>
                  <a:schemeClr val="tx1">
                    <a:lumMod val="50000"/>
                    <a:lumOff val="50000"/>
                  </a:schemeClr>
                </a:solidFill>
              </a:rPr>
              <a:t>Hugging Face Docs (</a:t>
            </a:r>
            <a:r>
              <a:rPr lang="en-CA" sz="1800" dirty="0">
                <a:solidFill>
                  <a:schemeClr val="tx1">
                    <a:lumMod val="50000"/>
                    <a:lumOff val="50000"/>
                  </a:schemeClr>
                </a:solidFill>
                <a:hlinkClick r:id="rId13">
                  <a:extLst>
                    <a:ext uri="{A12FA001-AC4F-418D-AE19-62706E023703}">
                      <ahyp:hlinkClr xmlns:ahyp="http://schemas.microsoft.com/office/drawing/2018/hyperlinkcolor" val="tx"/>
                    </a:ext>
                  </a:extLst>
                </a:hlinkClick>
              </a:rPr>
              <a:t>Evaluate</a:t>
            </a:r>
            <a:r>
              <a:rPr lang="en-CA" sz="1800" dirty="0">
                <a:solidFill>
                  <a:schemeClr val="tx1">
                    <a:lumMod val="50000"/>
                    <a:lumOff val="50000"/>
                  </a:schemeClr>
                </a:solidFill>
              </a:rPr>
              <a:t>, </a:t>
            </a:r>
            <a:r>
              <a:rPr lang="en-CA" sz="1800" dirty="0">
                <a:solidFill>
                  <a:schemeClr val="tx1">
                    <a:lumMod val="50000"/>
                    <a:lumOff val="50000"/>
                  </a:schemeClr>
                </a:solidFill>
                <a:hlinkClick r:id="rId14">
                  <a:extLst>
                    <a:ext uri="{A12FA001-AC4F-418D-AE19-62706E023703}">
                      <ahyp:hlinkClr xmlns:ahyp="http://schemas.microsoft.com/office/drawing/2018/hyperlinkcolor" val="tx"/>
                    </a:ext>
                  </a:extLst>
                </a:hlinkClick>
              </a:rPr>
              <a:t>PEFT/LoRA</a:t>
            </a:r>
            <a:r>
              <a:rPr lang="en-CA" sz="1800" dirty="0">
                <a:solidFill>
                  <a:schemeClr val="tx1">
                    <a:lumMod val="50000"/>
                    <a:lumOff val="50000"/>
                  </a:schemeClr>
                </a:solidFill>
              </a:rPr>
              <a:t>, </a:t>
            </a:r>
            <a:r>
              <a:rPr lang="en-CA" sz="1800" dirty="0">
                <a:solidFill>
                  <a:schemeClr val="tx1">
                    <a:lumMod val="50000"/>
                    <a:lumOff val="50000"/>
                  </a:schemeClr>
                </a:solidFill>
                <a:hlinkClick r:id="rId15">
                  <a:extLst>
                    <a:ext uri="{A12FA001-AC4F-418D-AE19-62706E023703}">
                      <ahyp:hlinkClr xmlns:ahyp="http://schemas.microsoft.com/office/drawing/2018/hyperlinkcolor" val="tx"/>
                    </a:ext>
                  </a:extLst>
                </a:hlinkClick>
              </a:rPr>
              <a:t>BitsAndBytes</a:t>
            </a:r>
            <a:r>
              <a:rPr lang="en-CA" sz="1800" dirty="0">
                <a:solidFill>
                  <a:schemeClr val="tx1">
                    <a:lumMod val="50000"/>
                    <a:lumOff val="50000"/>
                  </a:schemeClr>
                </a:solidFill>
              </a:rPr>
              <a:t>, </a:t>
            </a:r>
            <a:r>
              <a:rPr lang="en-CA" sz="1800" dirty="0">
                <a:solidFill>
                  <a:schemeClr val="tx1">
                    <a:lumMod val="50000"/>
                    <a:lumOff val="50000"/>
                  </a:schemeClr>
                </a:solidFill>
                <a:hlinkClick r:id="rId16">
                  <a:extLst>
                    <a:ext uri="{A12FA001-AC4F-418D-AE19-62706E023703}">
                      <ahyp:hlinkClr xmlns:ahyp="http://schemas.microsoft.com/office/drawing/2018/hyperlinkcolor" val="tx"/>
                    </a:ext>
                  </a:extLst>
                </a:hlinkClick>
              </a:rPr>
              <a:t>Trainers</a:t>
            </a:r>
            <a:r>
              <a:rPr lang="en-CA" sz="1800" dirty="0">
                <a:solidFill>
                  <a:schemeClr val="tx1">
                    <a:lumMod val="50000"/>
                    <a:lumOff val="50000"/>
                  </a:schemeClr>
                </a:solidFill>
              </a:rPr>
              <a:t>)</a:t>
            </a:r>
          </a:p>
        </p:txBody>
      </p:sp>
      <p:sp>
        <p:nvSpPr>
          <p:cNvPr id="4" name="Content Placeholder 2">
            <a:extLst>
              <a:ext uri="{FF2B5EF4-FFF2-40B4-BE49-F238E27FC236}">
                <a16:creationId xmlns:a16="http://schemas.microsoft.com/office/drawing/2014/main" id="{13E0CD7E-7C72-30B5-5A62-3584F46A60E0}"/>
              </a:ext>
            </a:extLst>
          </p:cNvPr>
          <p:cNvSpPr txBox="1">
            <a:spLocks/>
          </p:cNvSpPr>
          <p:nvPr/>
        </p:nvSpPr>
        <p:spPr>
          <a:xfrm>
            <a:off x="7298976" y="1415387"/>
            <a:ext cx="3626226" cy="475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b="1" dirty="0">
                <a:solidFill>
                  <a:schemeClr val="accent1">
                    <a:lumMod val="75000"/>
                  </a:schemeClr>
                </a:solidFill>
              </a:rPr>
              <a:t>Videos:</a:t>
            </a:r>
          </a:p>
          <a:p>
            <a:r>
              <a:rPr lang="en-CA" sz="1800" dirty="0">
                <a:solidFill>
                  <a:schemeClr val="tx1">
                    <a:lumMod val="50000"/>
                    <a:lumOff val="50000"/>
                  </a:schemeClr>
                </a:solidFill>
                <a:hlinkClick r:id="rId17">
                  <a:extLst>
                    <a:ext uri="{A12FA001-AC4F-418D-AE19-62706E023703}">
                      <ahyp:hlinkClr xmlns:ahyp="http://schemas.microsoft.com/office/drawing/2018/hyperlinkcolor" val="tx"/>
                    </a:ext>
                  </a:extLst>
                </a:hlinkClick>
              </a:rPr>
              <a:t>LoRA &amp; </a:t>
            </a:r>
            <a:r>
              <a:rPr lang="en-CA" sz="1800" dirty="0" err="1">
                <a:solidFill>
                  <a:schemeClr val="tx1">
                    <a:lumMod val="50000"/>
                    <a:lumOff val="50000"/>
                  </a:schemeClr>
                </a:solidFill>
                <a:hlinkClick r:id="rId17">
                  <a:extLst>
                    <a:ext uri="{A12FA001-AC4F-418D-AE19-62706E023703}">
                      <ahyp:hlinkClr xmlns:ahyp="http://schemas.microsoft.com/office/drawing/2018/hyperlinkcolor" val="tx"/>
                    </a:ext>
                  </a:extLst>
                </a:hlinkClick>
              </a:rPr>
              <a:t>QLoRA</a:t>
            </a:r>
            <a:r>
              <a:rPr lang="en-CA" sz="1800" dirty="0">
                <a:solidFill>
                  <a:schemeClr val="tx1">
                    <a:lumMod val="50000"/>
                    <a:lumOff val="50000"/>
                  </a:schemeClr>
                </a:solidFill>
                <a:hlinkClick r:id="rId17">
                  <a:extLst>
                    <a:ext uri="{A12FA001-AC4F-418D-AE19-62706E023703}">
                      <ahyp:hlinkClr xmlns:ahyp="http://schemas.microsoft.com/office/drawing/2018/hyperlinkcolor" val="tx"/>
                    </a:ext>
                  </a:extLst>
                </a:hlinkClick>
              </a:rPr>
              <a:t> Fine-tuning Explained In-Depth</a:t>
            </a:r>
            <a:endParaRPr lang="en-CA" sz="1800" dirty="0">
              <a:solidFill>
                <a:schemeClr val="tx1">
                  <a:lumMod val="50000"/>
                  <a:lumOff val="50000"/>
                </a:schemeClr>
              </a:solidFill>
            </a:endParaRPr>
          </a:p>
          <a:p>
            <a:r>
              <a:rPr lang="en-CA" sz="1800" dirty="0">
                <a:solidFill>
                  <a:schemeClr val="tx1">
                    <a:lumMod val="50000"/>
                    <a:lumOff val="50000"/>
                  </a:schemeClr>
                </a:solidFill>
                <a:hlinkClick r:id="rId18">
                  <a:extLst>
                    <a:ext uri="{A12FA001-AC4F-418D-AE19-62706E023703}">
                      <ahyp:hlinkClr xmlns:ahyp="http://schemas.microsoft.com/office/drawing/2018/hyperlinkcolor" val="tx"/>
                    </a:ext>
                  </a:extLst>
                </a:hlinkClick>
              </a:rPr>
              <a:t>Simple Training with the Transformers Trainer</a:t>
            </a:r>
            <a:endParaRPr lang="en-CA" sz="1800" dirty="0">
              <a:solidFill>
                <a:schemeClr val="tx1">
                  <a:lumMod val="50000"/>
                  <a:lumOff val="50000"/>
                </a:schemeClr>
              </a:solidFill>
            </a:endParaRPr>
          </a:p>
          <a:p>
            <a:r>
              <a:rPr lang="en-CA" sz="1800" dirty="0">
                <a:solidFill>
                  <a:schemeClr val="tx1">
                    <a:lumMod val="50000"/>
                    <a:lumOff val="50000"/>
                  </a:schemeClr>
                </a:solidFill>
                <a:hlinkClick r:id="rId19">
                  <a:extLst>
                    <a:ext uri="{A12FA001-AC4F-418D-AE19-62706E023703}">
                      <ahyp:hlinkClr xmlns:ahyp="http://schemas.microsoft.com/office/drawing/2018/hyperlinkcolor" val="tx"/>
                    </a:ext>
                  </a:extLst>
                </a:hlinkClick>
              </a:rPr>
              <a:t>The Trainer API</a:t>
            </a:r>
            <a:endParaRPr lang="en-CA" sz="1800" dirty="0">
              <a:solidFill>
                <a:schemeClr val="tx1">
                  <a:lumMod val="50000"/>
                  <a:lumOff val="50000"/>
                </a:schemeClr>
              </a:solidFill>
            </a:endParaRPr>
          </a:p>
          <a:p>
            <a:r>
              <a:rPr lang="en-CA" sz="1800" dirty="0">
                <a:solidFill>
                  <a:schemeClr val="tx1">
                    <a:lumMod val="50000"/>
                    <a:lumOff val="50000"/>
                  </a:schemeClr>
                </a:solidFill>
                <a:hlinkClick r:id="rId20">
                  <a:extLst>
                    <a:ext uri="{A12FA001-AC4F-418D-AE19-62706E023703}">
                      <ahyp:hlinkClr xmlns:ahyp="http://schemas.microsoft.com/office/drawing/2018/hyperlinkcolor" val="tx"/>
                    </a:ext>
                  </a:extLst>
                </a:hlinkClick>
              </a:rPr>
              <a:t>Fine-Tuning Large Language Models (LLMs) | w/ Example Code</a:t>
            </a:r>
            <a:endParaRPr lang="en-CA" sz="1800" dirty="0">
              <a:solidFill>
                <a:schemeClr val="tx1">
                  <a:lumMod val="50000"/>
                  <a:lumOff val="50000"/>
                </a:schemeClr>
              </a:solidFill>
            </a:endParaRPr>
          </a:p>
          <a:p>
            <a:r>
              <a:rPr lang="en-CA" sz="1800" dirty="0">
                <a:solidFill>
                  <a:schemeClr val="tx1">
                    <a:lumMod val="50000"/>
                    <a:lumOff val="50000"/>
                  </a:schemeClr>
                </a:solidFill>
                <a:hlinkClick r:id="rId21">
                  <a:extLst>
                    <a:ext uri="{A12FA001-AC4F-418D-AE19-62706E023703}">
                      <ahyp:hlinkClr xmlns:ahyp="http://schemas.microsoft.com/office/drawing/2018/hyperlinkcolor" val="tx"/>
                    </a:ext>
                  </a:extLst>
                </a:hlinkClick>
              </a:rPr>
              <a:t>What is LoRA? Low-Rank Adaptation for finetuning LLMs EXPLAINED</a:t>
            </a:r>
            <a:endParaRPr lang="en-CA" sz="1800" dirty="0">
              <a:solidFill>
                <a:schemeClr val="tx1">
                  <a:lumMod val="50000"/>
                  <a:lumOff val="50000"/>
                </a:schemeClr>
              </a:solidFill>
            </a:endParaRPr>
          </a:p>
          <a:p>
            <a:r>
              <a:rPr lang="en-CA" sz="1800" dirty="0">
                <a:solidFill>
                  <a:schemeClr val="tx1">
                    <a:lumMod val="50000"/>
                    <a:lumOff val="50000"/>
                  </a:schemeClr>
                </a:solidFill>
                <a:hlinkClick r:id="rId22">
                  <a:extLst>
                    <a:ext uri="{A12FA001-AC4F-418D-AE19-62706E023703}">
                      <ahyp:hlinkClr xmlns:ahyp="http://schemas.microsoft.com/office/drawing/2018/hyperlinkcolor" val="tx"/>
                    </a:ext>
                  </a:extLst>
                </a:hlinkClick>
              </a:rPr>
              <a:t>What is a Context Window?</a:t>
            </a:r>
            <a:endParaRPr lang="en-CA" sz="1800" dirty="0">
              <a:solidFill>
                <a:schemeClr val="tx1">
                  <a:lumMod val="50000"/>
                  <a:lumOff val="50000"/>
                </a:schemeClr>
              </a:solidFill>
            </a:endParaRPr>
          </a:p>
        </p:txBody>
      </p:sp>
      <p:sp>
        <p:nvSpPr>
          <p:cNvPr id="8" name="Rectangle 7">
            <a:extLst>
              <a:ext uri="{FF2B5EF4-FFF2-40B4-BE49-F238E27FC236}">
                <a16:creationId xmlns:a16="http://schemas.microsoft.com/office/drawing/2014/main" id="{BEB222C5-8A47-88F9-C655-925FCEDA0D74}"/>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B4F499C8-CF75-2EF6-5DB0-C3AAF24E2F8D}"/>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BBC7F074-FC94-1EB8-0A60-0092A17E7A94}"/>
              </a:ext>
            </a:extLst>
          </p:cNvPr>
          <p:cNvGrpSpPr/>
          <p:nvPr/>
        </p:nvGrpSpPr>
        <p:grpSpPr>
          <a:xfrm>
            <a:off x="7665720" y="3515931"/>
            <a:ext cx="5612866" cy="4624530"/>
            <a:chOff x="8031480" y="2753931"/>
            <a:chExt cx="5612866" cy="4624530"/>
          </a:xfrm>
        </p:grpSpPr>
        <p:sp>
          <p:nvSpPr>
            <p:cNvPr id="11" name="Isosceles Triangle 10">
              <a:extLst>
                <a:ext uri="{FF2B5EF4-FFF2-40B4-BE49-F238E27FC236}">
                  <a16:creationId xmlns:a16="http://schemas.microsoft.com/office/drawing/2014/main" id="{1952D97A-93E6-AEED-0FC2-49A1E5965C95}"/>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0026E8B2-F689-70B3-0C36-080719179AF6}"/>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210E74FC-3A29-1556-AAE6-AB3D41F6FE03}"/>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B1AA8733-E087-29E4-8922-392BC73EFE39}"/>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EE88CFDA-D583-D7E6-6E39-C448829B893E}"/>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DF87FF06-86CF-4589-6EBC-0ABDB7B2D6EB}"/>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7D3BFCF7-59AF-ECAA-42AF-8BF399075CFF}"/>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80CB2168-EEA9-6830-CF6B-DE66CBB080FF}"/>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6B465B39-A03C-606F-ADA0-4A85A1E1D445}"/>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353EAB23-8C1F-AB51-1C90-1600A9EF11CB}"/>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623563819"/>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52925-DEA8-A974-35EA-6FC23CD0A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8DE40-3B58-5DE5-3BFC-96B6452B61EA}"/>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Project Goals</a:t>
            </a:r>
          </a:p>
        </p:txBody>
      </p:sp>
      <p:sp>
        <p:nvSpPr>
          <p:cNvPr id="3" name="Content Placeholder 2">
            <a:extLst>
              <a:ext uri="{FF2B5EF4-FFF2-40B4-BE49-F238E27FC236}">
                <a16:creationId xmlns:a16="http://schemas.microsoft.com/office/drawing/2014/main" id="{AFF3FA93-8847-3102-E47C-D0A117EF34AA}"/>
              </a:ext>
            </a:extLst>
          </p:cNvPr>
          <p:cNvSpPr>
            <a:spLocks noGrp="1"/>
          </p:cNvSpPr>
          <p:nvPr>
            <p:ph idx="1"/>
          </p:nvPr>
        </p:nvSpPr>
        <p:spPr>
          <a:xfrm>
            <a:off x="696000" y="1440873"/>
            <a:ext cx="10800000" cy="4751330"/>
          </a:xfrm>
        </p:spPr>
        <p:txBody>
          <a:bodyPr>
            <a:normAutofit/>
          </a:bodyPr>
          <a:lstStyle/>
          <a:p>
            <a:pPr marL="0" indent="0" algn="ctr">
              <a:buNone/>
            </a:pPr>
            <a:r>
              <a:rPr lang="en-CA" sz="3200" dirty="0">
                <a:solidFill>
                  <a:schemeClr val="tx1">
                    <a:lumMod val="50000"/>
                    <a:lumOff val="50000"/>
                  </a:schemeClr>
                </a:solidFill>
              </a:rPr>
              <a:t>This project creates a language model capable of </a:t>
            </a:r>
            <a:r>
              <a:rPr lang="en-CA" sz="3200" dirty="0">
                <a:solidFill>
                  <a:schemeClr val="accent1">
                    <a:lumMod val="75000"/>
                  </a:schemeClr>
                </a:solidFill>
              </a:rPr>
              <a:t>efficiently analyzing negative feedback and turning it into actionable tasks</a:t>
            </a:r>
            <a:r>
              <a:rPr lang="en-CA" sz="3200" dirty="0">
                <a:solidFill>
                  <a:schemeClr val="tx1">
                    <a:lumMod val="50000"/>
                    <a:lumOff val="50000"/>
                  </a:schemeClr>
                </a:solidFill>
              </a:rPr>
              <a:t>, enabling businesses to quickly identify and address areas for service improvement.</a:t>
            </a:r>
          </a:p>
        </p:txBody>
      </p:sp>
      <p:sp>
        <p:nvSpPr>
          <p:cNvPr id="4" name="Rectangle 3">
            <a:extLst>
              <a:ext uri="{FF2B5EF4-FFF2-40B4-BE49-F238E27FC236}">
                <a16:creationId xmlns:a16="http://schemas.microsoft.com/office/drawing/2014/main" id="{B5B6476A-784E-912E-F131-4C4B0083D933}"/>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lumMod val="50000"/>
                  <a:lumOff val="50000"/>
                </a:schemeClr>
              </a:solidFill>
            </a:endParaRPr>
          </a:p>
        </p:txBody>
      </p:sp>
      <p:grpSp>
        <p:nvGrpSpPr>
          <p:cNvPr id="5" name="Group 4">
            <a:extLst>
              <a:ext uri="{FF2B5EF4-FFF2-40B4-BE49-F238E27FC236}">
                <a16:creationId xmlns:a16="http://schemas.microsoft.com/office/drawing/2014/main" id="{98F47B62-A4F4-C050-B9A5-B6A50AF1F76B}"/>
              </a:ext>
            </a:extLst>
          </p:cNvPr>
          <p:cNvGrpSpPr/>
          <p:nvPr/>
        </p:nvGrpSpPr>
        <p:grpSpPr>
          <a:xfrm>
            <a:off x="8031480" y="2753931"/>
            <a:ext cx="5612866" cy="4624530"/>
            <a:chOff x="8031480" y="2753931"/>
            <a:chExt cx="5612866" cy="4624530"/>
          </a:xfrm>
        </p:grpSpPr>
        <p:sp>
          <p:nvSpPr>
            <p:cNvPr id="6" name="Isosceles Triangle 5">
              <a:extLst>
                <a:ext uri="{FF2B5EF4-FFF2-40B4-BE49-F238E27FC236}">
                  <a16:creationId xmlns:a16="http://schemas.microsoft.com/office/drawing/2014/main" id="{B172AF3F-DC57-5C12-B6EF-7ED92B38D313}"/>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1D8FADCD-AB82-2FF8-93CE-1593B18519E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42B339F4-D075-1D01-BE24-18EB6A8CB397}"/>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316AB24D-EEBF-68FE-EC3E-28A537277F27}"/>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CAD60669-AC29-3C0F-B307-BD23107A96DE}"/>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DA6F00D8-802C-6327-87D4-32C8C51E3CAE}"/>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37FF463C-76D7-F061-0A61-C68A0DF605D5}"/>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CB7E546B-A3DF-AE34-533C-057B51BF41BF}"/>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DE5C3FED-9FDC-97A2-9708-27C0A9989AEB}"/>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E0633664-EA36-DA08-C5DB-0EB05698A435}"/>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7571400"/>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B204-A92F-4CF2-EC77-DA1E1670F846}"/>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Resources</a:t>
            </a:r>
          </a:p>
        </p:txBody>
      </p:sp>
      <p:sp>
        <p:nvSpPr>
          <p:cNvPr id="3" name="Content Placeholder 2">
            <a:extLst>
              <a:ext uri="{FF2B5EF4-FFF2-40B4-BE49-F238E27FC236}">
                <a16:creationId xmlns:a16="http://schemas.microsoft.com/office/drawing/2014/main" id="{2D51EEF9-B7F7-495D-9FBB-DDD07C1CA91F}"/>
              </a:ext>
            </a:extLst>
          </p:cNvPr>
          <p:cNvSpPr>
            <a:spLocks noGrp="1"/>
          </p:cNvSpPr>
          <p:nvPr>
            <p:ph idx="1"/>
          </p:nvPr>
        </p:nvSpPr>
        <p:spPr>
          <a:xfrm>
            <a:off x="696000" y="1440873"/>
            <a:ext cx="10800000" cy="4751330"/>
          </a:xfrm>
        </p:spPr>
        <p:txBody>
          <a:bodyPr>
            <a:normAutofit/>
          </a:bodyPr>
          <a:lstStyle/>
          <a:p>
            <a:pPr marL="0" indent="0">
              <a:buNone/>
            </a:pPr>
            <a:r>
              <a:rPr lang="en-CA" sz="3200" dirty="0">
                <a:solidFill>
                  <a:schemeClr val="accent1">
                    <a:lumMod val="75000"/>
                  </a:schemeClr>
                </a:solidFill>
              </a:rPr>
              <a:t>Dataset:</a:t>
            </a:r>
          </a:p>
          <a:p>
            <a:pPr marL="0" indent="0">
              <a:buNone/>
            </a:pPr>
            <a:r>
              <a:rPr lang="en-CA" sz="3200" dirty="0">
                <a:solidFill>
                  <a:schemeClr val="tx1">
                    <a:lumMod val="50000"/>
                    <a:lumOff val="50000"/>
                  </a:schemeClr>
                </a:solidFill>
                <a:hlinkClick r:id="rId3">
                  <a:extLst>
                    <a:ext uri="{A12FA001-AC4F-418D-AE19-62706E023703}">
                      <ahyp:hlinkClr xmlns:ahyp="http://schemas.microsoft.com/office/drawing/2018/hyperlinkcolor" val="tx"/>
                    </a:ext>
                  </a:extLst>
                </a:hlinkClick>
              </a:rPr>
              <a:t>YELP's Full Review Dataset</a:t>
            </a:r>
            <a:endParaRPr lang="en-CA" sz="3200" dirty="0">
              <a:solidFill>
                <a:schemeClr val="tx1">
                  <a:lumMod val="50000"/>
                  <a:lumOff val="50000"/>
                </a:schemeClr>
              </a:solidFill>
            </a:endParaRPr>
          </a:p>
          <a:p>
            <a:pPr marL="0" indent="0">
              <a:buNone/>
            </a:pPr>
            <a:endParaRPr lang="en-CA" sz="3200" dirty="0">
              <a:solidFill>
                <a:schemeClr val="accent1">
                  <a:lumMod val="75000"/>
                </a:schemeClr>
              </a:solidFill>
            </a:endParaRPr>
          </a:p>
          <a:p>
            <a:pPr marL="0" indent="0">
              <a:buNone/>
            </a:pPr>
            <a:r>
              <a:rPr lang="en-CA" sz="3200" dirty="0">
                <a:solidFill>
                  <a:schemeClr val="accent1">
                    <a:lumMod val="75000"/>
                  </a:schemeClr>
                </a:solidFill>
              </a:rPr>
              <a:t>Pre-trained Models:</a:t>
            </a:r>
          </a:p>
          <a:p>
            <a:r>
              <a:rPr lang="en-CA" sz="3200" dirty="0" err="1">
                <a:solidFill>
                  <a:schemeClr val="tx1">
                    <a:lumMod val="50000"/>
                    <a:lumOff val="50000"/>
                  </a:schemeClr>
                </a:solidFill>
                <a:hlinkClick r:id="rId4">
                  <a:extLst>
                    <a:ext uri="{A12FA001-AC4F-418D-AE19-62706E023703}">
                      <ahyp:hlinkClr xmlns:ahyp="http://schemas.microsoft.com/office/drawing/2018/hyperlinkcolor" val="tx"/>
                    </a:ext>
                  </a:extLst>
                </a:hlinkClick>
              </a:rPr>
              <a:t>SamLowe</a:t>
            </a:r>
            <a:r>
              <a:rPr lang="en-CA" sz="3200" dirty="0">
                <a:solidFill>
                  <a:schemeClr val="tx1">
                    <a:lumMod val="50000"/>
                    <a:lumOff val="50000"/>
                  </a:schemeClr>
                </a:solidFill>
                <a:hlinkClick r:id="rId4">
                  <a:extLst>
                    <a:ext uri="{A12FA001-AC4F-418D-AE19-62706E023703}">
                      <ahyp:hlinkClr xmlns:ahyp="http://schemas.microsoft.com/office/drawing/2018/hyperlinkcolor" val="tx"/>
                    </a:ext>
                  </a:extLst>
                </a:hlinkClick>
              </a:rPr>
              <a:t>/</a:t>
            </a:r>
            <a:r>
              <a:rPr lang="en-CA" sz="3200" dirty="0" err="1">
                <a:solidFill>
                  <a:schemeClr val="tx1">
                    <a:lumMod val="50000"/>
                    <a:lumOff val="50000"/>
                  </a:schemeClr>
                </a:solidFill>
                <a:hlinkClick r:id="rId4">
                  <a:extLst>
                    <a:ext uri="{A12FA001-AC4F-418D-AE19-62706E023703}">
                      <ahyp:hlinkClr xmlns:ahyp="http://schemas.microsoft.com/office/drawing/2018/hyperlinkcolor" val="tx"/>
                    </a:ext>
                  </a:extLst>
                </a:hlinkClick>
              </a:rPr>
              <a:t>roberta</a:t>
            </a:r>
            <a:r>
              <a:rPr lang="en-CA" sz="3200" dirty="0">
                <a:solidFill>
                  <a:schemeClr val="tx1">
                    <a:lumMod val="50000"/>
                    <a:lumOff val="50000"/>
                  </a:schemeClr>
                </a:solidFill>
                <a:hlinkClick r:id="rId4">
                  <a:extLst>
                    <a:ext uri="{A12FA001-AC4F-418D-AE19-62706E023703}">
                      <ahyp:hlinkClr xmlns:ahyp="http://schemas.microsoft.com/office/drawing/2018/hyperlinkcolor" val="tx"/>
                    </a:ext>
                  </a:extLst>
                </a:hlinkClick>
              </a:rPr>
              <a:t>-base-</a:t>
            </a:r>
            <a:r>
              <a:rPr lang="en-CA" sz="3200" dirty="0" err="1">
                <a:solidFill>
                  <a:schemeClr val="tx1">
                    <a:lumMod val="50000"/>
                    <a:lumOff val="50000"/>
                  </a:schemeClr>
                </a:solidFill>
                <a:hlinkClick r:id="rId4">
                  <a:extLst>
                    <a:ext uri="{A12FA001-AC4F-418D-AE19-62706E023703}">
                      <ahyp:hlinkClr xmlns:ahyp="http://schemas.microsoft.com/office/drawing/2018/hyperlinkcolor" val="tx"/>
                    </a:ext>
                  </a:extLst>
                </a:hlinkClick>
              </a:rPr>
              <a:t>go_emotions</a:t>
            </a:r>
            <a:endParaRPr lang="en-CA" sz="3200" dirty="0">
              <a:solidFill>
                <a:schemeClr val="tx1">
                  <a:lumMod val="50000"/>
                  <a:lumOff val="50000"/>
                </a:schemeClr>
              </a:solidFill>
            </a:endParaRPr>
          </a:p>
          <a:p>
            <a:r>
              <a:rPr lang="en-CA" sz="3200" dirty="0">
                <a:solidFill>
                  <a:schemeClr val="tx1">
                    <a:lumMod val="50000"/>
                    <a:lumOff val="50000"/>
                  </a:schemeClr>
                </a:solidFill>
                <a:hlinkClick r:id="rId5">
                  <a:extLst>
                    <a:ext uri="{A12FA001-AC4F-418D-AE19-62706E023703}">
                      <ahyp:hlinkClr xmlns:ahyp="http://schemas.microsoft.com/office/drawing/2018/hyperlinkcolor" val="tx"/>
                    </a:ext>
                  </a:extLst>
                </a:hlinkClick>
              </a:rPr>
              <a:t>Mistral-7B-Instruct-v0.1</a:t>
            </a:r>
            <a:endParaRPr lang="en-CA" sz="3200" dirty="0">
              <a:solidFill>
                <a:schemeClr val="tx1">
                  <a:lumMod val="50000"/>
                  <a:lumOff val="50000"/>
                </a:schemeClr>
              </a:solidFill>
            </a:endParaRPr>
          </a:p>
          <a:p>
            <a:r>
              <a:rPr lang="en-CA" sz="3200" dirty="0">
                <a:solidFill>
                  <a:schemeClr val="tx1">
                    <a:lumMod val="50000"/>
                    <a:lumOff val="50000"/>
                  </a:schemeClr>
                </a:solidFill>
                <a:hlinkClick r:id="rId6">
                  <a:extLst>
                    <a:ext uri="{A12FA001-AC4F-418D-AE19-62706E023703}">
                      <ahyp:hlinkClr xmlns:ahyp="http://schemas.microsoft.com/office/drawing/2018/hyperlinkcolor" val="tx"/>
                    </a:ext>
                  </a:extLst>
                </a:hlinkClick>
              </a:rPr>
              <a:t>Microsoft/phi-2</a:t>
            </a:r>
            <a:endParaRPr lang="en-CA" sz="3200" dirty="0">
              <a:solidFill>
                <a:schemeClr val="tx1">
                  <a:lumMod val="50000"/>
                  <a:lumOff val="50000"/>
                </a:schemeClr>
              </a:solidFill>
            </a:endParaRPr>
          </a:p>
        </p:txBody>
      </p:sp>
      <p:sp>
        <p:nvSpPr>
          <p:cNvPr id="5" name="Rectangle 4">
            <a:extLst>
              <a:ext uri="{FF2B5EF4-FFF2-40B4-BE49-F238E27FC236}">
                <a16:creationId xmlns:a16="http://schemas.microsoft.com/office/drawing/2014/main" id="{635FEE7F-AF34-0FFC-1533-EB02E43CEBE7}"/>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654200D6-AFE7-6472-D903-D889B8484134}"/>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3" name="Group 22">
            <a:extLst>
              <a:ext uri="{FF2B5EF4-FFF2-40B4-BE49-F238E27FC236}">
                <a16:creationId xmlns:a16="http://schemas.microsoft.com/office/drawing/2014/main" id="{C5AEE121-C326-3D79-A483-1E5F6133F3B4}"/>
              </a:ext>
            </a:extLst>
          </p:cNvPr>
          <p:cNvGrpSpPr/>
          <p:nvPr/>
        </p:nvGrpSpPr>
        <p:grpSpPr>
          <a:xfrm>
            <a:off x="8031480" y="2753931"/>
            <a:ext cx="5612866" cy="4624530"/>
            <a:chOff x="8031480" y="2753931"/>
            <a:chExt cx="5612866" cy="4624530"/>
          </a:xfrm>
        </p:grpSpPr>
        <p:sp>
          <p:nvSpPr>
            <p:cNvPr id="7" name="Isosceles Triangle 6">
              <a:extLst>
                <a:ext uri="{FF2B5EF4-FFF2-40B4-BE49-F238E27FC236}">
                  <a16:creationId xmlns:a16="http://schemas.microsoft.com/office/drawing/2014/main" id="{DFDD8292-8043-F0C8-7757-9C38FFA13B82}"/>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8DF21C92-E487-CF33-79E6-1E4E36AEC0B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90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869D0764-77C9-95D8-53DA-C9DB2B1C4DDB}"/>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9F9C219C-05E9-C7C7-9E39-BDB094EDCEEA}"/>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221A27BE-4335-5D6E-200D-DF1BB635356A}"/>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9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B27D2460-3E2E-FFA5-BD88-278EBFF480CB}"/>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90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0FDF9321-F101-6723-F064-7D7D059EF42C}"/>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6F8364E8-3626-3D34-87A7-DC68301F58C4}"/>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9246E7BA-2638-F85B-78C1-F16CB6863EF0}"/>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CEBD6EAF-755D-5DA0-4D44-509C0C89B315}"/>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alpha val="90000"/>
              </a:schemeClr>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600822355"/>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76749-538B-476C-615F-165FA43FB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0A892-FD91-A6D5-697E-36637EB2D188}"/>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Process Overview</a:t>
            </a:r>
          </a:p>
        </p:txBody>
      </p:sp>
      <p:sp>
        <p:nvSpPr>
          <p:cNvPr id="3" name="Content Placeholder 2">
            <a:extLst>
              <a:ext uri="{FF2B5EF4-FFF2-40B4-BE49-F238E27FC236}">
                <a16:creationId xmlns:a16="http://schemas.microsoft.com/office/drawing/2014/main" id="{C7E415DB-292F-3D05-3935-DEFF4B497569}"/>
              </a:ext>
            </a:extLst>
          </p:cNvPr>
          <p:cNvSpPr>
            <a:spLocks noGrp="1"/>
          </p:cNvSpPr>
          <p:nvPr>
            <p:ph idx="1"/>
          </p:nvPr>
        </p:nvSpPr>
        <p:spPr>
          <a:xfrm>
            <a:off x="696000" y="1457497"/>
            <a:ext cx="10800000" cy="4734705"/>
          </a:xfrm>
        </p:spPr>
        <p:txBody>
          <a:bodyPr>
            <a:normAutofit/>
          </a:bodyPr>
          <a:lstStyle/>
          <a:p>
            <a:pPr marL="514350" indent="-514350">
              <a:buAutoNum type="arabicPeriod"/>
            </a:pPr>
            <a:r>
              <a:rPr lang="en-CA" dirty="0">
                <a:solidFill>
                  <a:schemeClr val="tx1">
                    <a:lumMod val="50000"/>
                    <a:lumOff val="50000"/>
                  </a:schemeClr>
                </a:solidFill>
              </a:rPr>
              <a:t>Use </a:t>
            </a:r>
            <a:r>
              <a:rPr lang="en-CA" dirty="0" err="1">
                <a:solidFill>
                  <a:schemeClr val="accent1">
                    <a:lumMod val="75000"/>
                  </a:schemeClr>
                </a:solidFill>
              </a:rPr>
              <a:t>SamLowe’s</a:t>
            </a:r>
            <a:r>
              <a:rPr lang="en-CA" dirty="0">
                <a:solidFill>
                  <a:schemeClr val="accent1">
                    <a:lumMod val="75000"/>
                  </a:schemeClr>
                </a:solidFill>
              </a:rPr>
              <a:t> </a:t>
            </a:r>
            <a:r>
              <a:rPr lang="en-CA" dirty="0" err="1">
                <a:solidFill>
                  <a:schemeClr val="accent1">
                    <a:lumMod val="75000"/>
                  </a:schemeClr>
                </a:solidFill>
              </a:rPr>
              <a:t>RoBERTa</a:t>
            </a:r>
            <a:r>
              <a:rPr lang="en-CA" dirty="0">
                <a:solidFill>
                  <a:schemeClr val="accent1">
                    <a:lumMod val="75000"/>
                  </a:schemeClr>
                </a:solidFill>
              </a:rPr>
              <a:t>-base GoEmotions</a:t>
            </a:r>
            <a:r>
              <a:rPr lang="en-CA" dirty="0">
                <a:solidFill>
                  <a:schemeClr val="tx1">
                    <a:lumMod val="50000"/>
                    <a:lumOff val="50000"/>
                  </a:schemeClr>
                </a:solidFill>
              </a:rPr>
              <a:t> multi-class classification model on the reviews</a:t>
            </a:r>
          </a:p>
          <a:p>
            <a:pPr marL="514350" indent="-514350">
              <a:buAutoNum type="arabicPeriod"/>
            </a:pPr>
            <a:r>
              <a:rPr lang="en-CA" dirty="0">
                <a:solidFill>
                  <a:schemeClr val="tx1">
                    <a:lumMod val="50000"/>
                    <a:lumOff val="50000"/>
                  </a:schemeClr>
                </a:solidFill>
              </a:rPr>
              <a:t>Use </a:t>
            </a:r>
            <a:r>
              <a:rPr lang="en-CA" dirty="0">
                <a:solidFill>
                  <a:schemeClr val="accent1">
                    <a:lumMod val="75000"/>
                  </a:schemeClr>
                </a:solidFill>
              </a:rPr>
              <a:t>Mistral 7B </a:t>
            </a:r>
            <a:r>
              <a:rPr lang="en-CA" dirty="0">
                <a:solidFill>
                  <a:schemeClr val="tx1">
                    <a:lumMod val="50000"/>
                    <a:lumOff val="50000"/>
                  </a:schemeClr>
                </a:solidFill>
              </a:rPr>
              <a:t>to generate constructive feedback (Gold Standard)</a:t>
            </a:r>
          </a:p>
          <a:p>
            <a:pPr marL="514350" indent="-514350">
              <a:buAutoNum type="arabicPeriod"/>
            </a:pPr>
            <a:r>
              <a:rPr lang="en-CA" dirty="0">
                <a:solidFill>
                  <a:schemeClr val="tx1">
                    <a:lumMod val="50000"/>
                    <a:lumOff val="50000"/>
                  </a:schemeClr>
                </a:solidFill>
              </a:rPr>
              <a:t>Benchmark base </a:t>
            </a:r>
            <a:r>
              <a:rPr lang="en-CA" dirty="0">
                <a:solidFill>
                  <a:schemeClr val="accent1">
                    <a:lumMod val="75000"/>
                  </a:schemeClr>
                </a:solidFill>
              </a:rPr>
              <a:t>phi-2</a:t>
            </a:r>
            <a:r>
              <a:rPr lang="en-CA" dirty="0">
                <a:solidFill>
                  <a:schemeClr val="tx1">
                    <a:lumMod val="50000"/>
                    <a:lumOff val="50000"/>
                  </a:schemeClr>
                </a:solidFill>
              </a:rPr>
              <a:t> to track progress</a:t>
            </a:r>
          </a:p>
          <a:p>
            <a:pPr marL="514350" indent="-514350">
              <a:buAutoNum type="arabicPeriod"/>
            </a:pPr>
            <a:r>
              <a:rPr lang="en-CA" dirty="0">
                <a:solidFill>
                  <a:schemeClr val="tx1">
                    <a:lumMod val="50000"/>
                    <a:lumOff val="50000"/>
                  </a:schemeClr>
                </a:solidFill>
              </a:rPr>
              <a:t>Quantize and fine-tune phi-2 to generate constructive feedback</a:t>
            </a:r>
          </a:p>
          <a:p>
            <a:pPr marL="514350" indent="-514350">
              <a:buAutoNum type="arabicPeriod"/>
            </a:pPr>
            <a:r>
              <a:rPr lang="en-CA" dirty="0">
                <a:solidFill>
                  <a:schemeClr val="tx1">
                    <a:lumMod val="50000"/>
                    <a:lumOff val="50000"/>
                  </a:schemeClr>
                </a:solidFill>
              </a:rPr>
              <a:t>Evaluation of the fine-tuned model</a:t>
            </a:r>
          </a:p>
        </p:txBody>
      </p:sp>
      <p:sp>
        <p:nvSpPr>
          <p:cNvPr id="5" name="Rectangle 4">
            <a:extLst>
              <a:ext uri="{FF2B5EF4-FFF2-40B4-BE49-F238E27FC236}">
                <a16:creationId xmlns:a16="http://schemas.microsoft.com/office/drawing/2014/main" id="{2E878FA6-F84A-8E4E-AFBE-7388F0C32D16}"/>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6E56903C-5F85-560D-3270-FBE9CB54501B}"/>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a:extLst>
              <a:ext uri="{FF2B5EF4-FFF2-40B4-BE49-F238E27FC236}">
                <a16:creationId xmlns:a16="http://schemas.microsoft.com/office/drawing/2014/main" id="{1AE36BE5-9E97-72EA-1DAC-9C7AC7302D76}"/>
              </a:ext>
            </a:extLst>
          </p:cNvPr>
          <p:cNvGrpSpPr/>
          <p:nvPr/>
        </p:nvGrpSpPr>
        <p:grpSpPr>
          <a:xfrm>
            <a:off x="8031480" y="2753931"/>
            <a:ext cx="5612866" cy="4624530"/>
            <a:chOff x="8031480" y="2753931"/>
            <a:chExt cx="5612866" cy="4624530"/>
          </a:xfrm>
        </p:grpSpPr>
        <p:sp>
          <p:nvSpPr>
            <p:cNvPr id="8" name="Isosceles Triangle 7">
              <a:extLst>
                <a:ext uri="{FF2B5EF4-FFF2-40B4-BE49-F238E27FC236}">
                  <a16:creationId xmlns:a16="http://schemas.microsoft.com/office/drawing/2014/main" id="{E6718E59-2B86-A918-EDE1-E3A913682C80}"/>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1992EDD0-E0F5-8AB3-B501-2CC5EC7F7A08}"/>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DB09E1D5-9CED-BE8B-6A82-34B4AED2D47A}"/>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Isosceles Triangle 10">
              <a:extLst>
                <a:ext uri="{FF2B5EF4-FFF2-40B4-BE49-F238E27FC236}">
                  <a16:creationId xmlns:a16="http://schemas.microsoft.com/office/drawing/2014/main" id="{7E22D6CE-E7AD-A62F-F3E3-21DFA45D1E7B}"/>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EE303946-77CC-8519-FBE9-225D8DDBEE6D}"/>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Isosceles Triangle 12">
              <a:extLst>
                <a:ext uri="{FF2B5EF4-FFF2-40B4-BE49-F238E27FC236}">
                  <a16:creationId xmlns:a16="http://schemas.microsoft.com/office/drawing/2014/main" id="{7D99F178-D257-E9B9-E4D8-2FE9957673C2}"/>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332D89E0-7A13-000E-A8CE-FE3EEB5F2278}"/>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E2B3CACA-3542-9705-5D13-EC4854549EDA}"/>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E98DB4B4-8ECD-5387-EC78-C099D872D2A8}"/>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27551C12-8D62-EBA8-38B1-539C0313C9C1}"/>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389022450"/>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918C7-5121-AFD8-ABFF-924789BBE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1289E-1509-27C3-2CE5-C6A1C5FF495F}"/>
              </a:ext>
            </a:extLst>
          </p:cNvPr>
          <p:cNvSpPr>
            <a:spLocks noGrp="1"/>
          </p:cNvSpPr>
          <p:nvPr>
            <p:ph type="title"/>
          </p:nvPr>
        </p:nvSpPr>
        <p:spPr>
          <a:xfrm>
            <a:off x="696000" y="2668249"/>
            <a:ext cx="10800000" cy="1521502"/>
          </a:xfrm>
        </p:spPr>
        <p:txBody>
          <a:bodyPr>
            <a:normAutofit/>
          </a:bodyPr>
          <a:lstStyle/>
          <a:p>
            <a:pPr algn="ctr"/>
            <a:r>
              <a:rPr lang="en-CA" sz="4800" b="1" dirty="0">
                <a:solidFill>
                  <a:schemeClr val="accent1">
                    <a:lumMod val="75000"/>
                  </a:schemeClr>
                </a:solidFill>
                <a:latin typeface="Quire Sans" panose="020B0502040400020003" pitchFamily="34" charset="0"/>
                <a:cs typeface="Quire Sans" panose="020B0502040400020003" pitchFamily="34" charset="0"/>
              </a:rPr>
              <a:t>RESULTS</a:t>
            </a:r>
          </a:p>
        </p:txBody>
      </p:sp>
      <p:grpSp>
        <p:nvGrpSpPr>
          <p:cNvPr id="3" name="Group 2">
            <a:extLst>
              <a:ext uri="{FF2B5EF4-FFF2-40B4-BE49-F238E27FC236}">
                <a16:creationId xmlns:a16="http://schemas.microsoft.com/office/drawing/2014/main" id="{3B4D70A3-5969-DB4B-ED8B-B020DFF90F3B}"/>
              </a:ext>
            </a:extLst>
          </p:cNvPr>
          <p:cNvGrpSpPr/>
          <p:nvPr/>
        </p:nvGrpSpPr>
        <p:grpSpPr>
          <a:xfrm rot="10800000">
            <a:off x="4607700" y="5711528"/>
            <a:ext cx="8163733" cy="1988143"/>
            <a:chOff x="1802809" y="3666210"/>
            <a:chExt cx="8163733" cy="1988143"/>
          </a:xfrm>
        </p:grpSpPr>
        <p:sp>
          <p:nvSpPr>
            <p:cNvPr id="4" name="Isosceles Triangle 3">
              <a:extLst>
                <a:ext uri="{FF2B5EF4-FFF2-40B4-BE49-F238E27FC236}">
                  <a16:creationId xmlns:a16="http://schemas.microsoft.com/office/drawing/2014/main" id="{7A860029-10F7-B116-EA5B-2E6FAEB42BCF}"/>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a:extLst>
                <a:ext uri="{FF2B5EF4-FFF2-40B4-BE49-F238E27FC236}">
                  <a16:creationId xmlns:a16="http://schemas.microsoft.com/office/drawing/2014/main" id="{824BEA45-FF16-DC0E-D05D-511B9CEF060B}"/>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4749F94E-A1B5-1CDF-18EA-3544387E01BB}"/>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B9B8DCDA-18F0-D652-B13B-3C4FE00B44D0}"/>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7C64DBA6-0986-ABDF-D7B4-9DE8FA55061D}"/>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3678F7D2-B454-30C1-54D1-F8B5E1AC32A9}"/>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10F0E7D0-467B-BADD-D5C2-1A0008473740}"/>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88D814B0-837C-34BD-18C6-3ACC00ECE8C9}"/>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EA914D69-0388-9FF4-901A-7BED050A1B13}"/>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3E01FCA3-68CE-3659-FF35-E49CAD50D82D}"/>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a:extLst>
              <a:ext uri="{FF2B5EF4-FFF2-40B4-BE49-F238E27FC236}">
                <a16:creationId xmlns:a16="http://schemas.microsoft.com/office/drawing/2014/main" id="{56428027-790D-3FA7-BBF8-A656EAD514A3}"/>
              </a:ext>
            </a:extLst>
          </p:cNvPr>
          <p:cNvGrpSpPr/>
          <p:nvPr/>
        </p:nvGrpSpPr>
        <p:grpSpPr>
          <a:xfrm>
            <a:off x="-1345996" y="-1030808"/>
            <a:ext cx="8163733" cy="1988143"/>
            <a:chOff x="1802809" y="3666210"/>
            <a:chExt cx="8163733" cy="1988143"/>
          </a:xfrm>
        </p:grpSpPr>
        <p:sp>
          <p:nvSpPr>
            <p:cNvPr id="15" name="Isosceles Triangle 14">
              <a:extLst>
                <a:ext uri="{FF2B5EF4-FFF2-40B4-BE49-F238E27FC236}">
                  <a16:creationId xmlns:a16="http://schemas.microsoft.com/office/drawing/2014/main" id="{EDB0B7B1-4FC5-424F-E635-9F23A0A23689}"/>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05B91F9B-4B08-5345-0C68-C61ECCF9B04C}"/>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069B09C9-1A55-75B0-E2EF-4D81A96A2D62}"/>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EC79DD15-A9DC-7EB4-77D3-CEEDC167C5A0}"/>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9C96E221-9E37-C5C8-0114-457FB72A6E4F}"/>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BF0E79E2-473A-EA0E-4DB1-3EDE656090F1}"/>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D05AF1EE-B8E3-4660-6DB8-BB3577554CEF}"/>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B618477A-5575-2470-AC4A-45AEDDD621DF}"/>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Isosceles Triangle 22">
              <a:extLst>
                <a:ext uri="{FF2B5EF4-FFF2-40B4-BE49-F238E27FC236}">
                  <a16:creationId xmlns:a16="http://schemas.microsoft.com/office/drawing/2014/main" id="{31439242-64FB-216D-A3B4-E39D07DE195A}"/>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DE272643-2AD2-F767-3ADB-0009A6919245}"/>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326325328"/>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98867-3317-BA4F-F633-9ACE9AC2F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1A9B4-371E-42AA-F7DB-48F7C6F7B3B3}"/>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Metrics Overview</a:t>
            </a:r>
          </a:p>
        </p:txBody>
      </p:sp>
      <p:sp>
        <p:nvSpPr>
          <p:cNvPr id="3" name="Content Placeholder 2">
            <a:extLst>
              <a:ext uri="{FF2B5EF4-FFF2-40B4-BE49-F238E27FC236}">
                <a16:creationId xmlns:a16="http://schemas.microsoft.com/office/drawing/2014/main" id="{97C6EBFE-1028-E976-07CD-B4D707B670D2}"/>
              </a:ext>
            </a:extLst>
          </p:cNvPr>
          <p:cNvSpPr>
            <a:spLocks noGrp="1"/>
          </p:cNvSpPr>
          <p:nvPr>
            <p:ph idx="1"/>
          </p:nvPr>
        </p:nvSpPr>
        <p:spPr>
          <a:xfrm>
            <a:off x="696000" y="1440873"/>
            <a:ext cx="10800000" cy="4751330"/>
          </a:xfrm>
        </p:spPr>
        <p:txBody>
          <a:bodyPr>
            <a:normAutofit/>
          </a:bodyPr>
          <a:lstStyle/>
          <a:p>
            <a:pPr marL="514350" indent="-514350">
              <a:buAutoNum type="arabicPeriod"/>
            </a:pPr>
            <a:r>
              <a:rPr lang="en-CA" sz="3200" b="1" dirty="0">
                <a:solidFill>
                  <a:schemeClr val="accent1">
                    <a:lumMod val="75000"/>
                  </a:schemeClr>
                </a:solidFill>
              </a:rPr>
              <a:t>BLEURT</a:t>
            </a:r>
            <a:r>
              <a:rPr lang="en-CA" sz="3200" dirty="0">
                <a:solidFill>
                  <a:schemeClr val="accent1">
                    <a:lumMod val="75000"/>
                  </a:schemeClr>
                </a:solidFill>
              </a:rPr>
              <a:t> </a:t>
            </a:r>
            <a:r>
              <a:rPr lang="en-CA" sz="3200" dirty="0">
                <a:solidFill>
                  <a:schemeClr val="tx1">
                    <a:lumMod val="50000"/>
                    <a:lumOff val="50000"/>
                  </a:schemeClr>
                </a:solidFill>
              </a:rPr>
              <a:t>--</a:t>
            </a:r>
            <a:r>
              <a:rPr lang="en-CA" sz="3200" dirty="0">
                <a:solidFill>
                  <a:schemeClr val="accent1">
                    <a:lumMod val="75000"/>
                  </a:schemeClr>
                </a:solidFill>
              </a:rPr>
              <a:t> Bilingual Evaluation Understudy with Representations from Transformers</a:t>
            </a:r>
          </a:p>
          <a:p>
            <a:pPr marL="514350" indent="-514350">
              <a:buAutoNum type="arabicPeriod"/>
            </a:pPr>
            <a:endParaRPr lang="en-CA" sz="800" dirty="0">
              <a:solidFill>
                <a:schemeClr val="accent1">
                  <a:lumMod val="75000"/>
                </a:schemeClr>
              </a:solidFill>
            </a:endParaRPr>
          </a:p>
          <a:p>
            <a:pPr marL="514350" indent="-514350">
              <a:buAutoNum type="arabicPeriod"/>
            </a:pPr>
            <a:r>
              <a:rPr lang="en-CA" sz="3200" b="1" dirty="0">
                <a:solidFill>
                  <a:schemeClr val="accent1">
                    <a:lumMod val="75000"/>
                  </a:schemeClr>
                </a:solidFill>
              </a:rPr>
              <a:t>BERTScore</a:t>
            </a:r>
            <a:r>
              <a:rPr lang="en-CA" sz="3200" dirty="0">
                <a:solidFill>
                  <a:schemeClr val="accent1">
                    <a:lumMod val="75000"/>
                  </a:schemeClr>
                </a:solidFill>
              </a:rPr>
              <a:t> </a:t>
            </a:r>
            <a:r>
              <a:rPr lang="en-CA" sz="3200" dirty="0">
                <a:solidFill>
                  <a:schemeClr val="tx1">
                    <a:lumMod val="50000"/>
                    <a:lumOff val="50000"/>
                  </a:schemeClr>
                </a:solidFill>
              </a:rPr>
              <a:t>--</a:t>
            </a:r>
            <a:r>
              <a:rPr lang="en-CA" sz="3200" dirty="0">
                <a:solidFill>
                  <a:schemeClr val="accent1">
                    <a:lumMod val="75000"/>
                  </a:schemeClr>
                </a:solidFill>
              </a:rPr>
              <a:t> Bidirectional Encoder Representations from Transformers</a:t>
            </a:r>
          </a:p>
          <a:p>
            <a:pPr marL="514350" indent="-514350">
              <a:buAutoNum type="arabicPeriod"/>
            </a:pPr>
            <a:endParaRPr lang="en-CA" sz="800" dirty="0">
              <a:solidFill>
                <a:schemeClr val="accent1">
                  <a:lumMod val="75000"/>
                </a:schemeClr>
              </a:solidFill>
            </a:endParaRPr>
          </a:p>
          <a:p>
            <a:pPr marL="514350" indent="-514350">
              <a:buAutoNum type="arabicPeriod"/>
            </a:pPr>
            <a:r>
              <a:rPr lang="en-CA" sz="3200" b="1" dirty="0">
                <a:solidFill>
                  <a:schemeClr val="accent1">
                    <a:lumMod val="75000"/>
                  </a:schemeClr>
                </a:solidFill>
              </a:rPr>
              <a:t>METEOR</a:t>
            </a:r>
            <a:r>
              <a:rPr lang="en-CA" sz="3200" dirty="0">
                <a:solidFill>
                  <a:schemeClr val="accent1">
                    <a:lumMod val="75000"/>
                  </a:schemeClr>
                </a:solidFill>
              </a:rPr>
              <a:t> Score </a:t>
            </a:r>
            <a:r>
              <a:rPr lang="en-CA" sz="3200" dirty="0">
                <a:solidFill>
                  <a:schemeClr val="tx1">
                    <a:lumMod val="50000"/>
                    <a:lumOff val="50000"/>
                  </a:schemeClr>
                </a:solidFill>
              </a:rPr>
              <a:t>--</a:t>
            </a:r>
            <a:r>
              <a:rPr lang="en-CA" sz="3200" dirty="0">
                <a:solidFill>
                  <a:schemeClr val="accent1">
                    <a:lumMod val="75000"/>
                  </a:schemeClr>
                </a:solidFill>
              </a:rPr>
              <a:t> Metric for Evaluation of Translation with Explicit Ordering </a:t>
            </a:r>
          </a:p>
        </p:txBody>
      </p:sp>
      <p:sp>
        <p:nvSpPr>
          <p:cNvPr id="5" name="Rectangle 4">
            <a:extLst>
              <a:ext uri="{FF2B5EF4-FFF2-40B4-BE49-F238E27FC236}">
                <a16:creationId xmlns:a16="http://schemas.microsoft.com/office/drawing/2014/main" id="{5ADBF477-4FC9-E070-346A-70779F5964EE}"/>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1AD4AD59-6EAC-A89C-F26B-54359934BA32}"/>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a:extLst>
              <a:ext uri="{FF2B5EF4-FFF2-40B4-BE49-F238E27FC236}">
                <a16:creationId xmlns:a16="http://schemas.microsoft.com/office/drawing/2014/main" id="{A27DC244-77AB-38FB-FA47-5664B9E69C49}"/>
              </a:ext>
            </a:extLst>
          </p:cNvPr>
          <p:cNvGrpSpPr/>
          <p:nvPr/>
        </p:nvGrpSpPr>
        <p:grpSpPr>
          <a:xfrm>
            <a:off x="8477795" y="2699500"/>
            <a:ext cx="5612866" cy="4624530"/>
            <a:chOff x="8031480" y="2753931"/>
            <a:chExt cx="5612866" cy="4624530"/>
          </a:xfrm>
        </p:grpSpPr>
        <p:sp>
          <p:nvSpPr>
            <p:cNvPr id="8" name="Isosceles Triangle 7">
              <a:extLst>
                <a:ext uri="{FF2B5EF4-FFF2-40B4-BE49-F238E27FC236}">
                  <a16:creationId xmlns:a16="http://schemas.microsoft.com/office/drawing/2014/main" id="{5EA3E2CA-5352-EDF6-D123-41178A73CCFB}"/>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488DBAEB-4488-093F-ABCD-F479D1373531}"/>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DAF575CC-9287-27EA-197D-06BFE158E6F3}"/>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335A6003-458E-6BD0-4AB3-ACE67BAA1F58}"/>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2E04EC40-D1F3-7483-6F5C-D2256D69DBB3}"/>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B1FAB3B5-1860-E8D9-841B-6E6489D969BF}"/>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F8A455CE-C571-B2E5-A005-9B9A429D106F}"/>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2080AFCB-00BF-8DEB-2739-C73F6FFF9909}"/>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A1660EDE-38FB-EEEC-2175-A3F5F696CC53}"/>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A5606E70-C1CA-9ABF-3815-5989014509C8}"/>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86818154"/>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0DCC-D22A-BB77-BCB3-0C384558B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D219C3-E249-C1B4-C400-52A4B4F8F6F2}"/>
              </a:ext>
            </a:extLst>
          </p:cNvPr>
          <p:cNvSpPr>
            <a:spLocks noGrp="1"/>
          </p:cNvSpPr>
          <p:nvPr>
            <p:ph type="title"/>
          </p:nvPr>
        </p:nvSpPr>
        <p:spPr>
          <a:xfrm>
            <a:off x="7541011" y="3241357"/>
            <a:ext cx="4439880" cy="720000"/>
          </a:xfrm>
        </p:spPr>
        <p:txBody>
          <a:bodyPr>
            <a:normAutofit fontScale="90000"/>
          </a:bodyPr>
          <a:lstStyle/>
          <a:p>
            <a:pPr algn="ctr"/>
            <a:r>
              <a:rPr lang="en-CA" sz="4000" b="1" dirty="0">
                <a:solidFill>
                  <a:schemeClr val="accent1">
                    <a:lumMod val="75000"/>
                  </a:schemeClr>
                </a:solidFill>
                <a:latin typeface="Quire Sans" panose="020B0502040400020003" pitchFamily="34" charset="0"/>
                <a:cs typeface="Quire Sans" panose="020B0502040400020003" pitchFamily="34" charset="0"/>
              </a:rPr>
              <a:t>Initial </a:t>
            </a:r>
            <a:br>
              <a:rPr lang="en-CA" sz="4000" b="1" dirty="0">
                <a:solidFill>
                  <a:schemeClr val="accent1">
                    <a:lumMod val="75000"/>
                  </a:schemeClr>
                </a:solidFill>
                <a:latin typeface="Quire Sans" panose="020B0502040400020003" pitchFamily="34" charset="0"/>
                <a:cs typeface="Quire Sans" panose="020B0502040400020003" pitchFamily="34" charset="0"/>
              </a:rPr>
            </a:br>
            <a:r>
              <a:rPr lang="en-CA" sz="4000" b="1" dirty="0">
                <a:solidFill>
                  <a:schemeClr val="tx1">
                    <a:lumMod val="50000"/>
                    <a:lumOff val="50000"/>
                  </a:schemeClr>
                </a:solidFill>
                <a:latin typeface="Quire Sans" panose="020B0502040400020003" pitchFamily="34" charset="0"/>
                <a:cs typeface="Quire Sans" panose="020B0502040400020003" pitchFamily="34" charset="0"/>
              </a:rPr>
              <a:t>Performance</a:t>
            </a:r>
          </a:p>
        </p:txBody>
      </p:sp>
      <p:grpSp>
        <p:nvGrpSpPr>
          <p:cNvPr id="4" name="Group 3">
            <a:extLst>
              <a:ext uri="{FF2B5EF4-FFF2-40B4-BE49-F238E27FC236}">
                <a16:creationId xmlns:a16="http://schemas.microsoft.com/office/drawing/2014/main" id="{722BB0E9-F5B9-7B0E-735E-D944EC6280EB}"/>
              </a:ext>
            </a:extLst>
          </p:cNvPr>
          <p:cNvGrpSpPr/>
          <p:nvPr/>
        </p:nvGrpSpPr>
        <p:grpSpPr>
          <a:xfrm>
            <a:off x="376367" y="324746"/>
            <a:ext cx="7387764" cy="6286226"/>
            <a:chOff x="376367" y="324746"/>
            <a:chExt cx="7387764" cy="6286226"/>
          </a:xfrm>
        </p:grpSpPr>
        <p:pic>
          <p:nvPicPr>
            <p:cNvPr id="9" name="Picture 8" descr="A graph with red dots&#10;&#10;AI-generated content may be incorrect.">
              <a:extLst>
                <a:ext uri="{FF2B5EF4-FFF2-40B4-BE49-F238E27FC236}">
                  <a16:creationId xmlns:a16="http://schemas.microsoft.com/office/drawing/2014/main" id="{7BD4D6F1-83D7-9AED-EDE9-F63F16E0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89" y="324746"/>
              <a:ext cx="6567142" cy="5253715"/>
            </a:xfrm>
            <a:prstGeom prst="rect">
              <a:avLst/>
            </a:prstGeom>
          </p:spPr>
        </p:pic>
        <p:pic>
          <p:nvPicPr>
            <p:cNvPr id="11" name="Picture 10" descr="A graph with numbers and a line&#10;&#10;AI-generated content may be incorrect.">
              <a:extLst>
                <a:ext uri="{FF2B5EF4-FFF2-40B4-BE49-F238E27FC236}">
                  <a16:creationId xmlns:a16="http://schemas.microsoft.com/office/drawing/2014/main" id="{78CBD9FD-B313-1980-FC16-797E750E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367" y="590584"/>
              <a:ext cx="1053941" cy="4215765"/>
            </a:xfrm>
            <a:prstGeom prst="rect">
              <a:avLst/>
            </a:prstGeom>
          </p:spPr>
        </p:pic>
        <p:pic>
          <p:nvPicPr>
            <p:cNvPr id="17" name="Picture 16" descr="A pink bar graph with black text&#10;&#10;AI-generated content may be incorrect.">
              <a:extLst>
                <a:ext uri="{FF2B5EF4-FFF2-40B4-BE49-F238E27FC236}">
                  <a16:creationId xmlns:a16="http://schemas.microsoft.com/office/drawing/2014/main" id="{1C7AE4AF-63AA-BBAB-BD3B-D0AFCF4AB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960" y="5334622"/>
              <a:ext cx="5105400" cy="1276350"/>
            </a:xfrm>
            <a:prstGeom prst="rect">
              <a:avLst/>
            </a:prstGeom>
          </p:spPr>
        </p:pic>
      </p:grpSp>
      <p:grpSp>
        <p:nvGrpSpPr>
          <p:cNvPr id="3" name="Group 2">
            <a:extLst>
              <a:ext uri="{FF2B5EF4-FFF2-40B4-BE49-F238E27FC236}">
                <a16:creationId xmlns:a16="http://schemas.microsoft.com/office/drawing/2014/main" id="{F2D51BA2-16CD-96E9-EA69-188526A79EA7}"/>
              </a:ext>
            </a:extLst>
          </p:cNvPr>
          <p:cNvGrpSpPr/>
          <p:nvPr/>
        </p:nvGrpSpPr>
        <p:grpSpPr>
          <a:xfrm>
            <a:off x="9722159" y="-1807895"/>
            <a:ext cx="3824924" cy="5723532"/>
            <a:chOff x="9722159" y="-1807895"/>
            <a:chExt cx="3824924" cy="5723532"/>
          </a:xfrm>
        </p:grpSpPr>
        <p:grpSp>
          <p:nvGrpSpPr>
            <p:cNvPr id="18" name="Group 17">
              <a:extLst>
                <a:ext uri="{FF2B5EF4-FFF2-40B4-BE49-F238E27FC236}">
                  <a16:creationId xmlns:a16="http://schemas.microsoft.com/office/drawing/2014/main" id="{05BD999C-4E7D-C92E-7666-9BB84FEF99CA}"/>
                </a:ext>
              </a:extLst>
            </p:cNvPr>
            <p:cNvGrpSpPr/>
            <p:nvPr/>
          </p:nvGrpSpPr>
          <p:grpSpPr>
            <a:xfrm rot="10800000" flipV="1">
              <a:off x="9722159" y="-1807895"/>
              <a:ext cx="3460104" cy="2850836"/>
              <a:chOff x="8031480" y="2753931"/>
              <a:chExt cx="5612866" cy="4624530"/>
            </a:xfrm>
          </p:grpSpPr>
          <p:sp>
            <p:nvSpPr>
              <p:cNvPr id="19" name="Isosceles Triangle 18">
                <a:extLst>
                  <a:ext uri="{FF2B5EF4-FFF2-40B4-BE49-F238E27FC236}">
                    <a16:creationId xmlns:a16="http://schemas.microsoft.com/office/drawing/2014/main" id="{1045B4C7-E613-6144-40B1-A3E3DB218347}"/>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BD267C7B-5C61-E673-8B77-D5D0B61CE51A}"/>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C39C8BD8-37E0-C4D3-58A5-8CE3A2D191A0}"/>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0794AF2A-8155-4148-6EFC-CFD9CB8439E0}"/>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9E8C5E53-05AC-07FF-2325-BDBC2B95618B}"/>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7A942D91-E597-2021-86DF-C195333FA9E9}"/>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47E60EF3-8EDA-1518-3E2D-4566ED964412}"/>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FC438468-9AA4-02A9-BA05-12C65B33ED9D}"/>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Isosceles Triangle 26">
                <a:extLst>
                  <a:ext uri="{FF2B5EF4-FFF2-40B4-BE49-F238E27FC236}">
                    <a16:creationId xmlns:a16="http://schemas.microsoft.com/office/drawing/2014/main" id="{01BEEE93-E819-7274-EED6-85DA48B00551}"/>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Isosceles Triangle 27">
                <a:extLst>
                  <a:ext uri="{FF2B5EF4-FFF2-40B4-BE49-F238E27FC236}">
                    <a16:creationId xmlns:a16="http://schemas.microsoft.com/office/drawing/2014/main" id="{8D620438-7BB3-2DE8-2A2B-A6DB6B62743E}"/>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DC6E0588-1C0F-97F5-B431-721B96B690D7}"/>
                </a:ext>
              </a:extLst>
            </p:cNvPr>
            <p:cNvGrpSpPr/>
            <p:nvPr/>
          </p:nvGrpSpPr>
          <p:grpSpPr>
            <a:xfrm flipV="1">
              <a:off x="10086979" y="1064801"/>
              <a:ext cx="3460104" cy="2850836"/>
              <a:chOff x="8031480" y="2753931"/>
              <a:chExt cx="5612866" cy="4624530"/>
            </a:xfrm>
          </p:grpSpPr>
          <p:sp>
            <p:nvSpPr>
              <p:cNvPr id="30" name="Isosceles Triangle 29">
                <a:extLst>
                  <a:ext uri="{FF2B5EF4-FFF2-40B4-BE49-F238E27FC236}">
                    <a16:creationId xmlns:a16="http://schemas.microsoft.com/office/drawing/2014/main" id="{7EEBFBCE-6698-41DA-EFC5-775B824FCAB2}"/>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a:extLst>
                  <a:ext uri="{FF2B5EF4-FFF2-40B4-BE49-F238E27FC236}">
                    <a16:creationId xmlns:a16="http://schemas.microsoft.com/office/drawing/2014/main" id="{C055BA13-3435-7E84-CE7E-ECAD9D562C2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Isosceles Triangle 31">
                <a:extLst>
                  <a:ext uri="{FF2B5EF4-FFF2-40B4-BE49-F238E27FC236}">
                    <a16:creationId xmlns:a16="http://schemas.microsoft.com/office/drawing/2014/main" id="{CBCAB2B9-A4B6-224C-74F9-D8CD893A64D9}"/>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Isosceles Triangle 32">
                <a:extLst>
                  <a:ext uri="{FF2B5EF4-FFF2-40B4-BE49-F238E27FC236}">
                    <a16:creationId xmlns:a16="http://schemas.microsoft.com/office/drawing/2014/main" id="{414224EC-331A-BBA5-A448-CD8ADB50AB5E}"/>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Isosceles Triangle 33">
                <a:extLst>
                  <a:ext uri="{FF2B5EF4-FFF2-40B4-BE49-F238E27FC236}">
                    <a16:creationId xmlns:a16="http://schemas.microsoft.com/office/drawing/2014/main" id="{2F8FAAB6-B35C-1C29-02D2-97970B59BCA2}"/>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Isosceles Triangle 34">
                <a:extLst>
                  <a:ext uri="{FF2B5EF4-FFF2-40B4-BE49-F238E27FC236}">
                    <a16:creationId xmlns:a16="http://schemas.microsoft.com/office/drawing/2014/main" id="{1A99BD98-71B2-09BA-0DE7-7FA49BCF31F9}"/>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Isosceles Triangle 35">
                <a:extLst>
                  <a:ext uri="{FF2B5EF4-FFF2-40B4-BE49-F238E27FC236}">
                    <a16:creationId xmlns:a16="http://schemas.microsoft.com/office/drawing/2014/main" id="{69EC0E8E-A7E7-053F-45D8-5D88834DD864}"/>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Isosceles Triangle 36">
                <a:extLst>
                  <a:ext uri="{FF2B5EF4-FFF2-40B4-BE49-F238E27FC236}">
                    <a16:creationId xmlns:a16="http://schemas.microsoft.com/office/drawing/2014/main" id="{D72C7E45-AC53-4934-732C-2022EBA5AAD3}"/>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37">
                <a:extLst>
                  <a:ext uri="{FF2B5EF4-FFF2-40B4-BE49-F238E27FC236}">
                    <a16:creationId xmlns:a16="http://schemas.microsoft.com/office/drawing/2014/main" id="{A970A599-54CF-8555-6923-8D73C7462BEB}"/>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Isosceles Triangle 38">
                <a:extLst>
                  <a:ext uri="{FF2B5EF4-FFF2-40B4-BE49-F238E27FC236}">
                    <a16:creationId xmlns:a16="http://schemas.microsoft.com/office/drawing/2014/main" id="{383F5D2E-CF94-5E3E-698C-DE75D0DC78BE}"/>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Tree>
    <p:extLst>
      <p:ext uri="{BB962C8B-B14F-4D97-AF65-F5344CB8AC3E}">
        <p14:creationId xmlns:p14="http://schemas.microsoft.com/office/powerpoint/2010/main" val="1614850879"/>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9D7A3-EE52-BE40-49F2-13D1A46243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153613-11FE-B90B-42E7-B443917D7CC9}"/>
              </a:ext>
            </a:extLst>
          </p:cNvPr>
          <p:cNvSpPr>
            <a:spLocks noGrp="1"/>
          </p:cNvSpPr>
          <p:nvPr>
            <p:ph type="title"/>
          </p:nvPr>
        </p:nvSpPr>
        <p:spPr>
          <a:xfrm>
            <a:off x="363509" y="3241357"/>
            <a:ext cx="4439880" cy="720000"/>
          </a:xfrm>
        </p:spPr>
        <p:txBody>
          <a:bodyPr>
            <a:normAutofit fontScale="90000"/>
          </a:bodyPr>
          <a:lstStyle/>
          <a:p>
            <a:pPr algn="ctr"/>
            <a:r>
              <a:rPr lang="en-CA" sz="4000" b="1" dirty="0">
                <a:solidFill>
                  <a:schemeClr val="accent1">
                    <a:lumMod val="75000"/>
                  </a:schemeClr>
                </a:solidFill>
                <a:latin typeface="Quire Sans" panose="020B0502040400020003" pitchFamily="34" charset="0"/>
                <a:cs typeface="Quire Sans" panose="020B0502040400020003" pitchFamily="34" charset="0"/>
              </a:rPr>
              <a:t>Fine-Tuned Model </a:t>
            </a:r>
            <a:br>
              <a:rPr lang="en-CA" sz="4000" b="1" dirty="0">
                <a:solidFill>
                  <a:schemeClr val="accent1">
                    <a:lumMod val="75000"/>
                  </a:schemeClr>
                </a:solidFill>
                <a:latin typeface="Quire Sans" panose="020B0502040400020003" pitchFamily="34" charset="0"/>
                <a:cs typeface="Quire Sans" panose="020B0502040400020003" pitchFamily="34" charset="0"/>
              </a:rPr>
            </a:br>
            <a:r>
              <a:rPr lang="en-CA" sz="4000" b="1" dirty="0">
                <a:solidFill>
                  <a:schemeClr val="tx1">
                    <a:lumMod val="50000"/>
                    <a:lumOff val="50000"/>
                  </a:schemeClr>
                </a:solidFill>
                <a:latin typeface="Quire Sans" panose="020B0502040400020003" pitchFamily="34" charset="0"/>
                <a:cs typeface="Quire Sans" panose="020B0502040400020003" pitchFamily="34" charset="0"/>
              </a:rPr>
              <a:t>Performance</a:t>
            </a:r>
          </a:p>
        </p:txBody>
      </p:sp>
      <p:grpSp>
        <p:nvGrpSpPr>
          <p:cNvPr id="4" name="Group 3">
            <a:extLst>
              <a:ext uri="{FF2B5EF4-FFF2-40B4-BE49-F238E27FC236}">
                <a16:creationId xmlns:a16="http://schemas.microsoft.com/office/drawing/2014/main" id="{019A2C98-9A91-CEAD-8204-04890BC0DBD0}"/>
              </a:ext>
            </a:extLst>
          </p:cNvPr>
          <p:cNvGrpSpPr/>
          <p:nvPr/>
        </p:nvGrpSpPr>
        <p:grpSpPr>
          <a:xfrm>
            <a:off x="4801854" y="166597"/>
            <a:ext cx="7390146" cy="6286226"/>
            <a:chOff x="4801854" y="166597"/>
            <a:chExt cx="7390146" cy="6286226"/>
          </a:xfrm>
        </p:grpSpPr>
        <p:pic>
          <p:nvPicPr>
            <p:cNvPr id="9" name="Picture 8">
              <a:extLst>
                <a:ext uri="{FF2B5EF4-FFF2-40B4-BE49-F238E27FC236}">
                  <a16:creationId xmlns:a16="http://schemas.microsoft.com/office/drawing/2014/main" id="{2AADCA78-D2F1-B36E-2FE5-0640AAAFE6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24858" y="166597"/>
              <a:ext cx="6567142" cy="5253714"/>
            </a:xfrm>
            <a:prstGeom prst="rect">
              <a:avLst/>
            </a:prstGeom>
          </p:spPr>
        </p:pic>
        <p:pic>
          <p:nvPicPr>
            <p:cNvPr id="11" name="Picture 10">
              <a:extLst>
                <a:ext uri="{FF2B5EF4-FFF2-40B4-BE49-F238E27FC236}">
                  <a16:creationId xmlns:a16="http://schemas.microsoft.com/office/drawing/2014/main" id="{2780407E-4FE1-F9F2-8534-641E64093C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1854" y="428626"/>
              <a:ext cx="1056323" cy="4225290"/>
            </a:xfrm>
            <a:prstGeom prst="rect">
              <a:avLst/>
            </a:prstGeom>
          </p:spPr>
        </p:pic>
        <p:pic>
          <p:nvPicPr>
            <p:cNvPr id="17" name="Picture 16">
              <a:extLst>
                <a:ext uri="{FF2B5EF4-FFF2-40B4-BE49-F238E27FC236}">
                  <a16:creationId xmlns:a16="http://schemas.microsoft.com/office/drawing/2014/main" id="{70FFFEDC-ABF8-C682-B4DA-7B9E9CC770A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12829" y="5176473"/>
              <a:ext cx="5105399" cy="1276350"/>
            </a:xfrm>
            <a:prstGeom prst="rect">
              <a:avLst/>
            </a:prstGeom>
          </p:spPr>
        </p:pic>
      </p:grpSp>
      <p:grpSp>
        <p:nvGrpSpPr>
          <p:cNvPr id="3" name="Group 2">
            <a:extLst>
              <a:ext uri="{FF2B5EF4-FFF2-40B4-BE49-F238E27FC236}">
                <a16:creationId xmlns:a16="http://schemas.microsoft.com/office/drawing/2014/main" id="{A832EC4C-F3A2-D634-CF12-6884E4844433}"/>
              </a:ext>
            </a:extLst>
          </p:cNvPr>
          <p:cNvGrpSpPr/>
          <p:nvPr/>
        </p:nvGrpSpPr>
        <p:grpSpPr>
          <a:xfrm>
            <a:off x="-1366543" y="-1840961"/>
            <a:ext cx="3963005" cy="5815177"/>
            <a:chOff x="-1366543" y="-1840961"/>
            <a:chExt cx="3963005" cy="5815177"/>
          </a:xfrm>
        </p:grpSpPr>
        <p:grpSp>
          <p:nvGrpSpPr>
            <p:cNvPr id="16" name="Group 15">
              <a:extLst>
                <a:ext uri="{FF2B5EF4-FFF2-40B4-BE49-F238E27FC236}">
                  <a16:creationId xmlns:a16="http://schemas.microsoft.com/office/drawing/2014/main" id="{63ED35D8-9E72-F1EC-2CE2-8EF62155832B}"/>
                </a:ext>
              </a:extLst>
            </p:cNvPr>
            <p:cNvGrpSpPr/>
            <p:nvPr/>
          </p:nvGrpSpPr>
          <p:grpSpPr>
            <a:xfrm rot="10800000">
              <a:off x="-1366543" y="1123380"/>
              <a:ext cx="3460104" cy="2850836"/>
              <a:chOff x="8031480" y="2753931"/>
              <a:chExt cx="5612866" cy="4624530"/>
            </a:xfrm>
          </p:grpSpPr>
          <p:sp>
            <p:nvSpPr>
              <p:cNvPr id="18" name="Isosceles Triangle 17">
                <a:extLst>
                  <a:ext uri="{FF2B5EF4-FFF2-40B4-BE49-F238E27FC236}">
                    <a16:creationId xmlns:a16="http://schemas.microsoft.com/office/drawing/2014/main" id="{0FD6CE5D-974B-6A2A-F7E2-17149492A8B1}"/>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E29E8076-6509-A4A6-600E-5A12BF24417F}"/>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93F0D11C-3619-BDB8-0D2C-DE3BF0B359D1}"/>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18DE9C4C-195A-3805-4ABA-DA58A8C37380}"/>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F412F71B-021A-C4C5-D0DC-FCDDC6395461}"/>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28406455-92A0-FA65-24C9-C1CE4051EF0E}"/>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D800023B-DAE7-22FC-74B8-BFBD66A5A185}"/>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016EA3D3-720E-13DB-F5DB-C750CE5B5DA6}"/>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35331715-591B-333C-6338-EAB997096C88}"/>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Isosceles Triangle 26">
                <a:extLst>
                  <a:ext uri="{FF2B5EF4-FFF2-40B4-BE49-F238E27FC236}">
                    <a16:creationId xmlns:a16="http://schemas.microsoft.com/office/drawing/2014/main" id="{6FFBEA53-76E6-0313-F7FF-E0B7DD71B189}"/>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D7AE8D5C-9BC0-F29C-2B46-FE943840F2E9}"/>
                </a:ext>
              </a:extLst>
            </p:cNvPr>
            <p:cNvGrpSpPr/>
            <p:nvPr/>
          </p:nvGrpSpPr>
          <p:grpSpPr>
            <a:xfrm>
              <a:off x="-863642" y="-1840961"/>
              <a:ext cx="3460104" cy="2850836"/>
              <a:chOff x="8031480" y="2753931"/>
              <a:chExt cx="5612866" cy="4624530"/>
            </a:xfrm>
          </p:grpSpPr>
          <p:sp>
            <p:nvSpPr>
              <p:cNvPr id="29" name="Isosceles Triangle 28">
                <a:extLst>
                  <a:ext uri="{FF2B5EF4-FFF2-40B4-BE49-F238E27FC236}">
                    <a16:creationId xmlns:a16="http://schemas.microsoft.com/office/drawing/2014/main" id="{333B59E6-B58C-0415-13A9-FFD2E5CF8379}"/>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Isosceles Triangle 29">
                <a:extLst>
                  <a:ext uri="{FF2B5EF4-FFF2-40B4-BE49-F238E27FC236}">
                    <a16:creationId xmlns:a16="http://schemas.microsoft.com/office/drawing/2014/main" id="{5B7F52F6-F3F3-0461-9DE2-210AAA0FF5EC}"/>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a:extLst>
                  <a:ext uri="{FF2B5EF4-FFF2-40B4-BE49-F238E27FC236}">
                    <a16:creationId xmlns:a16="http://schemas.microsoft.com/office/drawing/2014/main" id="{671DF891-ED06-DD14-A8B3-03B0715066D8}"/>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Isosceles Triangle 31">
                <a:extLst>
                  <a:ext uri="{FF2B5EF4-FFF2-40B4-BE49-F238E27FC236}">
                    <a16:creationId xmlns:a16="http://schemas.microsoft.com/office/drawing/2014/main" id="{2F319400-6940-92EB-5C12-93660AF74534}"/>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Isosceles Triangle 32">
                <a:extLst>
                  <a:ext uri="{FF2B5EF4-FFF2-40B4-BE49-F238E27FC236}">
                    <a16:creationId xmlns:a16="http://schemas.microsoft.com/office/drawing/2014/main" id="{5B7A4BD5-FF11-1D0A-C341-102A30CE0000}"/>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Isosceles Triangle 33">
                <a:extLst>
                  <a:ext uri="{FF2B5EF4-FFF2-40B4-BE49-F238E27FC236}">
                    <a16:creationId xmlns:a16="http://schemas.microsoft.com/office/drawing/2014/main" id="{158F9416-9F2A-FC7D-FEE7-B1AAC1269E8D}"/>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Isosceles Triangle 34">
                <a:extLst>
                  <a:ext uri="{FF2B5EF4-FFF2-40B4-BE49-F238E27FC236}">
                    <a16:creationId xmlns:a16="http://schemas.microsoft.com/office/drawing/2014/main" id="{936D6C72-D375-AD34-5F3D-EC859AEDE0F4}"/>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Isosceles Triangle 35">
                <a:extLst>
                  <a:ext uri="{FF2B5EF4-FFF2-40B4-BE49-F238E27FC236}">
                    <a16:creationId xmlns:a16="http://schemas.microsoft.com/office/drawing/2014/main" id="{7860E267-52AD-E26B-578A-AE7F8197B02D}"/>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Isosceles Triangle 36">
                <a:extLst>
                  <a:ext uri="{FF2B5EF4-FFF2-40B4-BE49-F238E27FC236}">
                    <a16:creationId xmlns:a16="http://schemas.microsoft.com/office/drawing/2014/main" id="{EC8CE041-D705-9F9D-5516-4B3AE3EBCEE9}"/>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37">
                <a:extLst>
                  <a:ext uri="{FF2B5EF4-FFF2-40B4-BE49-F238E27FC236}">
                    <a16:creationId xmlns:a16="http://schemas.microsoft.com/office/drawing/2014/main" id="{78000602-D794-3BB8-BED4-7F9A0DDF08EE}"/>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spTree>
    <p:extLst>
      <p:ext uri="{BB962C8B-B14F-4D97-AF65-F5344CB8AC3E}">
        <p14:creationId xmlns:p14="http://schemas.microsoft.com/office/powerpoint/2010/main" val="3051758907"/>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1C4B1-3B6E-CC37-FFE4-E9B4F94AF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39D89-7B98-6DEA-4B07-A92C598C44EB}"/>
              </a:ext>
            </a:extLst>
          </p:cNvPr>
          <p:cNvSpPr>
            <a:spLocks noGrp="1"/>
          </p:cNvSpPr>
          <p:nvPr>
            <p:ph type="title"/>
          </p:nvPr>
        </p:nvSpPr>
        <p:spPr>
          <a:xfrm>
            <a:off x="696000" y="2668249"/>
            <a:ext cx="10800000" cy="1521502"/>
          </a:xfrm>
        </p:spPr>
        <p:txBody>
          <a:bodyPr>
            <a:normAutofit/>
          </a:bodyPr>
          <a:lstStyle/>
          <a:p>
            <a:pPr algn="ctr"/>
            <a:r>
              <a:rPr lang="en-CA" sz="4800" b="1" dirty="0">
                <a:solidFill>
                  <a:schemeClr val="accent1">
                    <a:lumMod val="75000"/>
                  </a:schemeClr>
                </a:solidFill>
                <a:latin typeface="Quire Sans" panose="020B0502040400020003" pitchFamily="34" charset="0"/>
                <a:cs typeface="Quire Sans" panose="020B0502040400020003" pitchFamily="34" charset="0"/>
              </a:rPr>
              <a:t>HYPERPARAMETERS</a:t>
            </a:r>
          </a:p>
        </p:txBody>
      </p:sp>
      <p:grpSp>
        <p:nvGrpSpPr>
          <p:cNvPr id="3" name="Group 2">
            <a:extLst>
              <a:ext uri="{FF2B5EF4-FFF2-40B4-BE49-F238E27FC236}">
                <a16:creationId xmlns:a16="http://schemas.microsoft.com/office/drawing/2014/main" id="{C3F06725-537C-C0D1-E160-2E986818A9FF}"/>
              </a:ext>
            </a:extLst>
          </p:cNvPr>
          <p:cNvGrpSpPr/>
          <p:nvPr/>
        </p:nvGrpSpPr>
        <p:grpSpPr>
          <a:xfrm rot="10800000">
            <a:off x="4646522" y="5711528"/>
            <a:ext cx="8163733" cy="1988143"/>
            <a:chOff x="1802809" y="3666210"/>
            <a:chExt cx="8163733" cy="1988143"/>
          </a:xfrm>
        </p:grpSpPr>
        <p:sp>
          <p:nvSpPr>
            <p:cNvPr id="4" name="Isosceles Triangle 3">
              <a:extLst>
                <a:ext uri="{FF2B5EF4-FFF2-40B4-BE49-F238E27FC236}">
                  <a16:creationId xmlns:a16="http://schemas.microsoft.com/office/drawing/2014/main" id="{89E2EFFE-10F9-95A7-C1E8-4E2B12BBB625}"/>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a:extLst>
                <a:ext uri="{FF2B5EF4-FFF2-40B4-BE49-F238E27FC236}">
                  <a16:creationId xmlns:a16="http://schemas.microsoft.com/office/drawing/2014/main" id="{A28EF4DC-CB49-567D-9D06-A75EBF46F8B7}"/>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A8C25712-0FD1-A778-D185-5BA01F56B35C}"/>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9840F926-C207-3A4A-928C-12D993518EFE}"/>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F2581174-62E0-AC39-B6FB-4132107F747A}"/>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454D74DC-F0E6-81A4-63B0-DE874DEA79CC}"/>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4B2F8509-652E-0E2C-23B5-C3B31B84022D}"/>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D1D302EB-E98D-D652-604D-BCD318F806C4}"/>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0ABE1273-E948-452B-FE97-FF6C39BD5D80}"/>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8A81C43A-B3B1-4122-7D25-3A155D02C067}"/>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a:extLst>
              <a:ext uri="{FF2B5EF4-FFF2-40B4-BE49-F238E27FC236}">
                <a16:creationId xmlns:a16="http://schemas.microsoft.com/office/drawing/2014/main" id="{5EA2D8A8-B8EA-12C7-64C5-F40E1FE0E547}"/>
              </a:ext>
            </a:extLst>
          </p:cNvPr>
          <p:cNvGrpSpPr/>
          <p:nvPr/>
        </p:nvGrpSpPr>
        <p:grpSpPr>
          <a:xfrm>
            <a:off x="-1421593" y="-1030808"/>
            <a:ext cx="8163733" cy="1988143"/>
            <a:chOff x="1802809" y="3666210"/>
            <a:chExt cx="8163733" cy="1988143"/>
          </a:xfrm>
        </p:grpSpPr>
        <p:sp>
          <p:nvSpPr>
            <p:cNvPr id="15" name="Isosceles Triangle 14">
              <a:extLst>
                <a:ext uri="{FF2B5EF4-FFF2-40B4-BE49-F238E27FC236}">
                  <a16:creationId xmlns:a16="http://schemas.microsoft.com/office/drawing/2014/main" id="{C8C646F2-CA14-C121-3FC1-BE6F5AB2251D}"/>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8C72F878-0534-F558-40A5-A066ACAB4104}"/>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D255E4AD-D888-6618-4E6A-5E0D2EC0A390}"/>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0E0A7AE5-58E3-7C92-63C9-D654A4D7E42A}"/>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D3944412-1B54-BFF8-9BB3-AE9FA2EBE944}"/>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49CA5BAE-71A3-8DBC-4A02-589A03A600EB}"/>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271D4801-04BE-0A3A-9818-8BF9216D5FA5}"/>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04A4D4D7-3AE8-A349-325C-85B6A5CFCBE6}"/>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Isosceles Triangle 22">
              <a:extLst>
                <a:ext uri="{FF2B5EF4-FFF2-40B4-BE49-F238E27FC236}">
                  <a16:creationId xmlns:a16="http://schemas.microsoft.com/office/drawing/2014/main" id="{AC13F19B-919D-09A6-70EF-D401D95B0BE8}"/>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1BC06E28-8D46-4A3A-9634-971E5DE8A4D1}"/>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994168921"/>
      </p:ext>
    </p:extLst>
  </p:cSld>
  <p:clrMapOvr>
    <a:masterClrMapping/>
  </p:clrMapOvr>
  <mc:AlternateContent xmlns:mc="http://schemas.openxmlformats.org/markup-compatibility/2006" xmlns:p14="http://schemas.microsoft.com/office/powerpoint/2010/main">
    <mc:Choice Requires="p14">
      <p:transition>
        <p14:prism dir="u" isContent="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360</TotalTime>
  <Words>1215</Words>
  <Application>Microsoft Office PowerPoint</Application>
  <PresentationFormat>Widescreen</PresentationFormat>
  <Paragraphs>130</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Consolas</vt:lpstr>
      <vt:lpstr>Quire Sans</vt:lpstr>
      <vt:lpstr>Office Theme</vt:lpstr>
      <vt:lpstr>PowerPoint Presentation</vt:lpstr>
      <vt:lpstr>Project Goals</vt:lpstr>
      <vt:lpstr>Resources</vt:lpstr>
      <vt:lpstr>Process Overview</vt:lpstr>
      <vt:lpstr>RESULTS</vt:lpstr>
      <vt:lpstr>Metrics Overview</vt:lpstr>
      <vt:lpstr>Initial  Performance</vt:lpstr>
      <vt:lpstr>Fine-Tuned Model  Performance</vt:lpstr>
      <vt:lpstr>HYPERPARAMETERS</vt:lpstr>
      <vt:lpstr>Hyperparameters</vt:lpstr>
      <vt:lpstr>DEPLOYMENT</vt:lpstr>
      <vt:lpstr>It’s on Hugging Face!</vt:lpstr>
      <vt:lpstr>Technical Approach/Requirements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Korinne Angela White</dc:creator>
  <cp:lastModifiedBy>Korinne Angela White</cp:lastModifiedBy>
  <cp:revision>1</cp:revision>
  <dcterms:created xsi:type="dcterms:W3CDTF">2025-03-17T17:14:12Z</dcterms:created>
  <dcterms:modified xsi:type="dcterms:W3CDTF">2025-03-18T15:03:52Z</dcterms:modified>
</cp:coreProperties>
</file>