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3C5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026" y="-102"/>
      </p:cViewPr>
      <p:guideLst>
        <p:guide orient="horz" pos="2160"/>
        <p:guide orient="horz" pos="300"/>
        <p:guide pos="3120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B66AF-7C70-4DF0-8CD6-1DFDE469F3FB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C971-ABA8-4C13-8616-0B8C17C69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3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5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0026032"/>
              </p:ext>
            </p:extLst>
          </p:nvPr>
        </p:nvGraphicFramePr>
        <p:xfrm>
          <a:off x="272480" y="116632"/>
          <a:ext cx="9361040" cy="6624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642"/>
                <a:gridCol w="6234138"/>
                <a:gridCol w="2340260"/>
              </a:tblGrid>
              <a:tr h="252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Calibri Light" panose="020F0302020204030204" pitchFamily="34" charset="0"/>
                          <a:ea typeface="굴림체" panose="020B0609000101010101" pitchFamily="49" charset="-127"/>
                          <a:cs typeface="Calibri Light" panose="020F0302020204030204" pitchFamily="34" charset="0"/>
                        </a:rPr>
                        <a:t>Name</a:t>
                      </a:r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Calibri Light" panose="020F0302020204030204" pitchFamily="34" charset="0"/>
                          <a:ea typeface="굴림체" panose="020B0609000101010101" pitchFamily="49" charset="-127"/>
                          <a:cs typeface="Calibri Light" panose="020F0302020204030204" pitchFamily="34" charset="0"/>
                        </a:rPr>
                        <a:t>Description</a:t>
                      </a:r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33"/>
                    </a:solidFill>
                  </a:tcPr>
                </a:tc>
              </a:tr>
              <a:tr h="6084567"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fld id="{29CE0681-E23E-484E-BAB5-CB3C8C6057F0}" type="slidenum">
                        <a:rPr lang="ko-KR" altLang="en-US" sz="1000" smtClean="0">
                          <a:latin typeface="Calibri Light" panose="020F0302020204030204" pitchFamily="34" charset="0"/>
                          <a:ea typeface="굴림체" panose="020B0609000101010101" pitchFamily="49" charset="-127"/>
                          <a:cs typeface="Calibri Light" panose="020F0302020204030204" pitchFamily="34" charset="0"/>
                        </a:rPr>
                        <a:t>‹#›</a:t>
                      </a:fld>
                      <a:endParaRPr lang="ko-KR" altLang="en-US" sz="1000" dirty="0">
                        <a:latin typeface="Calibri Light" panose="020F0302020204030204" pitchFamily="34" charset="0"/>
                        <a:ea typeface="굴림체" panose="020B0609000101010101" pitchFamily="49" charset="-127"/>
                        <a:cs typeface="Calibri Light" panose="020F0302020204030204" pitchFamily="34" charset="0"/>
                      </a:endParaRPr>
                    </a:p>
                  </a:txBody>
                  <a:tcPr marL="99060" marR="9906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85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amtac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der\JOB\KoamtacOn\01.Received\Resource\Web_resource\KoamTacON Homepage_20171010\KoamTacON Homepage\images\KoamTa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32004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 - detail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6029" y="372326"/>
            <a:ext cx="23374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 - detail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‘Notice’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화면에서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카드블럭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클릭 시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또는 목록 화면에서 목록 클릭 시 본 화면으로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제목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제목이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내용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내용이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목록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공지사항 목록화면으로 이동한다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56374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07029" y="13910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7029" y="175111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35621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5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744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6029" y="372326"/>
            <a:ext cx="2337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 - list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‘Notice’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 또는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 – detail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화면에서 목록 버튼 클릭 시 본 화면으로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목록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공지사항이 목록으로 표시되면 행을 클릭하면 해당 공지사항 상세화면으로 이동한다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07029" y="13910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 - list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5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4342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- introduction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6029" y="372326"/>
            <a:ext cx="23374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introduction 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‘more’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클릭하거나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‘Applications &gt; Introduction’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선택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해당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안내 화면으로 이동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안내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관련 안내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컨텐츠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76536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6536" y="153508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0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Inventory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61577"/>
            <a:ext cx="6861600" cy="4191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6029" y="372326"/>
            <a:ext cx="2337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Inventory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화면의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Inventory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섹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션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‘View data’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클릭하거나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‘Applications &gt; Inventory’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선택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해당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 로딩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 필터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검색할 필드를 정하고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입력하면 검색 시작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 방법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연결할 방법을 선택한다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가 표시되는 테이블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엑셀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현재 검색된 데이터가 모두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76536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6536" y="160709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67469" y="1509655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5028" y="190034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08784" y="342900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3120" y="372047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0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914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Purchase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6029" y="372326"/>
            <a:ext cx="233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Purchase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화면의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Purchase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섹션에서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‘View data’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클릭하거나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‘Applications &gt; Purchase’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 필터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검색할 필드를 정하고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입력하면 검색 시작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 방법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연결할 방법을 선택한다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가 표시되는 테이블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엑셀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현재 검색된 데이터가 모두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76536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304928" y="1252159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6536" y="160709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08784" y="31912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33120" y="347930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Retail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6029" y="372326"/>
            <a:ext cx="233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Retail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화면의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Retail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섹션에서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‘View data’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클릭하거나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‘Applications &gt; Retail’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 필터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검색할 필드를 정하고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입력하면 검색 시작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 방법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연결할 방법을 선택한다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가 표시되는 테이블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엑셀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현재 검색된 데이터가 모두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export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914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76536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67469" y="1252159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6536" y="160709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08784" y="31912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33120" y="347930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47142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76536" y="146308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817096" y="163988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76535" y="223903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 (1)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029" y="372326"/>
            <a:ext cx="233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‘Group information’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owner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만 진입 가능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정보 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정보가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생성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명을 입력하는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팝업창이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나타난다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해당 창에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그룹명을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입력하고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create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클릭하면 그룹이 생성된다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그룹이 생성되고 나면 표시되지 않는다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그룹멤버  정보 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그룹이 생성되면 그룹에 속해 있는 멤버들의 정보가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47142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76536" y="146308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68904" y="2024001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60912" y="22768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55501" y="22768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91605" y="22768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 (2)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029" y="372326"/>
            <a:ext cx="233749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‘Group information’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owner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만 진입 가능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정보 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정보가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그룹멤버  정보 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그룹에 속해 있는 멤버들의 정보가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처음 그룹 생성 시 그룹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owner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는 자동으로 멤버로 등록된다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엑셀 템플릿 다운로드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그룹 멤버 일괄등록에 사용하는 엑셀 템플릿을 다운로드 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생성 후에만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멤버 엑셀 등록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나타나는 파일 선택 창에서 엑셀 파일을 선택하면 엑셀을 이용하여 다수의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그룹멥버를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일괄 등록할 수 있다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생성 후에만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멤버 등록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클릭하면 나타나는 그룹 멤버 정보 입력 창에서  멤버 정보를 입력하여 저장함으로써 멤버를 추가한다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그룹 생성 후에만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4704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 (3)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6029" y="372326"/>
            <a:ext cx="23374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Group information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‘Group information’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그룹 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owner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만 진입 가능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</a:t>
            </a:r>
            <a:r>
              <a:rPr lang="ko-KR" altLang="en-US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징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36776" y="386104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4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 registration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6029" y="372326"/>
            <a:ext cx="23374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 registration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‘KDC Registration’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그룹 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owner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만 진입 가능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등록 목록 테이블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등록된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목록이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페이징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엑셀 템플릿 다운로드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클릭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일괄등록에 사용하는 엑셀 템플릿을 다운로드 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엑셀 등록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클릭 시 나타나는 파일 선택 창에서 엑셀 파일을 선택하면 엑셀을 이용하여 다수의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를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일괄 등록할 수 있다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등록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클릭하면 나타나는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정보 입력 창에서 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KDC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정보를 입력하여 저장함으로써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등록한다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414724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76536" y="146308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36776" y="3248931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91405" y="3576469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55501" y="357301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19597" y="357301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nder\Downloads\FireShot\FireShot Capture 4 - KDC Registration - KoamTacON - http___13.124.146.75_8080_kdc_registrationInf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9" y="476672"/>
            <a:ext cx="6860100" cy="32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06506" y="476672"/>
            <a:ext cx="702078" cy="252000"/>
          </a:xfrm>
          <a:prstGeom prst="roundRect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Header</a:t>
            </a:r>
            <a:endParaRPr lang="ko-KR" altLang="en-US" sz="9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6506" y="728728"/>
            <a:ext cx="702078" cy="252000"/>
          </a:xfrm>
          <a:prstGeom prst="roundRect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endParaRPr lang="ko-KR" altLang="en-US" sz="9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6506" y="1160663"/>
            <a:ext cx="702078" cy="252000"/>
          </a:xfrm>
          <a:prstGeom prst="roundRect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endParaRPr lang="ko-KR" altLang="en-US" sz="9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6506" y="2852936"/>
            <a:ext cx="702078" cy="252000"/>
          </a:xfrm>
          <a:prstGeom prst="roundRect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Footer</a:t>
            </a:r>
            <a:endParaRPr lang="ko-KR" altLang="en-US" sz="9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6029" y="372326"/>
            <a:ext cx="233749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Header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 name: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가입 시 입력한 사용자 명이 표기된다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비밀번호 확인 후 개인정보 수정 페이지로 이동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KoamTacON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admin console: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www.koamtacon.com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로 이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동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out: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로그아웃된다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기타 항상 표시되어야 하는 정보가 표시될 수 있다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Logo: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KoamTacON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Homepage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로 이동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메뉴가 표시되며 마우스 오버 시 서브메뉴가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Title: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해당 페이지 제목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Content: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내용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Footer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Site Terms: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약관 페이지로 이동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47142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776536" y="141277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60591" y="1835197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912991" y="224314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FAQ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029" y="372326"/>
            <a:ext cx="23374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FAQ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Menu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‘Support &gt; FAQ’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본 화면으로 진입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입력란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검색어를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입력하면 해당 검색어로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질문과 답에서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like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검색을 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질문 블록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질문이 표시되는 블록이다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답변 블록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답변이 표시되는 블록이다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4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4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47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nder\Downloads\FireShot\FireShot Capture 5 - Applicatioins - KoamTacON - http___13.124.146.75_8080_password_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476672"/>
            <a:ext cx="3116263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Pop up –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확인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6029" y="372327"/>
            <a:ext cx="2337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[Pop-up]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확인 팝업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Header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사용자명을 클릭하면 팝업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입력란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확인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입력한 비밀번호를 제출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닫기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팝업창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닫힘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제출한 비밀번호가 맞으면 개인정보 수정화면으로 이동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6855" y="62279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3342" y="134076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01054" y="2256949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ender\Downloads\FireShot\FireShot Capture 8 - Sign in - KoamTacON - http___13.124.146.75_8080_sign_terms_visi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1" y="476672"/>
            <a:ext cx="6860100" cy="32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약관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6029" y="372327"/>
            <a:ext cx="2337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Site Terms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Footer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Site Terms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링크를 클릭하여 본 화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in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C:\Users\ender\Downloads\FireShot\FireShot Capture 1 - Sign in - KoamTacON - http___13.124.146.75_8080_sign_sign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37" y="476672"/>
            <a:ext cx="6860615" cy="33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96029" y="372327"/>
            <a:ext cx="233749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in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Header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의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in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링크를 클릭하여 본 화면으로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in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아이디 및 비밀번호 제출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Reset password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비밀번호 재설정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팝업창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열림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sign-up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화면으로 이동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이동 전 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ip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검사 후 유럽 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ip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인 경우 메시지 출력 후 이동하지 않음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타원 3"/>
          <p:cNvSpPr/>
          <p:nvPr/>
        </p:nvSpPr>
        <p:spPr>
          <a:xfrm>
            <a:off x="2850501" y="1560027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46766" y="182312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46766" y="208902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46766" y="230504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46766" y="2601391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5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nder\Downloads\FireShot\FireShot Capture 6 - Sign in - KoamTacON - http___13.124.146.75_8080_reset_pass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9" y="476250"/>
            <a:ext cx="30956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06506" y="62068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06506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2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6506" y="196713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Pop up –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재설정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6029" y="372326"/>
            <a:ext cx="2337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[Pop-up]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재설정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Sign in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‘Reset password’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클릭하여 본 화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에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Email: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가입 시 제출한 메일 주소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재설정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사용자 아이디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메일주소 제출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2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개의 정보로 사용자를 조회한 후 정보가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맞다면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비밀번호를 랜덤으로 변경한 후 사용자 메일로 발송한다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닫기 버튼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클릭 시 </a:t>
            </a:r>
            <a:r>
              <a:rPr lang="ko-KR" altLang="en-US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팝업창</a:t>
            </a:r>
            <a:r>
              <a:rPr lang="ko-KR" altLang="en-US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닫힘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77193" y="297524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" y="476672"/>
            <a:ext cx="6861600" cy="3744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583717" y="134076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81349" y="131906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83717" y="155679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81349" y="155679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583717" y="182312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81349" y="184482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83717" y="213285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1349" y="2132856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07229" y="242088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68835" y="2399184"/>
            <a:ext cx="281513" cy="237728"/>
            <a:chOff x="2821678" y="4731459"/>
            <a:chExt cx="259858" cy="237728"/>
          </a:xfrm>
        </p:grpSpPr>
        <p:sp>
          <p:nvSpPr>
            <p:cNvPr id="2" name="TextBox 1"/>
            <p:cNvSpPr txBox="1"/>
            <p:nvPr/>
          </p:nvSpPr>
          <p:spPr>
            <a:xfrm>
              <a:off x="2821678" y="4750295"/>
              <a:ext cx="2533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10</a:t>
              </a:r>
              <a:endParaRPr lang="ko-KR" altLang="en-US" sz="7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843808" y="4731459"/>
              <a:ext cx="237728" cy="237728"/>
            </a:xfrm>
            <a:prstGeom prst="ellipse">
              <a:avLst/>
            </a:prstGeom>
            <a:solidFill>
              <a:srgbClr val="99CC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up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6029" y="372326"/>
            <a:ext cx="23374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up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Sign in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 up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버튼을 클릭하여 본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화면으</a:t>
            </a:r>
            <a:r>
              <a:rPr lang="ko-KR" altLang="en-US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로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로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아이디 중복 체크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현재 입력된 아이디 중복여부를 체크한다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Email(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Name(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Password(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Confirm Password(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): password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와 동일하게 입력해야 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Phone number(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Company name(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URL of your site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Country(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유럽의 경우 메시지 출력 후 선택이 초기화된다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제출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입력한 내용을 제출한다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제출 전</a:t>
            </a:r>
            <a:r>
              <a:rPr lang="en-US" altLang="ko-K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필수 입력 체크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각 입력란 별 규칙 체크를 한 후 문제가 없는 경우 제출한다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규칙 안내 팝업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아이디 규칙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안내창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팝업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규칙 안내 팝업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비밀번호 규칙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안내창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팝업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[ID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규칙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영문자로 시작한다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영문자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숫자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.(dot)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을 포함할 수 있다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최소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최대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비밀번호 규칙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영문자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특수기호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altLang="ko-KR" sz="900" dirty="0" smtClean="0"/>
              <a:t>~!@#$%^&amp;*_?)</a:t>
            </a:r>
            <a:r>
              <a:rPr lang="ko-KR" altLang="en-US" sz="900" dirty="0" smtClean="0"/>
              <a:t>를 사용해야 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동일 문자는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 이상 반복할 수 없다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.(‘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aaa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’, ‘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bbb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불가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연속된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 이상 문자열을 사용할 수 없다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.(‘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abc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’, ‘</a:t>
            </a:r>
            <a:r>
              <a:rPr lang="en-US" altLang="ko-KR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cba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불가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최소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최대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전화번호 규칙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숫자로만 입력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최대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자리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83255" y="2636912"/>
            <a:ext cx="281513" cy="237728"/>
            <a:chOff x="2403983" y="4437112"/>
            <a:chExt cx="259858" cy="237728"/>
          </a:xfrm>
        </p:grpSpPr>
        <p:sp>
          <p:nvSpPr>
            <p:cNvPr id="20" name="타원 19"/>
            <p:cNvSpPr/>
            <p:nvPr/>
          </p:nvSpPr>
          <p:spPr>
            <a:xfrm>
              <a:off x="2426113" y="4437112"/>
              <a:ext cx="237728" cy="237728"/>
            </a:xfrm>
            <a:prstGeom prst="ellipse">
              <a:avLst/>
            </a:prstGeom>
            <a:solidFill>
              <a:srgbClr val="99CC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3983" y="4455948"/>
              <a:ext cx="2533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11</a:t>
              </a:r>
              <a:endParaRPr lang="ko-KR" altLang="en-US" sz="7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96816" y="1268760"/>
            <a:ext cx="281513" cy="237728"/>
            <a:chOff x="2403983" y="4437112"/>
            <a:chExt cx="259858" cy="237728"/>
          </a:xfrm>
        </p:grpSpPr>
        <p:sp>
          <p:nvSpPr>
            <p:cNvPr id="22" name="타원 21"/>
            <p:cNvSpPr/>
            <p:nvPr/>
          </p:nvSpPr>
          <p:spPr>
            <a:xfrm>
              <a:off x="2426113" y="4437112"/>
              <a:ext cx="237728" cy="237728"/>
            </a:xfrm>
            <a:prstGeom prst="ellipse">
              <a:avLst/>
            </a:prstGeom>
            <a:solidFill>
              <a:srgbClr val="99CC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3983" y="4455948"/>
              <a:ext cx="2533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12</a:t>
              </a:r>
              <a:endParaRPr lang="ko-KR" altLang="en-US" sz="7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96816" y="1794520"/>
            <a:ext cx="281513" cy="237728"/>
            <a:chOff x="2403983" y="4437112"/>
            <a:chExt cx="259858" cy="237728"/>
          </a:xfrm>
        </p:grpSpPr>
        <p:sp>
          <p:nvSpPr>
            <p:cNvPr id="25" name="타원 24"/>
            <p:cNvSpPr/>
            <p:nvPr/>
          </p:nvSpPr>
          <p:spPr>
            <a:xfrm>
              <a:off x="2426113" y="4437112"/>
              <a:ext cx="237728" cy="237728"/>
            </a:xfrm>
            <a:prstGeom prst="ellipse">
              <a:avLst/>
            </a:prstGeom>
            <a:solidFill>
              <a:srgbClr val="99CC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03983" y="4455948"/>
              <a:ext cx="2533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13</a:t>
              </a:r>
              <a:endParaRPr lang="ko-KR" altLang="en-US" sz="7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6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744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50268" y="126876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9037" y="1713420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75115" y="1450753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96616" y="2043153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72680" y="2039144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6029" y="372326"/>
            <a:ext cx="2337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Sign in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후 본 페이지로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또는 상단 메인 메뉴에서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‘Main’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메뉴 클릭 시 본 화면으로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대표 이미지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간략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설명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더보기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버튼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개별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안내 화면으로 이동</a:t>
            </a:r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데이터 화면 이동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해당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의 데이터 화면으로 이동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567" y="124945"/>
            <a:ext cx="6240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</a:t>
            </a:r>
            <a:endParaRPr lang="ko-KR" altLang="en-US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76672"/>
            <a:ext cx="6861600" cy="356374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07029" y="1391072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5128" y="1272208"/>
            <a:ext cx="257539" cy="237728"/>
          </a:xfrm>
          <a:prstGeom prst="ellipse">
            <a:avLst/>
          </a:prstGeom>
          <a:solidFill>
            <a:srgbClr val="99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6029" y="372326"/>
            <a:ext cx="23374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Notice</a:t>
            </a:r>
          </a:p>
          <a:p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상단 메인 메뉴에서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‘Notice’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메뉴 클릭 시 본 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화면으</a:t>
            </a:r>
            <a:r>
              <a:rPr lang="ko-KR" altLang="en-US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로</a:t>
            </a: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로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진입한다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altLang="ko-KR" sz="9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카드 블록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내용이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총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개의 블록이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상세 내용 화면으로 이동한다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더보기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버튼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클릭 시 공지사항 전체목록이 나타나는 화면으로 이동한다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 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공지사항 카드 블록이 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ko-KR" altLang="en-US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개 이상인 경우에만 표시된다</a:t>
            </a:r>
            <a:r>
              <a:rPr lang="en-US" altLang="ko-KR" sz="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ko-KR" sz="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65767"/>
      </p:ext>
    </p:extLst>
  </p:cSld>
  <p:clrMapOvr>
    <a:masterClrMapping/>
  </p:clrMapOvr>
</p:sld>
</file>

<file path=ppt/theme/theme1.xml><?xml version="1.0" encoding="utf-8"?>
<a:theme xmlns:a="http://schemas.openxmlformats.org/drawingml/2006/main" name="화면설계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1399</Words>
  <Application>Microsoft Office PowerPoint</Application>
  <PresentationFormat>A4 용지(210x297mm)</PresentationFormat>
  <Paragraphs>251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ender</dc:creator>
  <cp:lastModifiedBy>ender</cp:lastModifiedBy>
  <cp:revision>59</cp:revision>
  <dcterms:created xsi:type="dcterms:W3CDTF">2017-10-24T00:58:21Z</dcterms:created>
  <dcterms:modified xsi:type="dcterms:W3CDTF">2017-12-04T07:34:46Z</dcterms:modified>
</cp:coreProperties>
</file>