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1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4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4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4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2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8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5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FEC1-FD38-4992-B00A-27431F39384E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F57C-5B5C-40AB-96C3-896FE718D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9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77362"/>
            <a:ext cx="1219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	</a:t>
            </a:r>
            <a:r>
              <a:rPr lang="ko-KR" altLang="en-US" sz="4800" dirty="0" smtClean="0"/>
              <a:t>도서관리프로그램 </a:t>
            </a:r>
            <a:endParaRPr lang="en-US" altLang="ko-KR" sz="4800" dirty="0" smtClean="0"/>
          </a:p>
          <a:p>
            <a:pPr algn="ctr"/>
            <a:endParaRPr lang="en-US" altLang="ko-KR" sz="4800" dirty="0" smtClean="0"/>
          </a:p>
          <a:p>
            <a:pPr algn="ctr"/>
            <a:endParaRPr lang="en-US" altLang="ko-KR" sz="4800" dirty="0"/>
          </a:p>
          <a:p>
            <a:pPr algn="ctr"/>
            <a:endParaRPr lang="en-US" altLang="ko-KR" sz="4800" dirty="0" smtClean="0"/>
          </a:p>
          <a:p>
            <a:pPr algn="ctr"/>
            <a:endParaRPr lang="en-US" altLang="ko-KR" sz="4800" dirty="0"/>
          </a:p>
          <a:p>
            <a:pPr algn="ctr"/>
            <a:r>
              <a:rPr lang="en-US" altLang="ko-KR" sz="3200" dirty="0"/>
              <a:t> </a:t>
            </a:r>
            <a:r>
              <a:rPr lang="en-US" altLang="ko-KR" sz="3200" dirty="0" smtClean="0"/>
              <a:t>    2010335002 </a:t>
            </a:r>
            <a:r>
              <a:rPr lang="ko-KR" altLang="en-US" sz="3200" dirty="0" smtClean="0"/>
              <a:t>강희환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72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6.</a:t>
            </a:r>
            <a:r>
              <a:rPr lang="ko-KR" altLang="en-US" sz="4800" dirty="0" smtClean="0"/>
              <a:t>비밀번호 찾기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아이디와 전화번호로 찾기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362075"/>
            <a:ext cx="11315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6.</a:t>
            </a:r>
            <a:r>
              <a:rPr lang="ko-KR" altLang="en-US" sz="4800" dirty="0" smtClean="0"/>
              <a:t>도서검색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도서명으로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745"/>
            <a:ext cx="11191875" cy="59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6</a:t>
            </a:r>
            <a:r>
              <a:rPr lang="en-US" altLang="ko-KR" sz="4800" dirty="0" smtClean="0"/>
              <a:t>.</a:t>
            </a:r>
            <a:r>
              <a:rPr lang="ko-KR" altLang="en-US" sz="4800" dirty="0" smtClean="0"/>
              <a:t>도서검색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일련번호로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091"/>
            <a:ext cx="11849100" cy="57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7.</a:t>
            </a:r>
            <a:r>
              <a:rPr lang="ko-KR" altLang="en-US" sz="4800" dirty="0" smtClean="0"/>
              <a:t>프로그램 종료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1400175"/>
            <a:ext cx="34861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8</a:t>
            </a:r>
            <a:r>
              <a:rPr lang="en-US" altLang="ko-KR" sz="4800" dirty="0" smtClean="0"/>
              <a:t>.</a:t>
            </a:r>
            <a:r>
              <a:rPr lang="ko-KR" altLang="en-US" sz="4800" dirty="0" smtClean="0"/>
              <a:t>회원정보조회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일반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742"/>
            <a:ext cx="12113537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9.</a:t>
            </a:r>
            <a:r>
              <a:rPr lang="ko-KR" altLang="en-US" sz="4800" dirty="0" smtClean="0"/>
              <a:t>회원정보변경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일반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864"/>
            <a:ext cx="12192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10.</a:t>
            </a:r>
            <a:r>
              <a:rPr lang="ko-KR" altLang="en-US" sz="4800" dirty="0" smtClean="0"/>
              <a:t>회원도서대여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일반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3" y="1343496"/>
            <a:ext cx="89344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11.</a:t>
            </a:r>
            <a:r>
              <a:rPr lang="ko-KR" altLang="en-US" sz="4800" dirty="0" smtClean="0"/>
              <a:t>회원도서대출정보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일반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05009"/>
            <a:ext cx="12192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12.</a:t>
            </a:r>
            <a:r>
              <a:rPr lang="ko-KR" altLang="en-US" sz="4800" dirty="0" smtClean="0"/>
              <a:t>회원도서반납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일반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519"/>
            <a:ext cx="9163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13.</a:t>
            </a:r>
            <a:r>
              <a:rPr lang="ko-KR" altLang="en-US" sz="4800" dirty="0" smtClean="0"/>
              <a:t>관리자전용로그인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354389"/>
            <a:ext cx="6572250" cy="4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773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	</a:t>
            </a:r>
            <a:r>
              <a:rPr lang="ko-KR" altLang="en-US" sz="4800" dirty="0" smtClean="0"/>
              <a:t>구현 기능별 테스트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936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641" y="1176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14.</a:t>
            </a:r>
            <a:r>
              <a:rPr lang="ko-KR" altLang="en-US" sz="4800" dirty="0" smtClean="0"/>
              <a:t>관리자 전용회원조회</a:t>
            </a:r>
            <a:endParaRPr lang="ko-KR" altLang="en-US" sz="4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6" y="1707502"/>
            <a:ext cx="11474326" cy="47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641" y="1176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15.</a:t>
            </a:r>
            <a:r>
              <a:rPr lang="ko-KR" altLang="en-US" sz="4800" dirty="0" smtClean="0"/>
              <a:t>관리자 전용회원수정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8" y="1290082"/>
            <a:ext cx="10944809" cy="48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641" y="1176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16.</a:t>
            </a:r>
            <a:r>
              <a:rPr lang="ko-KR" altLang="en-US" sz="4800" dirty="0" smtClean="0"/>
              <a:t>관리자 전용회원삭제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40" y="948691"/>
            <a:ext cx="5486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641" y="1176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18.</a:t>
            </a:r>
            <a:r>
              <a:rPr lang="ko-KR" altLang="en-US" sz="4800" dirty="0" smtClean="0"/>
              <a:t>관리자 전용회원대출현황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2" y="2099387"/>
            <a:ext cx="11827622" cy="40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641" y="1176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19.</a:t>
            </a:r>
            <a:r>
              <a:rPr lang="ko-KR" altLang="en-US" sz="4800" dirty="0" smtClean="0"/>
              <a:t>관리자 전용도서전체목록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619"/>
            <a:ext cx="10317272" cy="59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641" y="1176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20.</a:t>
            </a:r>
            <a:r>
              <a:rPr lang="ko-KR" altLang="en-US" sz="4800" dirty="0" smtClean="0"/>
              <a:t>관리자 전용도서등록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33512"/>
            <a:ext cx="96012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641" y="11769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-</a:t>
            </a:r>
            <a:r>
              <a:rPr lang="ko-KR" altLang="en-US" sz="4800" dirty="0" smtClean="0"/>
              <a:t>미완성 구현</a:t>
            </a:r>
            <a:endParaRPr lang="en-US" altLang="ko-KR" sz="4800" dirty="0" smtClean="0"/>
          </a:p>
          <a:p>
            <a:pPr algn="ctr"/>
            <a:endParaRPr lang="en-US" altLang="ko-KR" sz="4800" dirty="0" smtClean="0"/>
          </a:p>
          <a:p>
            <a:pPr algn="ctr"/>
            <a:endParaRPr lang="en-US" altLang="ko-KR" sz="4800" dirty="0"/>
          </a:p>
          <a:p>
            <a:pPr marL="914400" indent="-914400" algn="ctr">
              <a:buAutoNum type="arabicPeriod"/>
            </a:pPr>
            <a:r>
              <a:rPr lang="ko-KR" altLang="en-US" sz="3600" dirty="0" smtClean="0"/>
              <a:t>등급 통한 연체기간 확대</a:t>
            </a:r>
            <a:endParaRPr lang="en-US" altLang="ko-KR" sz="3600" dirty="0" smtClean="0"/>
          </a:p>
          <a:p>
            <a:pPr marL="914400" indent="-914400" algn="ctr">
              <a:buAutoNum type="arabicPeriod"/>
            </a:pPr>
            <a:endParaRPr lang="en-US" altLang="ko-KR" sz="3600" dirty="0" smtClean="0"/>
          </a:p>
          <a:p>
            <a:pPr algn="ctr"/>
            <a:r>
              <a:rPr lang="en-US" altLang="ko-KR" sz="3600" dirty="0" smtClean="0"/>
              <a:t>2. </a:t>
            </a:r>
            <a:r>
              <a:rPr lang="ko-KR" altLang="en-US" sz="3600" dirty="0" err="1" smtClean="0"/>
              <a:t>마일리지를</a:t>
            </a:r>
            <a:r>
              <a:rPr lang="ko-KR" altLang="en-US" sz="3600" dirty="0" smtClean="0"/>
              <a:t> 통한 회원등급관리</a:t>
            </a:r>
            <a:endParaRPr lang="en-US" altLang="ko-KR" sz="3600" dirty="0" smtClean="0"/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 smtClean="0"/>
              <a:t>3.</a:t>
            </a:r>
            <a:r>
              <a:rPr lang="ko-KR" altLang="en-US" sz="3600" dirty="0" smtClean="0"/>
              <a:t>연체정보를 통한 대출관리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45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	</a:t>
            </a:r>
            <a:r>
              <a:rPr lang="ko-KR" altLang="en-US" sz="4800" dirty="0" smtClean="0"/>
              <a:t>메인 화면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578" y="1501272"/>
            <a:ext cx="5083237" cy="401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1.	</a:t>
            </a:r>
            <a:r>
              <a:rPr lang="ko-KR" altLang="en-US" sz="4800" dirty="0" smtClean="0"/>
              <a:t>로그인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34" y="1095468"/>
            <a:ext cx="4562475" cy="48887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17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2.</a:t>
            </a:r>
            <a:r>
              <a:rPr lang="ko-KR" altLang="en-US" sz="4800" dirty="0" smtClean="0"/>
              <a:t>회원가입</a:t>
            </a:r>
            <a:endParaRPr lang="ko-KR" altLang="en-US" sz="4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" y="1385416"/>
            <a:ext cx="11968681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3.</a:t>
            </a:r>
            <a:r>
              <a:rPr lang="ko-KR" altLang="en-US" sz="4800" dirty="0" smtClean="0"/>
              <a:t>아이디 찾기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이름과 핸드폰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61" y="957745"/>
            <a:ext cx="46482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3.</a:t>
            </a:r>
            <a:r>
              <a:rPr lang="ko-KR" altLang="en-US" sz="4800" dirty="0" smtClean="0"/>
              <a:t>아이디 찾기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이름과 </a:t>
            </a:r>
            <a:r>
              <a:rPr lang="ko-KR" altLang="en-US" sz="4800" dirty="0" err="1" smtClean="0"/>
              <a:t>이메일로</a:t>
            </a:r>
            <a:r>
              <a:rPr lang="ko-KR" altLang="en-US" sz="4800" dirty="0" smtClean="0"/>
              <a:t> 찾기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53" y="957745"/>
            <a:ext cx="40290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4</a:t>
            </a:r>
            <a:r>
              <a:rPr lang="en-US" altLang="ko-KR" sz="4800" dirty="0" smtClean="0"/>
              <a:t>.</a:t>
            </a:r>
            <a:r>
              <a:rPr lang="ko-KR" altLang="en-US" sz="4800" dirty="0" smtClean="0"/>
              <a:t>비밀번호 찾기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아이디와 전화번호로 찾기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957745"/>
            <a:ext cx="45624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67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5.</a:t>
            </a:r>
            <a:r>
              <a:rPr lang="ko-KR" altLang="en-US" sz="4800" dirty="0" smtClean="0"/>
              <a:t>임시비밀번호 발급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7" y="962025"/>
            <a:ext cx="45053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134</Words>
  <Application>Microsoft Office PowerPoint</Application>
  <PresentationFormat>와이드스크린</PresentationFormat>
  <Paragraphs>38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heehwan</dc:creator>
  <cp:lastModifiedBy>heehwan</cp:lastModifiedBy>
  <cp:revision>11</cp:revision>
  <dcterms:created xsi:type="dcterms:W3CDTF">2016-08-09T10:58:45Z</dcterms:created>
  <dcterms:modified xsi:type="dcterms:W3CDTF">2016-08-09T11:39:10Z</dcterms:modified>
</cp:coreProperties>
</file>