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7AD33-F8F5-4D51-94A1-9AED7574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7E373-467B-4833-B0DA-D1D8CA96C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4E62D-43F2-4580-BF07-8E4053C6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D29BA-A189-418A-BDC1-C40FB83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467A-C782-4C36-8AF1-D8D9511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470A5-71C9-43F8-B176-AD98574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4F6D9-9454-418B-8028-17B902DF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ECD1D-9A16-418D-84FE-58EF2BA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6DA00-1458-4035-BB9D-FC68687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B6604-598F-41DA-9CD4-6EBD655E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F1107A-4667-4C46-9ADD-B3E0241C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B7C50-69E8-4485-AEFE-0202F2FB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43CE0-66BF-4B7A-A594-D4895CE7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538F4-D704-416B-98DE-3B797968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25719-2CD1-48D0-98DC-E05F70F2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C3E12-1608-4774-A6AA-8ABD7EF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8ED37-E1FB-469D-8C7E-DBE44BB6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A8F1-A3A1-4A36-8B7C-84562FA4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26B5D-E3F8-4DA0-AF4B-AB56E9A7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671D3-251C-4D9D-847D-5D4D6C63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CB808-366D-4400-8203-7BBB6CE6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9190F-1036-4A4C-8269-102C3108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2D3B5-3E81-40CA-985C-C87A40E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542B3-D538-4E73-B81A-B5F9735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8A273-DF83-48EE-AF7D-89714BD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3648-B8CB-481F-B92C-B250FD0E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96889-9A3E-46A8-B8CD-51E488C6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A966D-E3CC-411F-9A28-972DE952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1DB30-314D-42E1-AD51-5B65DA5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890C2-0C89-46EB-8230-77FBF701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C4771-AAAD-4152-AF5D-CE9FB7FE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B27C-60ED-4FDB-8DC2-3CB04DAB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DA100-A1C3-4A53-B40C-F108B082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BABDF-935F-48B0-AE00-DAA15078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0E95-F398-4CA7-90D9-3A568DC1C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4467C-1055-4600-BFFC-EF2F1993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5760CB-1773-40E4-8812-5554764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706C57-4438-4519-9071-46CEEA08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EE030-1A57-45F7-B997-3B05B13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A80E2-1560-4591-88F4-83AFDD7B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3E58C-4F1D-4205-BB22-B28555B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8F218-1689-4910-8DDA-34AA94B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6349C-C1C1-4A86-A72C-47FE7D1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3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637987-9DF6-4714-A86E-5E0146CC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4B0F0-A578-4259-90C1-4B9ABCA7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0CB42-60E4-4E7A-BE8A-A56AD15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46490-CC7E-4036-A69E-1558B0E6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D0DCA-7A9E-43A6-B1E1-40BC8E6C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53031-F26A-47F4-9375-936DCEFF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F604B-0D6F-47EA-B4E0-06C4BB95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92CF1-5DA0-41D9-ABE0-0ADE8A5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5003C-7CE6-48C5-96F3-B3E460F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1A5F-9391-466C-AA23-621AD7B8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22094-1F9B-45F9-94A2-145F0AE9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69D74-B913-44C3-B20A-3876C23C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FB726-F2B6-46A5-9954-AE08859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86377-2DF4-40AD-821A-700765F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59C92-9970-4D94-AA8A-0FD524C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84308-CFED-447B-B6A2-14973643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0315F-ABFB-4D58-B82D-1EBBA730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6463-9217-476E-A39F-5E4B669B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3B6F-685D-4399-8B90-62DAD7138CF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D3309-26EB-43A3-B8BE-9551880D3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476A6-3F7D-44AB-BB56-19B7DCBB4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B65159-DB94-47A9-B9CC-C940A40C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58" y="3508177"/>
            <a:ext cx="2681142" cy="2553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9FAAC6-C620-4D83-89A1-E33343961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05" y="698470"/>
            <a:ext cx="2670377" cy="2543217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149B7CB-E6EE-4565-ACBA-338689A52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2" y="3489130"/>
            <a:ext cx="2670377" cy="2543217"/>
          </a:xfrm>
          <a:prstGeom prst="rect">
            <a:avLst/>
          </a:prstGeom>
        </p:spPr>
      </p:pic>
      <p:pic>
        <p:nvPicPr>
          <p:cNvPr id="6" name="그림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F811170-BF3C-430C-BF13-62E761386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43" y="698470"/>
            <a:ext cx="2673154" cy="2545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9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Dcgans_v6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EE5B57D-9EF7-4E17-BCE8-FA06BAE1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694D4-C98B-4DFA-9A98-7A08E0210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242ACE5-EC11-40F7-A013-DEF81FC3F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A1A0B2E-DD06-41DB-A491-336D4680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85322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Dcgans_v7</a:t>
            </a:r>
          </a:p>
        </p:txBody>
      </p:sp>
    </p:spTree>
    <p:extLst>
      <p:ext uri="{BB962C8B-B14F-4D97-AF65-F5344CB8AC3E}">
        <p14:creationId xmlns:p14="http://schemas.microsoft.com/office/powerpoint/2010/main" val="35024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Dcnn_v2</a:t>
            </a:r>
            <a:endParaRPr lang="ko-KR" altLang="en-US" dirty="0"/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308F228-7170-4786-A5FA-279D7611F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24" y="3426353"/>
            <a:ext cx="2646000" cy="2520000"/>
          </a:xfrm>
          <a:prstGeom prst="rect">
            <a:avLst/>
          </a:prstGeom>
        </p:spPr>
      </p:pic>
      <p:pic>
        <p:nvPicPr>
          <p:cNvPr id="10" name="그림 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4EFFAB1-4E7C-48F8-A829-E5D4057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5" y="542311"/>
            <a:ext cx="2646000" cy="2520000"/>
          </a:xfrm>
          <a:prstGeom prst="rect">
            <a:avLst/>
          </a:prstGeom>
        </p:spPr>
      </p:pic>
      <p:pic>
        <p:nvPicPr>
          <p:cNvPr id="14" name="그림 1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5B281DC-2523-4C21-9694-32A8A1C2D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6" y="542311"/>
            <a:ext cx="2646000" cy="2520000"/>
          </a:xfrm>
          <a:prstGeom prst="rect">
            <a:avLst/>
          </a:prstGeom>
        </p:spPr>
      </p:pic>
      <p:pic>
        <p:nvPicPr>
          <p:cNvPr id="18" name="그림 1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FEA0765-B9DF-4400-9949-4C4B3AD7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5" y="3426353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AE7FB5-F74E-4A1B-A036-A85FACE0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61" y="3426353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674C98-070A-4E16-A219-86358240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11" y="537021"/>
            <a:ext cx="2646000" cy="2520000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EDDF11B-DD3F-478A-BC5B-03C9574A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61" y="537021"/>
            <a:ext cx="26460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EE9762-83A9-44BF-8747-5C000A803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11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Dcnn_v5</a:t>
            </a:r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6BB55E1-EE15-4272-9200-6A7486D7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3485322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1AA76C-31FD-48C5-91CC-C8D1FC0FD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491995"/>
            <a:ext cx="2646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95043B-483A-4CDE-8838-6BD988D22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519980"/>
            <a:ext cx="2646000" cy="2520000"/>
          </a:xfrm>
          <a:prstGeom prst="rect">
            <a:avLst/>
          </a:prstGeom>
        </p:spPr>
      </p:pic>
      <p:pic>
        <p:nvPicPr>
          <p:cNvPr id="18" name="그림 1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A5CD4ED-F7DD-4953-A372-27E9F4164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Dcgans_v1</a:t>
            </a:r>
          </a:p>
        </p:txBody>
      </p:sp>
      <p:pic>
        <p:nvPicPr>
          <p:cNvPr id="4" name="그림 3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9DE95772-D2EF-46FE-8556-C39EE444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84" y="3541646"/>
            <a:ext cx="2646000" cy="2520000"/>
          </a:xfrm>
          <a:prstGeom prst="rect">
            <a:avLst/>
          </a:prstGeom>
        </p:spPr>
      </p:pic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895CA26-CA71-4B7C-B643-E48EEB5EE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8" y="537021"/>
            <a:ext cx="2646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18C29-A740-40AD-BB63-123AF61CA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84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E4F68052-3DEA-4F7F-86C5-691445BCB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8" y="351640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Dcgans_v2</a:t>
            </a:r>
          </a:p>
        </p:txBody>
      </p:sp>
      <p:pic>
        <p:nvPicPr>
          <p:cNvPr id="4" name="그림 3" descr="낱말맞추기게임, 텍스트이(가) 표시된 사진&#10;&#10;높은 신뢰도로 생성된 설명">
            <a:extLst>
              <a:ext uri="{FF2B5EF4-FFF2-40B4-BE49-F238E27FC236}">
                <a16:creationId xmlns:a16="http://schemas.microsoft.com/office/drawing/2014/main" id="{DC4E6F47-D46C-4CF3-8ADE-97C3B9D7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351640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057DFA-C9F8-420F-8AFC-1655CBBD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F73D668-7634-4BAD-A6D5-F7C7FA7C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0C5DC9B-960E-47D0-A28E-3C3859AB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85322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Dcgans_v3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0DE50DF-76AA-4C7E-9C60-7197E423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68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DEE4C-9DFD-41A5-8B93-1179D846A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614283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4346291-FCF1-457E-9B34-1B84A051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68" y="614283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, 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49EB13BC-2D65-458C-8342-ACDBC4D37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Dcgans_v4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DC0F6F9-2C01-4472-B1DE-4E06FAFC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37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19E36E-F92C-4E33-8E98-4801A32F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A8D0D10-2A22-47E5-A0BE-45B0A086A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3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BA9F3E5-60DF-4154-8905-E49E23E1A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Dcgans_v5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3E07BB-8FE3-49A3-B8E5-C832CCEC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6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7DC602-4820-49AF-B25F-C79CF544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30" y="54964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DCF5DEE-ECCD-4E60-9A66-A9E85E32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6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D43915F-36EF-4CD5-831A-DD23004C2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30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heeyong kang</dc:creator>
  <cp:lastModifiedBy>heeyong kang</cp:lastModifiedBy>
  <cp:revision>11</cp:revision>
  <dcterms:created xsi:type="dcterms:W3CDTF">2018-01-31T06:32:36Z</dcterms:created>
  <dcterms:modified xsi:type="dcterms:W3CDTF">2018-01-31T08:54:23Z</dcterms:modified>
</cp:coreProperties>
</file>