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7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30BDE-473E-2641-984B-49999419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BD068-0CC4-AF4F-919D-31A7E53A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2169C-C30C-3947-BE11-400B3A2D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AF2FB-547A-B445-AE0A-40690A23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53E34-F60C-994E-90E1-3BC6CF0D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5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20D8-56FE-6943-B142-DCB1F139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D50BB-F260-474B-A895-C2C4A13B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449B-0430-C24D-97B9-7C4618D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45988-28F6-6642-8962-BB809DA4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A1DA5-1316-0246-B886-D7CDC084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375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F04D3-8F18-2F42-BC11-1CF7B433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02E68-E219-D747-B4DA-80FED752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32-1790-DD41-83CC-8009E331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B484C-313D-D642-832C-E157303E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B0721-BFD4-9146-94B1-37EF08B3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5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F404-43B0-A74E-8FC3-13C3420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9A2A-D56A-2C46-9998-9334167E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D1FF-9050-4E46-B36A-B2F0A106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532C5-81A0-AE42-8188-C9658636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F9C53-1DAD-7E4E-9DFE-52B8F7DD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68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5BB9-544D-F34A-AE82-9D1B8CAC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1E896-B772-4047-A466-7C9FCEB6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BB75C-3F93-CF4C-99E2-7CC2E384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4A10D-4E7F-E54E-BF57-9DF86E52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F50A8-18A0-2E44-A129-986189B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9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8C67-2540-814F-8BFD-B1A13607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63829-E5B6-A24F-8967-95AC470B5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D4B7D-A3C9-8A4B-9F9E-EF96C269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D9B87-4D41-4A4B-90DE-CC1B2845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D6341-0C47-2C4C-ABEB-8BE2AEFA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38884-CD29-C64F-BD33-38C32D74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7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A8733-2038-6F4B-A948-67F1DC8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8BE62-F908-414E-9BE1-CDA77DE1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E11A8-2A8E-2A4A-8575-7309DCC1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FCA75-6CF9-DB44-A622-C3F73F352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F4AED1-A020-D546-A844-4C66837F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801B3-C654-AE49-81C3-57F8F2B9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21335-AB6A-9E41-B14D-DA94DB30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4B373-8100-8947-B28F-51EE6463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0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B0FE1-E4B6-3B4B-9A48-6DDC6E4C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E02DB-FE7F-0C40-9A3C-5FBD77C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DC068-A137-0F44-AD8E-BF1E3B90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F9742-66E7-8148-91FB-F76D3F51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5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A76E83-501D-1746-8CC6-626551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71AEF-4A33-9D49-9B03-BD07F9B1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F079AA-6C7C-BC4C-A2CE-1F76DEF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09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849-8E24-0147-9CD2-1963DA2B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DA964-8713-F94A-B545-B9BE07E6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2BD47-DD37-1246-ADAF-6FEB7113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31033-4FDC-0F47-B286-8BE97D87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1A656-071E-AE47-B8D7-D5C41584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7E0CB-220E-734B-9A4F-798FA6AF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0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3390-EAD3-0F4D-A05F-4A5ADD16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534B6-F134-7445-98C3-9821F895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00B3B-B4C2-514D-BE16-60919F0F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224A5-D916-0748-80EA-9CEC0C7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3DB43-4E25-FE4D-AC26-26934419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06FE0-5B39-B247-9F13-E255D5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77598-9A89-7C44-BB7D-90545F0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78AC1-8970-4646-8CCC-62AB2C66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CD73B-18FD-6049-AD06-270AF195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2E4F-104F-044B-9AC1-88669DC80764}" type="datetimeFigureOut">
              <a:rPr kumimoji="1" lang="ko-KR" altLang="en-US" smtClean="0"/>
              <a:t>2019. 10. 14.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EDC40-A16B-7F4F-B83B-001053BCD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87A95-001C-CE4F-A17B-ACD011DD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0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2103-E7FD-B547-96E4-54CAB0D49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0A18D-13AA-FC47-8348-123CFD09B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6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5AD7B-E8FF-1340-B05F-1E3242A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AD577-4F9A-C64E-8748-92A9A770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0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85ECD44-4006-974F-B0CA-FDCFEFB535A2}"/>
              </a:ext>
            </a:extLst>
          </p:cNvPr>
          <p:cNvGrpSpPr/>
          <p:nvPr/>
        </p:nvGrpSpPr>
        <p:grpSpPr>
          <a:xfrm>
            <a:off x="3042494" y="604920"/>
            <a:ext cx="8302172" cy="596938"/>
            <a:chOff x="1465943" y="1566617"/>
            <a:chExt cx="8302172" cy="5969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89542C-12F5-994E-87E1-0B06ED9AFB63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9C0A3-AA0A-974E-B86F-11C7E9988854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FCC6D7-EFB8-A047-AD27-FAA47BAA1369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4742DA-7697-CF48-88D0-C694C6CE46B4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36DD2E-BA7F-0944-BD63-29E964360292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94F27B-4F66-1F4D-8181-ADD207E6233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6B4CCA-7AD2-D04D-863F-51818D77AEF4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FFFCB3-DE04-CC4A-96F8-2CA03DA5F2D1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7C762B-679B-0345-926F-91C96750C99B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2487DF-FE71-E140-96DE-47A500B36C78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FBDFEA-0F6A-2148-9F59-42D5CE6F04FF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AD5539-4B6E-F44E-8AAC-81428C5CBBF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0A9C73-E8EA-3843-BA67-DC5765E15E11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E0D7688-30D1-C649-88C7-6D2443070AF0}"/>
              </a:ext>
            </a:extLst>
          </p:cNvPr>
          <p:cNvSpPr txBox="1"/>
          <p:nvPr/>
        </p:nvSpPr>
        <p:spPr>
          <a:xfrm>
            <a:off x="457200" y="882869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</a:t>
            </a:r>
            <a:r>
              <a:rPr kumimoji="1" lang="en-US" altLang="ko-KR" dirty="0" err="1"/>
              <a:t>start,end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9FD93-A958-C243-B3CF-09B2AA162866}"/>
              </a:ext>
            </a:extLst>
          </p:cNvPr>
          <p:cNvSpPr txBox="1"/>
          <p:nvPr/>
        </p:nvSpPr>
        <p:spPr>
          <a:xfrm>
            <a:off x="4452987" y="219741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(0+13)//2+1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0A064-4FED-5446-B402-7C756E5FF302}"/>
              </a:ext>
            </a:extLst>
          </p:cNvPr>
          <p:cNvSpPr txBox="1"/>
          <p:nvPr/>
        </p:nvSpPr>
        <p:spPr>
          <a:xfrm>
            <a:off x="457200" y="236598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190956-D636-D541-856B-E78D7F5B426B}"/>
              </a:ext>
            </a:extLst>
          </p:cNvPr>
          <p:cNvGrpSpPr/>
          <p:nvPr/>
        </p:nvGrpSpPr>
        <p:grpSpPr>
          <a:xfrm>
            <a:off x="3042494" y="3429000"/>
            <a:ext cx="8302172" cy="596938"/>
            <a:chOff x="1465943" y="1566617"/>
            <a:chExt cx="8302172" cy="59693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E4C528-0E38-8149-8748-B2DD136ABE0B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7C5409-6B7F-0740-9B41-39A96268B2D8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CB01B6-628A-A44C-A8C8-9EE0B6708C62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2C71AC-B3C1-4041-A60F-DC85EC7762C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888C0-E51A-324D-8FC5-3050DFF3C80C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76D458-DA8E-244F-96F0-1DA7798661D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D5E628-B23E-7345-9904-E093C2D408A3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C14EAB-FE33-F344-BBDF-68129AD8F66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511770-C918-9147-B22F-1405761FEC1C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D3938F-82CF-8E45-ABDB-121499234C8F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F81243-9BCF-0149-9F22-007C256BEA1E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CA94B-04E3-624C-AA93-84FB992329F0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333073-4699-0F47-A6C2-BBB1D591E876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1988934-E737-5C49-8030-E08EFC7A8903}"/>
              </a:ext>
            </a:extLst>
          </p:cNvPr>
          <p:cNvSpPr txBox="1"/>
          <p:nvPr/>
        </p:nvSpPr>
        <p:spPr>
          <a:xfrm>
            <a:off x="108384" y="3581140"/>
            <a:ext cx="29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Range(0,(</a:t>
            </a:r>
            <a:r>
              <a:rPr kumimoji="1" lang="en-US" altLang="ko-KR" dirty="0" err="1"/>
              <a:t>start+end</a:t>
            </a:r>
            <a:r>
              <a:rPr kumimoji="1" lang="en-US" altLang="ko-KR" dirty="0"/>
              <a:t>)//2+1)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4FB44-E41F-5D44-A6E6-390EF21CB8AB}"/>
              </a:ext>
            </a:extLst>
          </p:cNvPr>
          <p:cNvSpPr txBox="1"/>
          <p:nvPr/>
        </p:nvSpPr>
        <p:spPr>
          <a:xfrm>
            <a:off x="4571997" y="519006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(0+13)//2+1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82E61-75AA-404B-A606-719E36701E36}"/>
              </a:ext>
            </a:extLst>
          </p:cNvPr>
          <p:cNvSpPr txBox="1"/>
          <p:nvPr/>
        </p:nvSpPr>
        <p:spPr>
          <a:xfrm>
            <a:off x="457200" y="51900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0~6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CA07358-726E-B94E-BB0A-CA3C84C50FFB}"/>
              </a:ext>
            </a:extLst>
          </p:cNvPr>
          <p:cNvGrpSpPr/>
          <p:nvPr/>
        </p:nvGrpSpPr>
        <p:grpSpPr>
          <a:xfrm>
            <a:off x="10764058" y="1529586"/>
            <a:ext cx="580608" cy="852165"/>
            <a:chOff x="1538978" y="2255845"/>
            <a:chExt cx="580608" cy="852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BE9527-8BD9-3946-9367-8C316876AB76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40" name="위쪽 화살표[U] 39">
              <a:extLst>
                <a:ext uri="{FF2B5EF4-FFF2-40B4-BE49-F238E27FC236}">
                  <a16:creationId xmlns:a16="http://schemas.microsoft.com/office/drawing/2014/main" id="{43F76796-9DE7-AB46-A016-7160190148E1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F2E9F64-9C2E-3B41-9412-293499C90E84}"/>
              </a:ext>
            </a:extLst>
          </p:cNvPr>
          <p:cNvGrpSpPr/>
          <p:nvPr/>
        </p:nvGrpSpPr>
        <p:grpSpPr>
          <a:xfrm>
            <a:off x="3035019" y="1356165"/>
            <a:ext cx="653577" cy="840920"/>
            <a:chOff x="1465943" y="2255845"/>
            <a:chExt cx="653577" cy="8409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4B1BD0-655F-6944-B59D-A2BF0C0F2069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3" name="위쪽 화살표[U] 42">
              <a:extLst>
                <a:ext uri="{FF2B5EF4-FFF2-40B4-BE49-F238E27FC236}">
                  <a16:creationId xmlns:a16="http://schemas.microsoft.com/office/drawing/2014/main" id="{AA0DFFAB-3EE6-D649-A4FE-8E748366A91E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5A779CF-1915-CC4C-9FC5-34805309232B}"/>
              </a:ext>
            </a:extLst>
          </p:cNvPr>
          <p:cNvGrpSpPr/>
          <p:nvPr/>
        </p:nvGrpSpPr>
        <p:grpSpPr>
          <a:xfrm>
            <a:off x="7082067" y="4176704"/>
            <a:ext cx="2001702" cy="850941"/>
            <a:chOff x="1035675" y="2255845"/>
            <a:chExt cx="2001702" cy="8509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FF425B-276B-E147-A507-0D06F41AC956}"/>
                </a:ext>
              </a:extLst>
            </p:cNvPr>
            <p:cNvSpPr txBox="1"/>
            <p:nvPr/>
          </p:nvSpPr>
          <p:spPr>
            <a:xfrm>
              <a:off x="1035675" y="2737454"/>
              <a:ext cx="200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(</a:t>
              </a:r>
              <a:r>
                <a:rPr kumimoji="1" lang="en-US" altLang="ko-KR" dirty="0" err="1"/>
                <a:t>start+end</a:t>
              </a:r>
              <a:r>
                <a:rPr kumimoji="1" lang="en-US" altLang="ko-KR" dirty="0"/>
                <a:t>)//2+1</a:t>
              </a:r>
              <a:endParaRPr kumimoji="1" lang="ko-KR" altLang="en-US" dirty="0"/>
            </a:p>
          </p:txBody>
        </p:sp>
        <p:sp>
          <p:nvSpPr>
            <p:cNvPr id="47" name="위쪽 화살표[U] 46">
              <a:extLst>
                <a:ext uri="{FF2B5EF4-FFF2-40B4-BE49-F238E27FC236}">
                  <a16:creationId xmlns:a16="http://schemas.microsoft.com/office/drawing/2014/main" id="{BE8BB491-7147-0D4D-80C5-DB1A4CA00B84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68CBF37-2BB1-2C4F-9D1D-465338D8BDAF}"/>
              </a:ext>
            </a:extLst>
          </p:cNvPr>
          <p:cNvSpPr txBox="1"/>
          <p:nvPr/>
        </p:nvSpPr>
        <p:spPr>
          <a:xfrm>
            <a:off x="357396" y="1458421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Start &lt;= n &lt; end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90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85ECD44-4006-974F-B0CA-FDCFEFB535A2}"/>
              </a:ext>
            </a:extLst>
          </p:cNvPr>
          <p:cNvGrpSpPr/>
          <p:nvPr/>
        </p:nvGrpSpPr>
        <p:grpSpPr>
          <a:xfrm>
            <a:off x="3042494" y="604920"/>
            <a:ext cx="8302172" cy="596938"/>
            <a:chOff x="1465943" y="1566617"/>
            <a:chExt cx="8302172" cy="5969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89542C-12F5-994E-87E1-0B06ED9AFB63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9C0A3-AA0A-974E-B86F-11C7E9988854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FCC6D7-EFB8-A047-AD27-FAA47BAA1369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4742DA-7697-CF48-88D0-C694C6CE46B4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36DD2E-BA7F-0944-BD63-29E964360292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94F27B-4F66-1F4D-8181-ADD207E6233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6B4CCA-7AD2-D04D-863F-51818D77AEF4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FFFCB3-DE04-CC4A-96F8-2CA03DA5F2D1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7C762B-679B-0345-926F-91C96750C99B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2487DF-FE71-E140-96DE-47A500B36C78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FBDFEA-0F6A-2148-9F59-42D5CE6F04FF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AD5539-4B6E-F44E-8AAC-81428C5CBBF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0A9C73-E8EA-3843-BA67-DC5765E15E11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E0D7688-30D1-C649-88C7-6D2443070AF0}"/>
              </a:ext>
            </a:extLst>
          </p:cNvPr>
          <p:cNvSpPr txBox="1"/>
          <p:nvPr/>
        </p:nvSpPr>
        <p:spPr>
          <a:xfrm>
            <a:off x="457200" y="882869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</a:t>
            </a:r>
            <a:r>
              <a:rPr kumimoji="1" lang="en-US" altLang="ko-KR" dirty="0" err="1"/>
              <a:t>start,end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9FD93-A958-C243-B3CF-09B2AA162866}"/>
              </a:ext>
            </a:extLst>
          </p:cNvPr>
          <p:cNvSpPr txBox="1"/>
          <p:nvPr/>
        </p:nvSpPr>
        <p:spPr>
          <a:xfrm>
            <a:off x="7082067" y="176004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(0+12)//2+1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0A064-4FED-5446-B402-7C756E5FF302}"/>
              </a:ext>
            </a:extLst>
          </p:cNvPr>
          <p:cNvSpPr txBox="1"/>
          <p:nvPr/>
        </p:nvSpPr>
        <p:spPr>
          <a:xfrm>
            <a:off x="457200" y="236598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0~11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190956-D636-D541-856B-E78D7F5B426B}"/>
              </a:ext>
            </a:extLst>
          </p:cNvPr>
          <p:cNvGrpSpPr/>
          <p:nvPr/>
        </p:nvGrpSpPr>
        <p:grpSpPr>
          <a:xfrm>
            <a:off x="3042494" y="3429000"/>
            <a:ext cx="8302172" cy="596938"/>
            <a:chOff x="1465943" y="1566617"/>
            <a:chExt cx="8302172" cy="59693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E4C528-0E38-8149-8748-B2DD136ABE0B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7C5409-6B7F-0740-9B41-39A96268B2D8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CB01B6-628A-A44C-A8C8-9EE0B6708C62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2C71AC-B3C1-4041-A60F-DC85EC7762C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888C0-E51A-324D-8FC5-3050DFF3C80C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76D458-DA8E-244F-96F0-1DA7798661D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D5E628-B23E-7345-9904-E093C2D408A3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C14EAB-FE33-F344-BBDF-68129AD8F66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511770-C918-9147-B22F-1405761FEC1C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D3938F-82CF-8E45-ABDB-121499234C8F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F81243-9BCF-0149-9F22-007C256BEA1E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CA94B-04E3-624C-AA93-84FB992329F0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333073-4699-0F47-A6C2-BBB1D591E876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1988934-E737-5C49-8030-E08EFC7A8903}"/>
              </a:ext>
            </a:extLst>
          </p:cNvPr>
          <p:cNvSpPr txBox="1"/>
          <p:nvPr/>
        </p:nvSpPr>
        <p:spPr>
          <a:xfrm>
            <a:off x="108384" y="3581140"/>
            <a:ext cx="29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Range(0,(</a:t>
            </a:r>
            <a:r>
              <a:rPr kumimoji="1" lang="en-US" altLang="ko-KR" dirty="0" err="1"/>
              <a:t>start+end</a:t>
            </a:r>
            <a:r>
              <a:rPr kumimoji="1" lang="en-US" altLang="ko-KR" dirty="0"/>
              <a:t>)//2+1)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4FB44-E41F-5D44-A6E6-390EF21CB8AB}"/>
              </a:ext>
            </a:extLst>
          </p:cNvPr>
          <p:cNvSpPr txBox="1"/>
          <p:nvPr/>
        </p:nvSpPr>
        <p:spPr>
          <a:xfrm>
            <a:off x="4571997" y="519006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(0+12)//2+1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82E61-75AA-404B-A606-719E36701E36}"/>
              </a:ext>
            </a:extLst>
          </p:cNvPr>
          <p:cNvSpPr txBox="1"/>
          <p:nvPr/>
        </p:nvSpPr>
        <p:spPr>
          <a:xfrm>
            <a:off x="457200" y="51900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0~6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CA07358-726E-B94E-BB0A-CA3C84C50FFB}"/>
              </a:ext>
            </a:extLst>
          </p:cNvPr>
          <p:cNvGrpSpPr/>
          <p:nvPr/>
        </p:nvGrpSpPr>
        <p:grpSpPr>
          <a:xfrm>
            <a:off x="10123297" y="1401670"/>
            <a:ext cx="580608" cy="852165"/>
            <a:chOff x="1538978" y="2255845"/>
            <a:chExt cx="580608" cy="852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BE9527-8BD9-3946-9367-8C316876AB76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40" name="위쪽 화살표[U] 39">
              <a:extLst>
                <a:ext uri="{FF2B5EF4-FFF2-40B4-BE49-F238E27FC236}">
                  <a16:creationId xmlns:a16="http://schemas.microsoft.com/office/drawing/2014/main" id="{43F76796-9DE7-AB46-A016-7160190148E1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F2E9F64-9C2E-3B41-9412-293499C90E84}"/>
              </a:ext>
            </a:extLst>
          </p:cNvPr>
          <p:cNvGrpSpPr/>
          <p:nvPr/>
        </p:nvGrpSpPr>
        <p:grpSpPr>
          <a:xfrm>
            <a:off x="3035019" y="1356165"/>
            <a:ext cx="653577" cy="840920"/>
            <a:chOff x="1465943" y="2255845"/>
            <a:chExt cx="653577" cy="8409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4B1BD0-655F-6944-B59D-A2BF0C0F2069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3" name="위쪽 화살표[U] 42">
              <a:extLst>
                <a:ext uri="{FF2B5EF4-FFF2-40B4-BE49-F238E27FC236}">
                  <a16:creationId xmlns:a16="http://schemas.microsoft.com/office/drawing/2014/main" id="{AA0DFFAB-3EE6-D649-A4FE-8E748366A91E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1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AB7CF-D560-7647-B0AA-DE9F5988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AFF2D-30EA-BF49-8B1B-509B813A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41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2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5DAD4-7832-D143-B223-A680961C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BC0F7-BAD5-4F4D-807C-315C279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29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D011-936B-184B-8B06-011DA225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A9CC6-6392-3F46-AD82-BC8C7C29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3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17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CE2EB6-918A-8443-989C-642CACA7B1A1}"/>
              </a:ext>
            </a:extLst>
          </p:cNvPr>
          <p:cNvGrpSpPr/>
          <p:nvPr/>
        </p:nvGrpSpPr>
        <p:grpSpPr>
          <a:xfrm>
            <a:off x="3263212" y="1550851"/>
            <a:ext cx="8302172" cy="596938"/>
            <a:chOff x="1465943" y="1566617"/>
            <a:chExt cx="8302172" cy="5969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AEA35-B8DA-F040-A36F-F7A67849D4D8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002B50-653C-3A4C-9811-5FA35B2D5479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5ADB6A-FF81-E643-B3F0-28BA03F2FA03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73AE53-0859-F841-A78B-09553863F08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2E8DCF-9BC4-B845-A16F-6F4277EB7F7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29DE04-145C-3240-B8A1-86E186DCD297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CC3220-FF57-F44A-8426-93B10C68FFD7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AB1025-BD2B-B543-9ACF-9FCC5090EAC6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367FC3-CF68-0C43-A6F6-1E36062D3C1E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72337C-F02E-9D42-90E4-376927FE02B6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B44D72-64E3-1448-99DB-C36711EE0927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30C184-2310-A34E-B30D-CE887ACE308B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0EDC52-04F1-8B42-917F-D9723CCECA93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4A6BE8-E6CA-AD44-BC0B-E31B6F859F7F}"/>
              </a:ext>
            </a:extLst>
          </p:cNvPr>
          <p:cNvGrpSpPr/>
          <p:nvPr/>
        </p:nvGrpSpPr>
        <p:grpSpPr>
          <a:xfrm>
            <a:off x="3263212" y="2240079"/>
            <a:ext cx="653577" cy="840920"/>
            <a:chOff x="1465943" y="2255845"/>
            <a:chExt cx="653577" cy="8409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F8949-C32D-5C4A-BE5F-7748736C80D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23" name="위쪽 화살표[U] 22">
              <a:extLst>
                <a:ext uri="{FF2B5EF4-FFF2-40B4-BE49-F238E27FC236}">
                  <a16:creationId xmlns:a16="http://schemas.microsoft.com/office/drawing/2014/main" id="{566503F6-397E-E441-893D-5210349875D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10984842" y="2309865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6301334" y="2299612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6520521" y="352425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(0+13)//2 = 6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263212" y="4649886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3263212" y="5339114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A64F360-0A56-8343-845F-2D29CC5E2A45}"/>
              </a:ext>
            </a:extLst>
          </p:cNvPr>
          <p:cNvGrpSpPr/>
          <p:nvPr/>
        </p:nvGrpSpPr>
        <p:grpSpPr>
          <a:xfrm>
            <a:off x="6057256" y="5408899"/>
            <a:ext cx="1603324" cy="856755"/>
            <a:chOff x="1087947" y="2255845"/>
            <a:chExt cx="1603324" cy="8567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4D5FBF-5FB6-F144-91A6-DBD07CC8E53F}"/>
                </a:ext>
              </a:extLst>
            </p:cNvPr>
            <p:cNvSpPr txBox="1"/>
            <p:nvPr/>
          </p:nvSpPr>
          <p:spPr>
            <a:xfrm>
              <a:off x="1087947" y="274326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 = mid -1</a:t>
              </a:r>
              <a:endParaRPr kumimoji="1" lang="ko-KR" altLang="en-US" dirty="0"/>
            </a:p>
          </p:txBody>
        </p:sp>
        <p:sp>
          <p:nvSpPr>
            <p:cNvPr id="52" name="위쪽 화살표[U] 51">
              <a:extLst>
                <a:ext uri="{FF2B5EF4-FFF2-40B4-BE49-F238E27FC236}">
                  <a16:creationId xmlns:a16="http://schemas.microsoft.com/office/drawing/2014/main" id="{0FAFE1F1-2DCB-0142-8EE8-2E1E5E7FBC13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141F0-400D-2E41-8BC9-2A4891DF9B36}"/>
              </a:ext>
            </a:extLst>
          </p:cNvPr>
          <p:cNvSpPr txBox="1"/>
          <p:nvPr/>
        </p:nvSpPr>
        <p:spPr>
          <a:xfrm>
            <a:off x="646386" y="197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ED4D6-5E04-CE44-8F47-20E64CEFE2D0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AADB0C-E48A-8D4C-9746-680394D39A9E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5394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6408667" y="2073861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3653973" y="2064611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3905360" y="317791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(0+5)//2 = 2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184384" y="1339128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3184384" y="2028356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E32CD-2868-5A4C-8D72-DC91B63A59DD}"/>
              </a:ext>
            </a:extLst>
          </p:cNvPr>
          <p:cNvGrpSpPr/>
          <p:nvPr/>
        </p:nvGrpSpPr>
        <p:grpSpPr>
          <a:xfrm>
            <a:off x="3184384" y="4324997"/>
            <a:ext cx="8302172" cy="596938"/>
            <a:chOff x="1465943" y="1566617"/>
            <a:chExt cx="8302172" cy="5969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215CB8C-EF3C-4E40-87E0-2A20B2129DB5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8DB08AA-57BC-6640-B74A-CF29C007D8BE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3D0794-189A-E542-905E-63355132DDE4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BCB6239-2344-524F-959C-7906A7C09A8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3ED9BF-9CEA-FD45-B6F4-960949A516A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EFB6933-FE99-2E40-98A9-44E8E407296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E7F09E0-EFE6-494A-BB01-A6B8BA97254D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0FE9C4-57DA-284B-81F0-563B431485DB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116186-98E2-D44F-9921-20312C113198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12E263-0F0E-4947-89B0-B4EE43D9F5C0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130B62F-8D4A-E84E-AA53-F3D9DE378741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18D073-9C3D-B14D-AEA3-4484E570EA8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E5EBD-53B2-A24D-A4A0-7A55A6F06E2A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84D9F8C-3A2C-0E40-B9E4-2CC976E8FDE7}"/>
              </a:ext>
            </a:extLst>
          </p:cNvPr>
          <p:cNvGrpSpPr/>
          <p:nvPr/>
        </p:nvGrpSpPr>
        <p:grpSpPr>
          <a:xfrm>
            <a:off x="3184384" y="5014225"/>
            <a:ext cx="653577" cy="840920"/>
            <a:chOff x="1465943" y="2255845"/>
            <a:chExt cx="653577" cy="8409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165F30F-5986-6B4D-9591-06C5929A1A1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77" name="위쪽 화살표[U] 76">
              <a:extLst>
                <a:ext uri="{FF2B5EF4-FFF2-40B4-BE49-F238E27FC236}">
                  <a16:creationId xmlns:a16="http://schemas.microsoft.com/office/drawing/2014/main" id="{44261490-D5B8-8049-9A37-03B29DB78247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145A545-9C05-ED4A-A99A-ACEF25A29CBC}"/>
              </a:ext>
            </a:extLst>
          </p:cNvPr>
          <p:cNvGrpSpPr/>
          <p:nvPr/>
        </p:nvGrpSpPr>
        <p:grpSpPr>
          <a:xfrm>
            <a:off x="3455977" y="5338468"/>
            <a:ext cx="1603324" cy="856755"/>
            <a:chOff x="1087947" y="2255845"/>
            <a:chExt cx="1603324" cy="8567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CAC2F10-A3B4-0244-910A-C40CC2505D93}"/>
                </a:ext>
              </a:extLst>
            </p:cNvPr>
            <p:cNvSpPr txBox="1"/>
            <p:nvPr/>
          </p:nvSpPr>
          <p:spPr>
            <a:xfrm>
              <a:off x="1087947" y="274326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 = mid -1</a:t>
              </a:r>
              <a:endParaRPr kumimoji="1" lang="ko-KR" altLang="en-US" dirty="0"/>
            </a:p>
          </p:txBody>
        </p:sp>
        <p:sp>
          <p:nvSpPr>
            <p:cNvPr id="80" name="위쪽 화살표[U] 79">
              <a:extLst>
                <a:ext uri="{FF2B5EF4-FFF2-40B4-BE49-F238E27FC236}">
                  <a16:creationId xmlns:a16="http://schemas.microsoft.com/office/drawing/2014/main" id="{A41235A3-116B-A646-BD48-05EED0B67A1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2EF625B-1ED0-1942-901C-F7FF056CA505}"/>
              </a:ext>
            </a:extLst>
          </p:cNvPr>
          <p:cNvSpPr txBox="1"/>
          <p:nvPr/>
        </p:nvSpPr>
        <p:spPr>
          <a:xfrm>
            <a:off x="455644" y="15416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7F36A-95E1-D844-9031-5086C6BCE20A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0E354B-2C3D-6C4E-A4EA-BD32A3BE7C41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14966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3872938" y="2152232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2201969" y="2877203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2453356" y="399050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(0+1)//2 = 0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184384" y="1339128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2973802" y="2044191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E32CD-2868-5A4C-8D72-DC91B63A59DD}"/>
              </a:ext>
            </a:extLst>
          </p:cNvPr>
          <p:cNvGrpSpPr/>
          <p:nvPr/>
        </p:nvGrpSpPr>
        <p:grpSpPr>
          <a:xfrm>
            <a:off x="3184384" y="4324997"/>
            <a:ext cx="8302172" cy="596938"/>
            <a:chOff x="1465943" y="1566617"/>
            <a:chExt cx="8302172" cy="5969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215CB8C-EF3C-4E40-87E0-2A20B2129DB5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8DB08AA-57BC-6640-B74A-CF29C007D8BE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3D0794-189A-E542-905E-63355132DDE4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BCB6239-2344-524F-959C-7906A7C09A8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3ED9BF-9CEA-FD45-B6F4-960949A516A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EFB6933-FE99-2E40-98A9-44E8E407296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E7F09E0-EFE6-494A-BB01-A6B8BA97254D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0FE9C4-57DA-284B-81F0-563B431485DB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116186-98E2-D44F-9921-20312C113198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12E263-0F0E-4947-89B0-B4EE43D9F5C0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130B62F-8D4A-E84E-AA53-F3D9DE378741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18D073-9C3D-B14D-AEA3-4484E570EA8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E5EBD-53B2-A24D-A4A0-7A55A6F06E2A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145A545-9C05-ED4A-A99A-ACEF25A29CBC}"/>
              </a:ext>
            </a:extLst>
          </p:cNvPr>
          <p:cNvGrpSpPr/>
          <p:nvPr/>
        </p:nvGrpSpPr>
        <p:grpSpPr>
          <a:xfrm>
            <a:off x="3579332" y="6001245"/>
            <a:ext cx="1748427" cy="856755"/>
            <a:chOff x="1087947" y="2255845"/>
            <a:chExt cx="1748427" cy="8567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CAC2F10-A3B4-0244-910A-C40CC2505D93}"/>
                </a:ext>
              </a:extLst>
            </p:cNvPr>
            <p:cNvSpPr txBox="1"/>
            <p:nvPr/>
          </p:nvSpPr>
          <p:spPr>
            <a:xfrm>
              <a:off x="1087947" y="2743268"/>
              <a:ext cx="174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 = mid +1</a:t>
              </a:r>
              <a:endParaRPr kumimoji="1" lang="ko-KR" altLang="en-US" dirty="0"/>
            </a:p>
          </p:txBody>
        </p:sp>
        <p:sp>
          <p:nvSpPr>
            <p:cNvPr id="80" name="위쪽 화살표[U] 79">
              <a:extLst>
                <a:ext uri="{FF2B5EF4-FFF2-40B4-BE49-F238E27FC236}">
                  <a16:creationId xmlns:a16="http://schemas.microsoft.com/office/drawing/2014/main" id="{A41235A3-116B-A646-BD48-05EED0B67A1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2EF625B-1ED0-1942-901C-F7FF056CA505}"/>
              </a:ext>
            </a:extLst>
          </p:cNvPr>
          <p:cNvSpPr txBox="1"/>
          <p:nvPr/>
        </p:nvSpPr>
        <p:spPr>
          <a:xfrm>
            <a:off x="455644" y="15416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4D1754-B52F-0342-939A-233ABF1ABF9A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70DAEF-A531-E54F-95D4-8312630ABABE}"/>
              </a:ext>
            </a:extLst>
          </p:cNvPr>
          <p:cNvGrpSpPr/>
          <p:nvPr/>
        </p:nvGrpSpPr>
        <p:grpSpPr>
          <a:xfrm>
            <a:off x="4016009" y="5040029"/>
            <a:ext cx="580608" cy="852165"/>
            <a:chOff x="1538978" y="2255845"/>
            <a:chExt cx="580608" cy="8521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94B794-F564-E34E-B1A9-BE057200A27F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53" name="위쪽 화살표[U] 52">
              <a:extLst>
                <a:ext uri="{FF2B5EF4-FFF2-40B4-BE49-F238E27FC236}">
                  <a16:creationId xmlns:a16="http://schemas.microsoft.com/office/drawing/2014/main" id="{BD06CE23-73E3-6B42-B24F-127C207ABA20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068631-4329-C147-9348-F86044D843BC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9285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3872938" y="2152232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2970334" y="4706895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3225189" y="60352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(1+1)//2 = 1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184384" y="1339128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3825640" y="3430666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EF625B-1ED0-1942-901C-F7FF056CA505}"/>
              </a:ext>
            </a:extLst>
          </p:cNvPr>
          <p:cNvSpPr txBox="1"/>
          <p:nvPr/>
        </p:nvSpPr>
        <p:spPr>
          <a:xfrm>
            <a:off x="455644" y="15416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4D1754-B52F-0342-939A-233ABF1ABF9A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2D6BA1-F33D-294F-8715-2CEAD6488B2F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232776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A758F-7822-AA4F-BE7F-BA430C6A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F7E85-3E90-CB43-9AD0-BB725D00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49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CE2EB6-918A-8443-989C-642CACA7B1A1}"/>
              </a:ext>
            </a:extLst>
          </p:cNvPr>
          <p:cNvGrpSpPr/>
          <p:nvPr/>
        </p:nvGrpSpPr>
        <p:grpSpPr>
          <a:xfrm>
            <a:off x="6552051" y="1148762"/>
            <a:ext cx="1277256" cy="596012"/>
            <a:chOff x="1465943" y="1567543"/>
            <a:chExt cx="1277256" cy="5960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AEA35-B8DA-F040-A36F-F7A67849D4D8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002B50-653C-3A4C-9811-5FA35B2D5479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4A6BE8-E6CA-AD44-BC0B-E31B6F859F7F}"/>
              </a:ext>
            </a:extLst>
          </p:cNvPr>
          <p:cNvGrpSpPr/>
          <p:nvPr/>
        </p:nvGrpSpPr>
        <p:grpSpPr>
          <a:xfrm>
            <a:off x="6552051" y="1837064"/>
            <a:ext cx="653577" cy="840920"/>
            <a:chOff x="1465943" y="2255845"/>
            <a:chExt cx="653577" cy="8409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F8949-C32D-5C4A-BE5F-7748736C80D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23" name="위쪽 화살표[U] 22">
              <a:extLst>
                <a:ext uri="{FF2B5EF4-FFF2-40B4-BE49-F238E27FC236}">
                  <a16:creationId xmlns:a16="http://schemas.microsoft.com/office/drawing/2014/main" id="{566503F6-397E-E441-893D-5210349875D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7370276" y="1931276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5696745" y="2748776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5915932" y="397341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(0+1)//2 = 0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141F0-400D-2E41-8BC9-2A4891DF9B36}"/>
              </a:ext>
            </a:extLst>
          </p:cNvPr>
          <p:cNvSpPr txBox="1"/>
          <p:nvPr/>
        </p:nvSpPr>
        <p:spPr>
          <a:xfrm>
            <a:off x="646386" y="197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ED4D6-5E04-CE44-8F47-20E64CEFE2D0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AADB0C-E48A-8D4C-9746-680394D39A9E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endParaRPr lang="ko-KR" altLang="en-US" dirty="0"/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79F25-2097-7047-8619-587950C0A1FC}"/>
              </a:ext>
            </a:extLst>
          </p:cNvPr>
          <p:cNvSpPr txBox="1"/>
          <p:nvPr/>
        </p:nvSpPr>
        <p:spPr>
          <a:xfrm>
            <a:off x="4225159" y="5644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무한루프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CE2EB6-918A-8443-989C-642CACA7B1A1}"/>
              </a:ext>
            </a:extLst>
          </p:cNvPr>
          <p:cNvGrpSpPr/>
          <p:nvPr/>
        </p:nvGrpSpPr>
        <p:grpSpPr>
          <a:xfrm>
            <a:off x="8207430" y="583324"/>
            <a:ext cx="1277256" cy="596012"/>
            <a:chOff x="1465943" y="1567543"/>
            <a:chExt cx="1277256" cy="5960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AEA35-B8DA-F040-A36F-F7A67849D4D8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002B50-653C-3A4C-9811-5FA35B2D5479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4A6BE8-E6CA-AD44-BC0B-E31B6F859F7F}"/>
              </a:ext>
            </a:extLst>
          </p:cNvPr>
          <p:cNvGrpSpPr/>
          <p:nvPr/>
        </p:nvGrpSpPr>
        <p:grpSpPr>
          <a:xfrm>
            <a:off x="8207430" y="1271626"/>
            <a:ext cx="653577" cy="840920"/>
            <a:chOff x="1465943" y="2255845"/>
            <a:chExt cx="653577" cy="8409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F8949-C32D-5C4A-BE5F-7748736C80D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23" name="위쪽 화살표[U] 22">
              <a:extLst>
                <a:ext uri="{FF2B5EF4-FFF2-40B4-BE49-F238E27FC236}">
                  <a16:creationId xmlns:a16="http://schemas.microsoft.com/office/drawing/2014/main" id="{566503F6-397E-E441-893D-5210349875D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9025655" y="1365838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7352124" y="2183338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7571311" y="340797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(0+1)//2 = 0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141F0-400D-2E41-8BC9-2A4891DF9B36}"/>
              </a:ext>
            </a:extLst>
          </p:cNvPr>
          <p:cNvSpPr txBox="1"/>
          <p:nvPr/>
        </p:nvSpPr>
        <p:spPr>
          <a:xfrm>
            <a:off x="646386" y="197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ED4D6-5E04-CE44-8F47-20E64CEFE2D0}"/>
              </a:ext>
            </a:extLst>
          </p:cNvPr>
          <p:cNvSpPr txBox="1"/>
          <p:nvPr/>
        </p:nvSpPr>
        <p:spPr>
          <a:xfrm>
            <a:off x="3894083" y="659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AADB0C-E48A-8D4C-9746-680394D39A9E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en-US" altLang="ko-KR" dirty="0"/>
              <a:t>-1</a:t>
            </a:r>
            <a:endParaRPr lang="ko-KR" altLang="en-US" dirty="0"/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en-US" altLang="ko-KR" dirty="0"/>
              <a:t>+1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10BB9D-7A9C-8E41-8253-FA150B7A5191}"/>
              </a:ext>
            </a:extLst>
          </p:cNvPr>
          <p:cNvGrpSpPr/>
          <p:nvPr/>
        </p:nvGrpSpPr>
        <p:grpSpPr>
          <a:xfrm>
            <a:off x="8422392" y="3901267"/>
            <a:ext cx="1277256" cy="596012"/>
            <a:chOff x="1465943" y="1567543"/>
            <a:chExt cx="1277256" cy="5960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A6CF2C-9798-DF44-A20F-2F512DAD514D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5B410C7-565C-844B-916C-639F456D01F7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0874EDC-7994-3F48-BE0D-E2BB2BCB20B3}"/>
              </a:ext>
            </a:extLst>
          </p:cNvPr>
          <p:cNvGrpSpPr/>
          <p:nvPr/>
        </p:nvGrpSpPr>
        <p:grpSpPr>
          <a:xfrm>
            <a:off x="9240617" y="4683781"/>
            <a:ext cx="580608" cy="852165"/>
            <a:chOff x="1538978" y="2255845"/>
            <a:chExt cx="580608" cy="8521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F88A97-E23B-D243-B412-D7349E210C69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39" name="위쪽 화살표[U] 38">
              <a:extLst>
                <a:ext uri="{FF2B5EF4-FFF2-40B4-BE49-F238E27FC236}">
                  <a16:creationId xmlns:a16="http://schemas.microsoft.com/office/drawing/2014/main" id="{B31DDB07-BCB8-9142-84B3-8834E95E68BA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4ED9F2A-393B-4B47-ADF4-0E82B2E9024E}"/>
              </a:ext>
            </a:extLst>
          </p:cNvPr>
          <p:cNvGrpSpPr/>
          <p:nvPr/>
        </p:nvGrpSpPr>
        <p:grpSpPr>
          <a:xfrm>
            <a:off x="8825434" y="5774414"/>
            <a:ext cx="1748427" cy="856755"/>
            <a:chOff x="1087947" y="2255845"/>
            <a:chExt cx="1748427" cy="8567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1AE797-BFD2-D046-9549-42C37D9AC0E6}"/>
                </a:ext>
              </a:extLst>
            </p:cNvPr>
            <p:cNvSpPr txBox="1"/>
            <p:nvPr/>
          </p:nvSpPr>
          <p:spPr>
            <a:xfrm>
              <a:off x="1087947" y="2743268"/>
              <a:ext cx="174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 = mid +1</a:t>
              </a:r>
              <a:endParaRPr kumimoji="1" lang="ko-KR" altLang="en-US" dirty="0"/>
            </a:p>
          </p:txBody>
        </p:sp>
        <p:sp>
          <p:nvSpPr>
            <p:cNvPr id="46" name="위쪽 화살표[U] 45">
              <a:extLst>
                <a:ext uri="{FF2B5EF4-FFF2-40B4-BE49-F238E27FC236}">
                  <a16:creationId xmlns:a16="http://schemas.microsoft.com/office/drawing/2014/main" id="{27C70DF0-8942-534F-A622-23BD283C4D4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30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512</Words>
  <Application>Microsoft Macintosh PowerPoint</Application>
  <PresentationFormat>와이드스크린</PresentationFormat>
  <Paragraphs>248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10</cp:revision>
  <dcterms:created xsi:type="dcterms:W3CDTF">2019-10-09T13:01:51Z</dcterms:created>
  <dcterms:modified xsi:type="dcterms:W3CDTF">2019-10-16T09:27:47Z</dcterms:modified>
</cp:coreProperties>
</file>