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74" r:id="rId4"/>
    <p:sldId id="275" r:id="rId5"/>
    <p:sldId id="278" r:id="rId6"/>
    <p:sldId id="276" r:id="rId7"/>
    <p:sldId id="277" r:id="rId8"/>
    <p:sldId id="279" r:id="rId9"/>
    <p:sldId id="284" r:id="rId10"/>
    <p:sldId id="285" r:id="rId11"/>
    <p:sldId id="280" r:id="rId12"/>
    <p:sldId id="286" r:id="rId13"/>
    <p:sldId id="281" r:id="rId14"/>
    <p:sldId id="287" r:id="rId15"/>
    <p:sldId id="282" r:id="rId16"/>
    <p:sldId id="288" r:id="rId17"/>
    <p:sldId id="289" r:id="rId18"/>
    <p:sldId id="283" r:id="rId19"/>
    <p:sldId id="290" r:id="rId20"/>
    <p:sldId id="292" r:id="rId21"/>
    <p:sldId id="293" r:id="rId22"/>
    <p:sldId id="294" r:id="rId23"/>
    <p:sldId id="295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1"/>
    <p:restoredTop sz="94691"/>
  </p:normalViewPr>
  <p:slideViewPr>
    <p:cSldViewPr snapToGrid="0" snapToObjects="1">
      <p:cViewPr varScale="1">
        <p:scale>
          <a:sx n="82" d="100"/>
          <a:sy n="8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CD1E-AC7D-B54E-A029-72D3790A1464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544C-A180-D24B-A9E7-A223D9EBB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71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datascienceschool.net</a:t>
            </a:r>
            <a:r>
              <a:rPr kumimoji="1" lang="en-US" altLang="ko-KR" dirty="0"/>
              <a:t>/view-notebook/864a2cc43df44531be32e3fa48769501/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09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sanghyukchun.github.io</a:t>
            </a:r>
            <a:r>
              <a:rPr kumimoji="1" lang="en-US" altLang="ko-KR" dirty="0"/>
              <a:t>/70/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34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datascienceschool.net</a:t>
            </a:r>
            <a:r>
              <a:rPr kumimoji="1" lang="en-US" altLang="ko-KR" dirty="0"/>
              <a:t>/view-notebook/864a2cc43df44531be32e3fa48769501/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96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FFE-3B57-874D-ABFF-02E106556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94370-CDE3-4442-9842-35992303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60F-7512-F442-8D46-53150D9C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7907D-3973-7A47-89B1-4E3CE4BB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7AFF-2FA5-5244-B6A8-EB36E6AA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2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0EAA-D54A-1B4E-952D-E2ED281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12E04-3763-5641-97C6-2E8A1A44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4F234-F78D-B349-A3A2-8F5ADE93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BE1B3-73A2-3244-93C9-6518195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63E6B-B8B4-4E44-AC18-346F1A3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8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E5F70-4CB8-ED4A-B5C6-7C60D1793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9FA3E-B1E5-2346-9BAA-731953D8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894F7-2854-4D40-B1C6-1B74BADA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AF9A7-0C8F-334C-B315-988C57CD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4CEE-4ADE-B242-B210-75FB3B3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2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BDA1-34CB-1643-9390-1D7F0C1A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AF94C-0B87-7943-89DA-8ECC17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B3E7-CD4C-194B-BD43-56625E86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B8A19-CEE4-6349-81A1-54D025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FCC55-F3D3-7347-820F-0D9BDFF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55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2CA9-0338-0B42-B10F-BBB004EE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B4C4D-4898-B94B-BC80-FFABF2E4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5B333-175C-0F4A-8253-2CF22A2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4C4E7-93DE-C641-B618-D44D702D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2399D-108C-2D4F-865C-0765C28A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9F2E-AC22-E04E-B39C-65E54874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819B2-B84E-FD44-9584-5FE30BB7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F0D61-8873-8440-99DC-C9E4554B8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78250-0546-F74D-A6F2-0E6F9188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CD755-B27C-0241-83BE-77D7DB95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68769-BAF1-CB40-9488-A50C6A3D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E80B6-70B6-2B47-BB4B-182CA160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8EEC9-F0DC-0344-AA1F-19E59961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F7617-1D36-1041-8207-D6387547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5F506A-08AE-8744-8D8B-C99C02F4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79FA2-B35B-D344-809F-3FF091775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25DE4-2EDB-C544-89C2-8E2D501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63F5F-9665-434C-8839-F9E25374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D6C3D-EDEA-384F-8F5F-2D0AC77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4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0A1A-4499-B541-BF9D-E4F12AC7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57B08-E17E-2D4B-8BA4-7B615B22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0EC4B-6BCF-7A4E-B62C-3777A987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27C6E-05A9-B544-B78A-A85ABA2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5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0956D-041D-DE42-AF42-310ABF24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B142A-1F29-E54F-BEAF-8F4182D2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A9EEF-F933-D640-AAFF-EB52A761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6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8F4D1-EDA9-044D-BE3F-AA250DC2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15182-F8EC-B545-B0FD-7AA6CE46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39554-C5B0-AE4D-9CD2-3548F8E84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F092-56B7-B044-BB15-A42FE78B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9C40F-F4D1-2F46-AB4C-E0EBD62E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2B0E7-C0F8-D740-A1F0-239EEB0F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4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AB48-EB5E-1B44-9AD8-810E2959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B49C5-96C3-3E45-8B05-1A06C185F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068EB-0E88-2D4F-A5DD-8A58F94F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60EF6-1024-E748-992E-8F953EF3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25D5-0E7A-D642-A1AB-A26F8971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FBF82-5511-A644-B915-D91536A1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7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2198AB-DD90-984C-BF2D-31B61CB4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161A-DC31-904B-8C64-9824FDB0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2EAFF-D101-6B45-A513-32CAAC2A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D140-C000-DA4B-81D4-8A6C238CD0BA}" type="datetimeFigureOut">
              <a:rPr kumimoji="1" lang="ko-KR" altLang="en-US" smtClean="0"/>
              <a:t>2019. 9. 28.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D2503-BDB3-DE49-B7DC-90078578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6EFB7-395E-3940-92FB-095EC5353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1.png"/><Relationship Id="rId7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100.png"/><Relationship Id="rId7" Type="http://schemas.openxmlformats.org/officeDocument/2006/relationships/image" Target="../media/image21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4.png"/><Relationship Id="rId5" Type="http://schemas.openxmlformats.org/officeDocument/2006/relationships/image" Target="../media/image19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101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1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0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7.png"/><Relationship Id="rId5" Type="http://schemas.openxmlformats.org/officeDocument/2006/relationships/image" Target="../media/image20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3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34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0" Type="http://schemas.openxmlformats.org/officeDocument/2006/relationships/image" Target="../media/image21.png"/><Relationship Id="rId4" Type="http://schemas.openxmlformats.org/officeDocument/2006/relationships/image" Target="../media/image128.png"/><Relationship Id="rId9" Type="http://schemas.openxmlformats.org/officeDocument/2006/relationships/image" Target="../media/image19.png"/><Relationship Id="rId14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4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3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51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15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5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82.png"/><Relationship Id="rId5" Type="http://schemas.openxmlformats.org/officeDocument/2006/relationships/image" Target="../media/image177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6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90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138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3" Type="http://schemas.openxmlformats.org/officeDocument/2006/relationships/image" Target="../media/image203.png"/><Relationship Id="rId21" Type="http://schemas.openxmlformats.org/officeDocument/2006/relationships/image" Target="../media/image219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" Type="http://schemas.openxmlformats.org/officeDocument/2006/relationships/image" Target="../media/image202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09.png"/><Relationship Id="rId5" Type="http://schemas.openxmlformats.org/officeDocument/2006/relationships/image" Target="../media/image19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4" Type="http://schemas.openxmlformats.org/officeDocument/2006/relationships/image" Target="../media/image204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38.png"/><Relationship Id="rId3" Type="http://schemas.openxmlformats.org/officeDocument/2006/relationships/image" Target="../media/image222.png"/><Relationship Id="rId21" Type="http://schemas.openxmlformats.org/officeDocument/2006/relationships/image" Target="../media/image219.png"/><Relationship Id="rId7" Type="http://schemas.openxmlformats.org/officeDocument/2006/relationships/image" Target="../media/image224.png"/><Relationship Id="rId12" Type="http://schemas.openxmlformats.org/officeDocument/2006/relationships/image" Target="../media/image210.png"/><Relationship Id="rId17" Type="http://schemas.openxmlformats.org/officeDocument/2006/relationships/image" Target="../media/image231.png"/><Relationship Id="rId25" Type="http://schemas.openxmlformats.org/officeDocument/2006/relationships/image" Target="../media/image237.png"/><Relationship Id="rId2" Type="http://schemas.openxmlformats.org/officeDocument/2006/relationships/image" Target="../media/image202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0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221.png"/><Relationship Id="rId28" Type="http://schemas.openxmlformats.org/officeDocument/2006/relationships/image" Target="../media/image240.png"/><Relationship Id="rId10" Type="http://schemas.openxmlformats.org/officeDocument/2006/relationships/image" Target="../media/image226.png"/><Relationship Id="rId19" Type="http://schemas.openxmlformats.org/officeDocument/2006/relationships/image" Target="../media/image233.png"/><Relationship Id="rId4" Type="http://schemas.openxmlformats.org/officeDocument/2006/relationships/image" Target="../media/image204.png"/><Relationship Id="rId9" Type="http://schemas.openxmlformats.org/officeDocument/2006/relationships/image" Target="../media/image207.png"/><Relationship Id="rId14" Type="http://schemas.openxmlformats.org/officeDocument/2006/relationships/image" Target="../media/image228.png"/><Relationship Id="rId22" Type="http://schemas.openxmlformats.org/officeDocument/2006/relationships/image" Target="../media/image235.png"/><Relationship Id="rId27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3" Type="http://schemas.openxmlformats.org/officeDocument/2006/relationships/image" Target="../media/image209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" Type="http://schemas.openxmlformats.org/officeDocument/2006/relationships/image" Target="../media/image202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45.png"/><Relationship Id="rId5" Type="http://schemas.openxmlformats.org/officeDocument/2006/relationships/image" Target="../media/image227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4" Type="http://schemas.openxmlformats.org/officeDocument/2006/relationships/image" Target="../media/image210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26" Type="http://schemas.openxmlformats.org/officeDocument/2006/relationships/image" Target="../media/image276.png"/><Relationship Id="rId3" Type="http://schemas.openxmlformats.org/officeDocument/2006/relationships/image" Target="../media/image254.png"/><Relationship Id="rId21" Type="http://schemas.openxmlformats.org/officeDocument/2006/relationships/image" Target="../media/image271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5" Type="http://schemas.openxmlformats.org/officeDocument/2006/relationships/image" Target="../media/image275.png"/><Relationship Id="rId2" Type="http://schemas.openxmlformats.org/officeDocument/2006/relationships/image" Target="../media/image253.png"/><Relationship Id="rId16" Type="http://schemas.openxmlformats.org/officeDocument/2006/relationships/image" Target="../media/image267.png"/><Relationship Id="rId20" Type="http://schemas.openxmlformats.org/officeDocument/2006/relationships/image" Target="../media/image270.png"/><Relationship Id="rId29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24" Type="http://schemas.openxmlformats.org/officeDocument/2006/relationships/image" Target="../media/image274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23" Type="http://schemas.openxmlformats.org/officeDocument/2006/relationships/image" Target="../media/image273.png"/><Relationship Id="rId28" Type="http://schemas.openxmlformats.org/officeDocument/2006/relationships/image" Target="../media/image278.png"/><Relationship Id="rId10" Type="http://schemas.openxmlformats.org/officeDocument/2006/relationships/image" Target="../media/image261.png"/><Relationship Id="rId19" Type="http://schemas.openxmlformats.org/officeDocument/2006/relationships/image" Target="../media/image226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Relationship Id="rId22" Type="http://schemas.openxmlformats.org/officeDocument/2006/relationships/image" Target="../media/image272.png"/><Relationship Id="rId27" Type="http://schemas.openxmlformats.org/officeDocument/2006/relationships/image" Target="../media/image2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94E1-0930-724D-A257-CECE6D89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A077E-D9DB-2447-987D-C30535A1A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3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/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F83346-F0E2-4743-893A-C8FF5BF2AE2B}"/>
              </a:ext>
            </a:extLst>
          </p:cNvPr>
          <p:cNvSpPr txBox="1"/>
          <p:nvPr/>
        </p:nvSpPr>
        <p:spPr>
          <a:xfrm>
            <a:off x="684777" y="123967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/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/>
              <p:nvPr/>
            </p:nvSpPr>
            <p:spPr>
              <a:xfrm>
                <a:off x="7074198" y="4104178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98" y="4104178"/>
                <a:ext cx="3326232" cy="774636"/>
              </a:xfrm>
              <a:prstGeom prst="rect">
                <a:avLst/>
              </a:prstGeom>
              <a:blipFill>
                <a:blip r:embed="rId4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/>
              <p:nvPr/>
            </p:nvSpPr>
            <p:spPr>
              <a:xfrm>
                <a:off x="7074198" y="2743378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98" y="2743378"/>
                <a:ext cx="3664721" cy="767903"/>
              </a:xfrm>
              <a:prstGeom prst="rect">
                <a:avLst/>
              </a:prstGeom>
              <a:blipFill>
                <a:blip r:embed="rId5"/>
                <a:stretch>
                  <a:fillRect t="-123333" b="-1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/>
              <p:nvPr/>
            </p:nvSpPr>
            <p:spPr>
              <a:xfrm>
                <a:off x="986590" y="4411432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4411432"/>
                <a:ext cx="3023072" cy="523157"/>
              </a:xfrm>
              <a:prstGeom prst="rect">
                <a:avLst/>
              </a:prstGeom>
              <a:blipFill>
                <a:blip r:embed="rId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A14F1-B7F0-F543-8F9E-8D59896CB383}"/>
              </a:ext>
            </a:extLst>
          </p:cNvPr>
          <p:cNvSpPr txBox="1"/>
          <p:nvPr/>
        </p:nvSpPr>
        <p:spPr>
          <a:xfrm>
            <a:off x="4876" y="2857016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9AD06-B2B9-5B40-9CE2-CF1E08A29A4C}"/>
              </a:ext>
            </a:extLst>
          </p:cNvPr>
          <p:cNvSpPr/>
          <p:nvPr/>
        </p:nvSpPr>
        <p:spPr>
          <a:xfrm>
            <a:off x="0" y="4488344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/>
              <p:nvPr/>
            </p:nvSpPr>
            <p:spPr>
              <a:xfrm>
                <a:off x="181815" y="5174179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5174179"/>
                <a:ext cx="4365298" cy="763029"/>
              </a:xfrm>
              <a:prstGeom prst="rect">
                <a:avLst/>
              </a:prstGeom>
              <a:blipFill>
                <a:blip r:embed="rId7"/>
                <a:stretch>
                  <a:fillRect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/>
              <p:nvPr/>
            </p:nvSpPr>
            <p:spPr>
              <a:xfrm>
                <a:off x="970671" y="2849575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2849575"/>
                <a:ext cx="2249975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왼쪽 화살표[L] 11">
            <a:extLst>
              <a:ext uri="{FF2B5EF4-FFF2-40B4-BE49-F238E27FC236}">
                <a16:creationId xmlns:a16="http://schemas.microsoft.com/office/drawing/2014/main" id="{D5425AE7-DDFB-AF4B-AB12-56289E682653}"/>
              </a:ext>
            </a:extLst>
          </p:cNvPr>
          <p:cNvSpPr/>
          <p:nvPr/>
        </p:nvSpPr>
        <p:spPr>
          <a:xfrm>
            <a:off x="3360115" y="3011069"/>
            <a:ext cx="3515376" cy="1597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78D8B-E41C-EB4C-93D1-DA4E2B05C302}"/>
              </a:ext>
            </a:extLst>
          </p:cNvPr>
          <p:cNvSpPr txBox="1"/>
          <p:nvPr/>
        </p:nvSpPr>
        <p:spPr>
          <a:xfrm>
            <a:off x="4740442" y="3392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C0029-6696-DE4F-A171-75462EEF2753}"/>
                  </a:ext>
                </a:extLst>
              </p:cNvPr>
              <p:cNvSpPr txBox="1"/>
              <p:nvPr/>
            </p:nvSpPr>
            <p:spPr>
              <a:xfrm>
                <a:off x="4355432" y="3332747"/>
                <a:ext cx="185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최소화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C0029-6696-DE4F-A171-75462EEF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32" y="3332747"/>
                <a:ext cx="1851148" cy="369332"/>
              </a:xfrm>
              <a:prstGeom prst="rect">
                <a:avLst/>
              </a:prstGeom>
              <a:blipFill>
                <a:blip r:embed="rId9"/>
                <a:stretch>
                  <a:fillRect t="-3226" r="-1361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화살표[L] 17">
            <a:extLst>
              <a:ext uri="{FF2B5EF4-FFF2-40B4-BE49-F238E27FC236}">
                <a16:creationId xmlns:a16="http://schemas.microsoft.com/office/drawing/2014/main" id="{7A0442BF-2105-A348-9DC8-63B8B4EAED3E}"/>
              </a:ext>
            </a:extLst>
          </p:cNvPr>
          <p:cNvSpPr/>
          <p:nvPr/>
        </p:nvSpPr>
        <p:spPr>
          <a:xfrm rot="11967676">
            <a:off x="3286312" y="4068410"/>
            <a:ext cx="3515376" cy="1597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94716-8CE8-FE4D-9188-CE895F937815}"/>
              </a:ext>
            </a:extLst>
          </p:cNvPr>
          <p:cNvSpPr txBox="1"/>
          <p:nvPr/>
        </p:nvSpPr>
        <p:spPr>
          <a:xfrm rot="1339680">
            <a:off x="4588748" y="4213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대입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04730C-8BEF-7941-BE73-5B63FA8EA858}"/>
                  </a:ext>
                </a:extLst>
              </p:cNvPr>
              <p:cNvSpPr txBox="1"/>
              <p:nvPr/>
            </p:nvSpPr>
            <p:spPr>
              <a:xfrm>
                <a:off x="6396790" y="4911126"/>
                <a:ext cx="3311932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04730C-8BEF-7941-BE73-5B63FA8EA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90" y="4911126"/>
                <a:ext cx="3311932" cy="767903"/>
              </a:xfrm>
              <a:prstGeom prst="rect">
                <a:avLst/>
              </a:prstGeom>
              <a:blipFill>
                <a:blip r:embed="rId10"/>
                <a:stretch>
                  <a:fillRect l="-22308"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14E58-4B06-B343-B37D-CCA6A3518176}"/>
                  </a:ext>
                </a:extLst>
              </p:cNvPr>
              <p:cNvSpPr txBox="1"/>
              <p:nvPr/>
            </p:nvSpPr>
            <p:spPr>
              <a:xfrm>
                <a:off x="5510372" y="5786482"/>
                <a:ext cx="6755119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14E58-4B06-B343-B37D-CCA6A351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72" y="5786482"/>
                <a:ext cx="6755119" cy="763029"/>
              </a:xfrm>
              <a:prstGeom prst="rect">
                <a:avLst/>
              </a:prstGeom>
              <a:blipFill>
                <a:blip r:embed="rId11"/>
                <a:stretch>
                  <a:fillRect l="-5441" t="-125000" b="-17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화살표[L] 21">
            <a:extLst>
              <a:ext uri="{FF2B5EF4-FFF2-40B4-BE49-F238E27FC236}">
                <a16:creationId xmlns:a16="http://schemas.microsoft.com/office/drawing/2014/main" id="{85069605-FE98-AB4D-916A-D5326B76A9D1}"/>
              </a:ext>
            </a:extLst>
          </p:cNvPr>
          <p:cNvSpPr/>
          <p:nvPr/>
        </p:nvSpPr>
        <p:spPr>
          <a:xfrm>
            <a:off x="4602443" y="5227257"/>
            <a:ext cx="1604137" cy="141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0DE40-BD03-604E-8B1B-C50342B516E9}"/>
              </a:ext>
            </a:extLst>
          </p:cNvPr>
          <p:cNvSpPr txBox="1"/>
          <p:nvPr/>
        </p:nvSpPr>
        <p:spPr>
          <a:xfrm>
            <a:off x="5010237" y="5373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계산</a:t>
            </a:r>
          </a:p>
        </p:txBody>
      </p:sp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FB00A40B-C6AE-8E4A-906D-44330FDEBEEB}"/>
              </a:ext>
            </a:extLst>
          </p:cNvPr>
          <p:cNvSpPr/>
          <p:nvPr/>
        </p:nvSpPr>
        <p:spPr>
          <a:xfrm rot="5400000">
            <a:off x="1624173" y="3720566"/>
            <a:ext cx="767905" cy="14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28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8D8748-991C-B849-9C4C-840D2348ADCE}"/>
                  </a:ext>
                </a:extLst>
              </p:cNvPr>
              <p:cNvSpPr/>
              <p:nvPr/>
            </p:nvSpPr>
            <p:spPr>
              <a:xfrm>
                <a:off x="368289" y="502864"/>
                <a:ext cx="3394263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8D8748-991C-B849-9C4C-840D2348A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89" y="502864"/>
                <a:ext cx="3394263" cy="871201"/>
              </a:xfrm>
              <a:prstGeom prst="rect">
                <a:avLst/>
              </a:prstGeom>
              <a:blipFill>
                <a:blip r:embed="rId2"/>
                <a:stretch>
                  <a:fillRect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4E47B-68B1-CB46-A978-33AE14093350}"/>
                  </a:ext>
                </a:extLst>
              </p:cNvPr>
              <p:cNvSpPr txBox="1"/>
              <p:nvPr/>
            </p:nvSpPr>
            <p:spPr>
              <a:xfrm>
                <a:off x="247973" y="1768641"/>
                <a:ext cx="98500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4E47B-68B1-CB46-A978-33AE1409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1768641"/>
                <a:ext cx="9850069" cy="871264"/>
              </a:xfrm>
              <a:prstGeom prst="rect">
                <a:avLst/>
              </a:prstGeom>
              <a:blipFill>
                <a:blip r:embed="rId3"/>
                <a:stretch>
                  <a:fillRect l="-670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7700CB-5D93-3F47-8BC7-6A59BEA8C634}"/>
                  </a:ext>
                </a:extLst>
              </p:cNvPr>
              <p:cNvSpPr/>
              <p:nvPr/>
            </p:nvSpPr>
            <p:spPr>
              <a:xfrm>
                <a:off x="3762552" y="478440"/>
                <a:ext cx="6096000" cy="871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7700CB-5D93-3F47-8BC7-6A59BEA8C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52" y="478440"/>
                <a:ext cx="6096000" cy="871264"/>
              </a:xfrm>
              <a:prstGeom prst="rect">
                <a:avLst/>
              </a:prstGeom>
              <a:blipFill>
                <a:blip r:embed="rId4"/>
                <a:stretch>
                  <a:fillRect l="-4366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F3C91D-7CDC-AF48-AA60-196CB8A7BDE4}"/>
              </a:ext>
            </a:extLst>
          </p:cNvPr>
          <p:cNvSpPr txBox="1"/>
          <p:nvPr/>
        </p:nvSpPr>
        <p:spPr>
          <a:xfrm>
            <a:off x="247973" y="34290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 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4D678-2BFD-6A4D-8514-DFDB3E39F821}"/>
                  </a:ext>
                </a:extLst>
              </p:cNvPr>
              <p:cNvSpPr txBox="1"/>
              <p:nvPr/>
            </p:nvSpPr>
            <p:spPr>
              <a:xfrm>
                <a:off x="1335506" y="3429000"/>
                <a:ext cx="24549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4D678-2BFD-6A4D-8514-DFDB3E39F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6" y="3429000"/>
                <a:ext cx="2454967" cy="404983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904FE3-6A52-D843-BDFB-F3E8E2962F96}"/>
              </a:ext>
            </a:extLst>
          </p:cNvPr>
          <p:cNvSpPr txBox="1"/>
          <p:nvPr/>
        </p:nvSpPr>
        <p:spPr>
          <a:xfrm>
            <a:off x="348916" y="4680284"/>
            <a:ext cx="9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 step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0FDA1-BEF9-BE4E-9AB7-1E826B1A695A}"/>
                  </a:ext>
                </a:extLst>
              </p:cNvPr>
              <p:cNvSpPr txBox="1"/>
              <p:nvPr/>
            </p:nvSpPr>
            <p:spPr>
              <a:xfrm>
                <a:off x="1335506" y="4455351"/>
                <a:ext cx="5338834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0FDA1-BEF9-BE4E-9AB7-1E826B1A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6" y="4455351"/>
                <a:ext cx="5338834" cy="871264"/>
              </a:xfrm>
              <a:prstGeom prst="rect">
                <a:avLst/>
              </a:prstGeom>
              <a:blipFill>
                <a:blip r:embed="rId6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4456-3D9C-5245-9262-D850AB441E05}"/>
                  </a:ext>
                </a:extLst>
              </p:cNvPr>
              <p:cNvSpPr txBox="1"/>
              <p:nvPr/>
            </p:nvSpPr>
            <p:spPr>
              <a:xfrm>
                <a:off x="8051109" y="3561659"/>
                <a:ext cx="2395848" cy="369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어려움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4456-3D9C-5245-9262-D850AB441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3561659"/>
                <a:ext cx="2395848" cy="369717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BD394C-1F19-B549-B6DC-B4D23FAAFE9E}"/>
                  </a:ext>
                </a:extLst>
              </p:cNvPr>
              <p:cNvSpPr/>
              <p:nvPr/>
            </p:nvSpPr>
            <p:spPr>
              <a:xfrm>
                <a:off x="8051109" y="3966348"/>
                <a:ext cx="2432782" cy="369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쉬움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BD394C-1F19-B549-B6DC-B4D23FAA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3966348"/>
                <a:ext cx="2432782" cy="369717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6634B-4AA8-1B48-A134-19453DB15B3B}"/>
                  </a:ext>
                </a:extLst>
              </p:cNvPr>
              <p:cNvSpPr txBox="1"/>
              <p:nvPr/>
            </p:nvSpPr>
            <p:spPr>
              <a:xfrm>
                <a:off x="8051109" y="4455351"/>
                <a:ext cx="2596224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쉬움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6634B-4AA8-1B48-A134-19453DB1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4455351"/>
                <a:ext cx="2596224" cy="646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4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blipFill>
                <a:blip r:embed="rId3"/>
                <a:stretch>
                  <a:fillRect l="-4959" t="-91429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6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4129455" y="285252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55" y="285252"/>
                <a:ext cx="1942775" cy="871201"/>
              </a:xfrm>
              <a:prstGeom prst="rect">
                <a:avLst/>
              </a:prstGeom>
              <a:blipFill>
                <a:blip r:embed="rId9"/>
                <a:stretch>
                  <a:fillRect l="-25325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/>
              <p:nvPr/>
            </p:nvSpPr>
            <p:spPr>
              <a:xfrm>
                <a:off x="4129455" y="1323325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55" y="1323325"/>
                <a:ext cx="2126929" cy="646331"/>
              </a:xfrm>
              <a:prstGeom prst="rect">
                <a:avLst/>
              </a:prstGeom>
              <a:blipFill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3047EFA-DC53-3D44-A84C-CA06B196232C}"/>
                  </a:ext>
                </a:extLst>
              </p:cNvPr>
              <p:cNvSpPr/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3047EFA-DC53-3D44-A84C-CA06B1962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  <a:blipFill>
                <a:blip r:embed="rId11"/>
                <a:stretch>
                  <a:fillRect l="-355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ED7F9A-8277-494A-8C6F-0A341D99C33D}"/>
                  </a:ext>
                </a:extLst>
              </p:cNvPr>
              <p:cNvSpPr txBox="1"/>
              <p:nvPr/>
            </p:nvSpPr>
            <p:spPr>
              <a:xfrm>
                <a:off x="200960" y="1798905"/>
                <a:ext cx="160454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ED7F9A-8277-494A-8C6F-0A341D99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0" y="1798905"/>
                <a:ext cx="1604542" cy="14773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659ABC0-2769-304F-9D72-EAE95EBB8B31}"/>
                  </a:ext>
                </a:extLst>
              </p:cNvPr>
              <p:cNvSpPr/>
              <p:nvPr/>
            </p:nvSpPr>
            <p:spPr>
              <a:xfrm>
                <a:off x="656965" y="332757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659ABC0-2769-304F-9D72-EAE95EBB8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5" y="332757"/>
                <a:ext cx="3104568" cy="1429237"/>
              </a:xfrm>
              <a:prstGeom prst="rect">
                <a:avLst/>
              </a:prstGeom>
              <a:blipFill>
                <a:blip r:embed="rId13"/>
                <a:stretch>
                  <a:fillRect r="-816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FFCAF3-32C9-0B4C-AD1A-E62F13F041CC}"/>
                  </a:ext>
                </a:extLst>
              </p:cNvPr>
              <p:cNvSpPr txBox="1"/>
              <p:nvPr/>
            </p:nvSpPr>
            <p:spPr>
              <a:xfrm>
                <a:off x="1953964" y="2361398"/>
                <a:ext cx="20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FFCAF3-32C9-0B4C-AD1A-E62F13F04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64" y="2361398"/>
                <a:ext cx="2092817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23CDD6-BFE4-4849-BC2C-B735DCFEFB04}"/>
                  </a:ext>
                </a:extLst>
              </p:cNvPr>
              <p:cNvSpPr txBox="1"/>
              <p:nvPr/>
            </p:nvSpPr>
            <p:spPr>
              <a:xfrm>
                <a:off x="200960" y="3770895"/>
                <a:ext cx="1740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23CDD6-BFE4-4849-BC2C-B735DCFE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0" y="3770895"/>
                <a:ext cx="1740476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54635E-7DC5-4948-A43F-2BD891A79299}"/>
                  </a:ext>
                </a:extLst>
              </p:cNvPr>
              <p:cNvSpPr/>
              <p:nvPr/>
            </p:nvSpPr>
            <p:spPr>
              <a:xfrm>
                <a:off x="2109200" y="4047894"/>
                <a:ext cx="13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54635E-7DC5-4948-A43F-2BD891A79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00" y="4047894"/>
                <a:ext cx="13022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96F7F-916C-AE4B-9411-015DC93AFD65}"/>
                  </a:ext>
                </a:extLst>
              </p:cNvPr>
              <p:cNvSpPr txBox="1"/>
              <p:nvPr/>
            </p:nvSpPr>
            <p:spPr>
              <a:xfrm>
                <a:off x="4349977" y="2505670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96F7F-916C-AE4B-9411-015DC93A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77" y="2505670"/>
                <a:ext cx="3253648" cy="923330"/>
              </a:xfrm>
              <a:prstGeom prst="rect">
                <a:avLst/>
              </a:prstGeom>
              <a:blipFill>
                <a:blip r:embed="rId17"/>
                <a:stretch>
                  <a:fillRect t="-1351" r="-389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D2D1B4-964F-1748-AEB9-A3D2C516D679}"/>
                  </a:ext>
                </a:extLst>
              </p:cNvPr>
              <p:cNvSpPr txBox="1"/>
              <p:nvPr/>
            </p:nvSpPr>
            <p:spPr>
              <a:xfrm>
                <a:off x="4539582" y="3770895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D2D1B4-964F-1748-AEB9-A3D2C516D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82" y="3770895"/>
                <a:ext cx="1630126" cy="369332"/>
              </a:xfrm>
              <a:prstGeom prst="rect">
                <a:avLst/>
              </a:prstGeom>
              <a:blipFill>
                <a:blip r:embed="rId18"/>
                <a:stretch>
                  <a:fillRect t="-6667" r="-1538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5FCF9-E65A-1648-BD97-F7442ACDA345}"/>
                  </a:ext>
                </a:extLst>
              </p:cNvPr>
              <p:cNvSpPr txBox="1"/>
              <p:nvPr/>
            </p:nvSpPr>
            <p:spPr>
              <a:xfrm>
                <a:off x="1805502" y="4778217"/>
                <a:ext cx="4264629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행렬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고유벡터 알고리즘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5FCF9-E65A-1648-BD97-F7442ACDA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02" y="4778217"/>
                <a:ext cx="4264629" cy="369460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7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69D8E-431F-A546-BB3F-D66B6E749900}"/>
                  </a:ext>
                </a:extLst>
              </p:cNvPr>
              <p:cNvSpPr txBox="1"/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69D8E-431F-A546-BB3F-D66B6E74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blipFill>
                <a:blip r:embed="rId2"/>
                <a:stretch>
                  <a:fillRect l="-4959" t="-91429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DDBC9-3A27-A64C-A5F6-501C68F6A6D0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DDBC9-3A27-A64C-A5F6-501C68F6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C1FF97-AE5B-7D4B-AD0A-E87434FE38B4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359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𝑁𝐷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C1FF97-AE5B-7D4B-AD0A-E87434FE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35973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BCDBE-690C-BA4E-A5C1-30E0B59642C6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BCDBE-690C-BA4E-A5C1-30E0B596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5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EE8B8-ADB8-7949-AA30-1B9896CAE677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EE8B8-ADB8-7949-AA30-1B9896CA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6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8BA1E-CE37-5643-975D-D72C8E27981D}"/>
                  </a:ext>
                </a:extLst>
              </p:cNvPr>
              <p:cNvSpPr txBox="1"/>
              <p:nvPr/>
            </p:nvSpPr>
            <p:spPr>
              <a:xfrm>
                <a:off x="3992842" y="397686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8BA1E-CE37-5643-975D-D72C8E279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42" y="397686"/>
                <a:ext cx="2126929" cy="646331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5C67AA-A398-5243-9ACB-99CAB9726281}"/>
                  </a:ext>
                </a:extLst>
              </p:cNvPr>
              <p:cNvSpPr/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5C67AA-A398-5243-9ACB-99CAB9726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  <a:blipFill>
                <a:blip r:embed="rId8"/>
                <a:stretch>
                  <a:fillRect l="-355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C179C-1C21-7B4B-8ABE-2C257B49FC0B}"/>
                  </a:ext>
                </a:extLst>
              </p:cNvPr>
              <p:cNvSpPr txBox="1"/>
              <p:nvPr/>
            </p:nvSpPr>
            <p:spPr>
              <a:xfrm>
                <a:off x="4109346" y="1332778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C179C-1C21-7B4B-8ABE-2C257B49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46" y="1332778"/>
                <a:ext cx="3253648" cy="923330"/>
              </a:xfrm>
              <a:prstGeom prst="rect">
                <a:avLst/>
              </a:prstGeom>
              <a:blipFill>
                <a:blip r:embed="rId9"/>
                <a:stretch>
                  <a:fillRect t="-2703" r="-391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677C8-D386-0940-A143-397C6B39AC90}"/>
                  </a:ext>
                </a:extLst>
              </p:cNvPr>
              <p:cNvSpPr txBox="1"/>
              <p:nvPr/>
            </p:nvSpPr>
            <p:spPr>
              <a:xfrm>
                <a:off x="4109346" y="2366409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677C8-D386-0940-A143-397C6B39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46" y="2366409"/>
                <a:ext cx="1630126" cy="369332"/>
              </a:xfrm>
              <a:prstGeom prst="rect">
                <a:avLst/>
              </a:prstGeom>
              <a:blipFill>
                <a:blip r:embed="rId10"/>
                <a:stretch>
                  <a:fillRect t="-3333" r="-15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2DBD1-D149-684F-ACB4-A55C4D912E60}"/>
                  </a:ext>
                </a:extLst>
              </p:cNvPr>
              <p:cNvSpPr txBox="1"/>
              <p:nvPr/>
            </p:nvSpPr>
            <p:spPr>
              <a:xfrm>
                <a:off x="3603855" y="3015206"/>
                <a:ext cx="4264629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행렬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고유벡터 알고리즘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2DBD1-D149-684F-ACB4-A55C4D91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55" y="3015206"/>
                <a:ext cx="4264629" cy="369460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450F11-0547-0B4D-AD14-C191047ABC00}"/>
                  </a:ext>
                </a:extLst>
              </p:cNvPr>
              <p:cNvSpPr/>
              <p:nvPr/>
            </p:nvSpPr>
            <p:spPr>
              <a:xfrm>
                <a:off x="133659" y="4437542"/>
                <a:ext cx="1386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450F11-0547-0B4D-AD14-C191047AB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9" y="4437542"/>
                <a:ext cx="13864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C6DDEA-9524-4C4B-A58B-8999CADD65E8}"/>
                  </a:ext>
                </a:extLst>
              </p:cNvPr>
              <p:cNvSpPr txBox="1"/>
              <p:nvPr/>
            </p:nvSpPr>
            <p:spPr>
              <a:xfrm>
                <a:off x="3644358" y="3461759"/>
                <a:ext cx="1739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C6DDEA-9524-4C4B-A58B-8999CADD6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58" y="3461759"/>
                <a:ext cx="173900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F74764-D6CC-8B44-B9D6-C92C715AAB44}"/>
                  </a:ext>
                </a:extLst>
              </p:cNvPr>
              <p:cNvSpPr txBox="1"/>
              <p:nvPr/>
            </p:nvSpPr>
            <p:spPr>
              <a:xfrm>
                <a:off x="274907" y="3655121"/>
                <a:ext cx="3124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F74764-D6CC-8B44-B9D6-C92C715A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7" y="3655121"/>
                <a:ext cx="312418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F51F35-4BA2-DC47-9988-FD25C46742BE}"/>
                  </a:ext>
                </a:extLst>
              </p:cNvPr>
              <p:cNvSpPr/>
              <p:nvPr/>
            </p:nvSpPr>
            <p:spPr>
              <a:xfrm>
                <a:off x="274907" y="1260418"/>
                <a:ext cx="4032398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F51F35-4BA2-DC47-9988-FD25C4674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7" y="1260418"/>
                <a:ext cx="4032398" cy="19913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57437C-47B9-1544-835A-DAD896524A2E}"/>
                  </a:ext>
                </a:extLst>
              </p:cNvPr>
              <p:cNvSpPr/>
              <p:nvPr/>
            </p:nvSpPr>
            <p:spPr>
              <a:xfrm>
                <a:off x="133659" y="5040990"/>
                <a:ext cx="3345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57437C-47B9-1544-835A-DAD896524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9" y="5040990"/>
                <a:ext cx="3345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162A70-B39E-0B4D-AF57-8582F01FC87F}"/>
                  </a:ext>
                </a:extLst>
              </p:cNvPr>
              <p:cNvSpPr txBox="1"/>
              <p:nvPr/>
            </p:nvSpPr>
            <p:spPr>
              <a:xfrm>
                <a:off x="388121" y="5869250"/>
                <a:ext cx="1733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162A70-B39E-0B4D-AF57-8582F01F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1" y="5869250"/>
                <a:ext cx="17336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C01556-1AEF-2F40-B240-CEEEDBE73029}"/>
                  </a:ext>
                </a:extLst>
              </p:cNvPr>
              <p:cNvSpPr txBox="1"/>
              <p:nvPr/>
            </p:nvSpPr>
            <p:spPr>
              <a:xfrm>
                <a:off x="3478934" y="5910508"/>
                <a:ext cx="3207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C01556-1AEF-2F40-B240-CEEEDBE7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34" y="5910508"/>
                <a:ext cx="320773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BCB61C-DA93-B048-8E1C-CBE1338D8BB1}"/>
                  </a:ext>
                </a:extLst>
              </p:cNvPr>
              <p:cNvSpPr txBox="1"/>
              <p:nvPr/>
            </p:nvSpPr>
            <p:spPr>
              <a:xfrm>
                <a:off x="3821264" y="4360254"/>
                <a:ext cx="3124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BCB61C-DA93-B048-8E1C-CBE1338D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64" y="4360254"/>
                <a:ext cx="3124189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7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D31C3A-6ABA-9E41-9BB0-CE9CEA292588}"/>
                  </a:ext>
                </a:extLst>
              </p:cNvPr>
              <p:cNvSpPr txBox="1"/>
              <p:nvPr/>
            </p:nvSpPr>
            <p:spPr>
              <a:xfrm>
                <a:off x="214397" y="2960446"/>
                <a:ext cx="4547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D31C3A-6ABA-9E41-9BB0-CE9CEA292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" y="2960446"/>
                <a:ext cx="45472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734AA-412C-9D42-A054-B358A98A9AA6}"/>
                  </a:ext>
                </a:extLst>
              </p:cNvPr>
              <p:cNvSpPr txBox="1"/>
              <p:nvPr/>
            </p:nvSpPr>
            <p:spPr>
              <a:xfrm>
                <a:off x="214397" y="635415"/>
                <a:ext cx="3124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734AA-412C-9D42-A054-B358A98A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" y="635415"/>
                <a:ext cx="31241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742C02-67AE-3A4F-8C36-A04C80B03074}"/>
                  </a:ext>
                </a:extLst>
              </p:cNvPr>
              <p:cNvSpPr txBox="1"/>
              <p:nvPr/>
            </p:nvSpPr>
            <p:spPr>
              <a:xfrm>
                <a:off x="322617" y="1349119"/>
                <a:ext cx="4823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742C02-67AE-3A4F-8C36-A04C80B0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7" y="1349119"/>
                <a:ext cx="482343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62C8718-40EF-E44D-BF56-8FC27F5FF3BF}"/>
                  </a:ext>
                </a:extLst>
              </p:cNvPr>
              <p:cNvSpPr/>
              <p:nvPr/>
            </p:nvSpPr>
            <p:spPr>
              <a:xfrm>
                <a:off x="274907" y="1860703"/>
                <a:ext cx="1733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62C8718-40EF-E44D-BF56-8FC27F5FF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7" y="1860703"/>
                <a:ext cx="1733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6BAC37-E02E-4343-91B5-E058FF61F014}"/>
                  </a:ext>
                </a:extLst>
              </p:cNvPr>
              <p:cNvSpPr txBox="1"/>
              <p:nvPr/>
            </p:nvSpPr>
            <p:spPr>
              <a:xfrm>
                <a:off x="-108506" y="2433658"/>
                <a:ext cx="3640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6BAC37-E02E-4343-91B5-E058FF61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06" y="2433658"/>
                <a:ext cx="364093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6F775-95D0-0F43-AB08-A9E5B034955D}"/>
                  </a:ext>
                </a:extLst>
              </p:cNvPr>
              <p:cNvSpPr txBox="1"/>
              <p:nvPr/>
            </p:nvSpPr>
            <p:spPr>
              <a:xfrm>
                <a:off x="214397" y="3721819"/>
                <a:ext cx="1676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6F775-95D0-0F43-AB08-A9E5B0349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" y="3721819"/>
                <a:ext cx="167680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A30F8-9284-A34D-BC41-3769C12F295B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A30F8-9284-A34D-BC41-3769C12F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24A4E4-A633-5E4F-8BA0-3260CFE89B21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24A4E4-A633-5E4F-8BA0-3260CFE89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8FFE9-5DAE-9447-B2C3-D1A90EE42549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8FFE9-5DAE-9447-B2C3-D1A90EE42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8829B7-5A93-4449-AE64-62AAACC58AB6}"/>
                  </a:ext>
                </a:extLst>
              </p:cNvPr>
              <p:cNvSpPr/>
              <p:nvPr/>
            </p:nvSpPr>
            <p:spPr>
              <a:xfrm>
                <a:off x="1404748" y="4854315"/>
                <a:ext cx="1856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8829B7-5A93-4449-AE64-62AAACC58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48" y="4854315"/>
                <a:ext cx="18564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93356F5-25CE-C846-BCF1-B5BFB61EC60C}"/>
                  </a:ext>
                </a:extLst>
              </p:cNvPr>
              <p:cNvSpPr/>
              <p:nvPr/>
            </p:nvSpPr>
            <p:spPr>
              <a:xfrm>
                <a:off x="1404748" y="5340480"/>
                <a:ext cx="173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93356F5-25CE-C846-BCF1-B5BFB61EC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48" y="5340480"/>
                <a:ext cx="17372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EFD269-74BC-0949-B9FF-3A14306ABB27}"/>
                  </a:ext>
                </a:extLst>
              </p:cNvPr>
              <p:cNvSpPr/>
              <p:nvPr/>
            </p:nvSpPr>
            <p:spPr>
              <a:xfrm>
                <a:off x="1370483" y="5853253"/>
                <a:ext cx="1545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i="1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EFD269-74BC-0949-B9FF-3A14306A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483" y="5853253"/>
                <a:ext cx="15456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6A762F7-A407-1C46-A8A6-F98C01234A98}"/>
                  </a:ext>
                </a:extLst>
              </p:cNvPr>
              <p:cNvSpPr/>
              <p:nvPr/>
            </p:nvSpPr>
            <p:spPr>
              <a:xfrm>
                <a:off x="7432607" y="4368150"/>
                <a:ext cx="4099584" cy="1791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6A762F7-A407-1C46-A8A6-F98C012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07" y="4368150"/>
                <a:ext cx="4099584" cy="17916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93359F-AD4B-4A43-BE89-981F54FE9B61}"/>
              </a:ext>
            </a:extLst>
          </p:cNvPr>
          <p:cNvSpPr/>
          <p:nvPr/>
        </p:nvSpPr>
        <p:spPr>
          <a:xfrm rot="2587485">
            <a:off x="10522952" y="4274763"/>
            <a:ext cx="45719" cy="21314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00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D09A73-9BD9-6840-A61D-A20D3041ACA8}"/>
                  </a:ext>
                </a:extLst>
              </p:cNvPr>
              <p:cNvSpPr txBox="1"/>
              <p:nvPr/>
            </p:nvSpPr>
            <p:spPr>
              <a:xfrm>
                <a:off x="117136" y="1164531"/>
                <a:ext cx="18680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D09A73-9BD9-6840-A61D-A20D3041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" y="1164531"/>
                <a:ext cx="1868075" cy="871201"/>
              </a:xfrm>
              <a:prstGeom prst="rect">
                <a:avLst/>
              </a:prstGeom>
              <a:blipFill>
                <a:blip r:embed="rId2"/>
                <a:stretch>
                  <a:fillRect l="-4730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FBA04B-1F5B-FD46-9B24-3EE1DF0E1D2D}"/>
                  </a:ext>
                </a:extLst>
              </p:cNvPr>
              <p:cNvSpPr/>
              <p:nvPr/>
            </p:nvSpPr>
            <p:spPr>
              <a:xfrm>
                <a:off x="277742" y="2098658"/>
                <a:ext cx="1304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FBA04B-1F5B-FD46-9B24-3EE1DF0E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2098658"/>
                <a:ext cx="130433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E4E61-D996-F046-8F9D-2797E9FB0BD4}"/>
                  </a:ext>
                </a:extLst>
              </p:cNvPr>
              <p:cNvSpPr txBox="1"/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E4E61-D996-F046-8F9D-2797E9FB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blipFill>
                <a:blip r:embed="rId4"/>
                <a:stretch>
                  <a:fillRect l="-30387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/>
              <p:nvPr/>
            </p:nvSpPr>
            <p:spPr>
              <a:xfrm>
                <a:off x="6068674" y="1204734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74" y="1204734"/>
                <a:ext cx="2591350" cy="871201"/>
              </a:xfrm>
              <a:prstGeom prst="rect">
                <a:avLst/>
              </a:prstGeom>
              <a:blipFill>
                <a:blip r:embed="rId5"/>
                <a:stretch>
                  <a:fillRect l="-2439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/>
              <p:nvPr/>
            </p:nvSpPr>
            <p:spPr>
              <a:xfrm>
                <a:off x="6145149" y="2206508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49" y="2206508"/>
                <a:ext cx="1305486" cy="369332"/>
              </a:xfrm>
              <a:prstGeom prst="rect">
                <a:avLst/>
              </a:prstGeom>
              <a:blipFill>
                <a:blip r:embed="rId6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/>
              <p:nvPr/>
            </p:nvSpPr>
            <p:spPr>
              <a:xfrm>
                <a:off x="6096000" y="293330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3330"/>
                <a:ext cx="2213683" cy="871201"/>
              </a:xfrm>
              <a:prstGeom prst="rect">
                <a:avLst/>
              </a:prstGeom>
              <a:blipFill>
                <a:blip r:embed="rId7"/>
                <a:stretch>
                  <a:fillRect l="-32759" t="-91429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4B1F55-0354-E448-A31B-F548AEE42588}"/>
                  </a:ext>
                </a:extLst>
              </p:cNvPr>
              <p:cNvSpPr/>
              <p:nvPr/>
            </p:nvSpPr>
            <p:spPr>
              <a:xfrm>
                <a:off x="0" y="2638532"/>
                <a:ext cx="245426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4B1F55-0354-E448-A31B-F548AEE42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8532"/>
                <a:ext cx="2454262" cy="871201"/>
              </a:xfrm>
              <a:prstGeom prst="rect">
                <a:avLst/>
              </a:prstGeom>
              <a:blipFill>
                <a:blip r:embed="rId8"/>
                <a:stretch>
                  <a:fillRect l="-1917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/>
              <p:nvPr/>
            </p:nvSpPr>
            <p:spPr>
              <a:xfrm>
                <a:off x="5880141" y="2706413"/>
                <a:ext cx="314098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41" y="2706413"/>
                <a:ext cx="3140988" cy="871201"/>
              </a:xfrm>
              <a:prstGeom prst="rect">
                <a:avLst/>
              </a:prstGeom>
              <a:blipFill>
                <a:blip r:embed="rId9"/>
                <a:stretch>
                  <a:fillRect l="-1491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A0CB7E-5267-B149-A5F8-4AEBFF01B3D5}"/>
                  </a:ext>
                </a:extLst>
              </p:cNvPr>
              <p:cNvSpPr txBox="1"/>
              <p:nvPr/>
            </p:nvSpPr>
            <p:spPr>
              <a:xfrm>
                <a:off x="117136" y="3680275"/>
                <a:ext cx="168405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A0CB7E-5267-B149-A5F8-4AEBFF01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" y="3680275"/>
                <a:ext cx="1684051" cy="871264"/>
              </a:xfrm>
              <a:prstGeom prst="rect">
                <a:avLst/>
              </a:prstGeom>
              <a:blipFill>
                <a:blip r:embed="rId10"/>
                <a:stretch>
                  <a:fillRect l="-970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/>
              <p:nvPr/>
            </p:nvSpPr>
            <p:spPr>
              <a:xfrm>
                <a:off x="6068674" y="3708187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74" y="3708187"/>
                <a:ext cx="2182457" cy="871201"/>
              </a:xfrm>
              <a:prstGeom prst="rect">
                <a:avLst/>
              </a:prstGeom>
              <a:blipFill>
                <a:blip r:embed="rId11"/>
                <a:stretch>
                  <a:fillRect l="-8671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634209-F465-534C-9C42-729CB62AD773}"/>
                  </a:ext>
                </a:extLst>
              </p:cNvPr>
              <p:cNvSpPr/>
              <p:nvPr/>
            </p:nvSpPr>
            <p:spPr>
              <a:xfrm>
                <a:off x="2038559" y="885512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634209-F465-534C-9C42-729CB62AD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59" y="885512"/>
                <a:ext cx="3104568" cy="1429237"/>
              </a:xfrm>
              <a:prstGeom prst="rect">
                <a:avLst/>
              </a:prstGeom>
              <a:blipFill>
                <a:blip r:embed="rId12"/>
                <a:stretch>
                  <a:fillRect r="-408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/>
              <p:nvPr/>
            </p:nvSpPr>
            <p:spPr>
              <a:xfrm>
                <a:off x="5519036" y="4782065"/>
                <a:ext cx="5572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36" y="4782065"/>
                <a:ext cx="5572295" cy="871201"/>
              </a:xfrm>
              <a:prstGeom prst="rect">
                <a:avLst/>
              </a:prstGeom>
              <a:blipFill>
                <a:blip r:embed="rId13"/>
                <a:stretch>
                  <a:fillRect l="-8656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CE7A1D-039E-BE4C-9C11-A1AC4021A74D}"/>
                  </a:ext>
                </a:extLst>
              </p:cNvPr>
              <p:cNvSpPr txBox="1"/>
              <p:nvPr/>
            </p:nvSpPr>
            <p:spPr>
              <a:xfrm>
                <a:off x="6977" y="4760948"/>
                <a:ext cx="1978234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CE7A1D-039E-BE4C-9C11-A1AC4021A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" y="4760948"/>
                <a:ext cx="1978234" cy="871264"/>
              </a:xfrm>
              <a:prstGeom prst="rect">
                <a:avLst/>
              </a:prstGeom>
              <a:blipFill>
                <a:blip r:embed="rId14"/>
                <a:stretch>
                  <a:fillRect l="-8974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3E7A088-05B2-A642-82EC-B3CB4036A8C2}"/>
                  </a:ext>
                </a:extLst>
              </p:cNvPr>
              <p:cNvSpPr/>
              <p:nvPr/>
            </p:nvSpPr>
            <p:spPr>
              <a:xfrm>
                <a:off x="3020015" y="2521747"/>
                <a:ext cx="1687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3E7A088-05B2-A642-82EC-B3CB4036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5" y="2521747"/>
                <a:ext cx="1687193" cy="369332"/>
              </a:xfrm>
              <a:prstGeom prst="rect">
                <a:avLst/>
              </a:prstGeom>
              <a:blipFill>
                <a:blip r:embed="rId1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949EAA7-D63A-5245-A1A5-E2F7C1C67F4A}"/>
                  </a:ext>
                </a:extLst>
              </p:cNvPr>
              <p:cNvSpPr/>
              <p:nvPr/>
            </p:nvSpPr>
            <p:spPr>
              <a:xfrm>
                <a:off x="9309844" y="1415464"/>
                <a:ext cx="15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×?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949EAA7-D63A-5245-A1A5-E2F7C1C67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844" y="1415464"/>
                <a:ext cx="1549335" cy="369332"/>
              </a:xfrm>
              <a:prstGeom prst="rect">
                <a:avLst/>
              </a:prstGeom>
              <a:blipFill>
                <a:blip r:embed="rId16"/>
                <a:stretch>
                  <a:fillRect t="-3226" r="-16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6E395-7A38-3A40-BF95-6FE2C1BDF59D}"/>
                  </a:ext>
                </a:extLst>
              </p:cNvPr>
              <p:cNvSpPr txBox="1"/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6E395-7A38-3A40-BF95-6FE2C1BDF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blipFill>
                <a:blip r:embed="rId17"/>
                <a:stretch>
                  <a:fillRect t="-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81B4C47-A3F1-F442-BE70-9CFF6E43D7BC}"/>
                  </a:ext>
                </a:extLst>
              </p:cNvPr>
              <p:cNvSpPr/>
              <p:nvPr/>
            </p:nvSpPr>
            <p:spPr>
              <a:xfrm>
                <a:off x="2533273" y="4412733"/>
                <a:ext cx="154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81B4C47-A3F1-F442-BE70-9CFF6E43D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73" y="4412733"/>
                <a:ext cx="1549848" cy="369332"/>
              </a:xfrm>
              <a:prstGeom prst="rect">
                <a:avLst/>
              </a:prstGeom>
              <a:blipFill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60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/>
              <p:nvPr/>
            </p:nvSpPr>
            <p:spPr>
              <a:xfrm>
                <a:off x="581393" y="1067712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" y="1067712"/>
                <a:ext cx="2591350" cy="871201"/>
              </a:xfrm>
              <a:prstGeom prst="rect">
                <a:avLst/>
              </a:prstGeom>
              <a:blipFill>
                <a:blip r:embed="rId2"/>
                <a:stretch>
                  <a:fillRect l="-2439" t="-95652" b="-149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/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  <a:blipFill>
                <a:blip r:embed="rId3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/>
              <p:nvPr/>
            </p:nvSpPr>
            <p:spPr>
              <a:xfrm>
                <a:off x="523705" y="240493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40493"/>
                <a:ext cx="2213683" cy="871201"/>
              </a:xfrm>
              <a:prstGeom prst="rect">
                <a:avLst/>
              </a:prstGeom>
              <a:blipFill>
                <a:blip r:embed="rId4"/>
                <a:stretch>
                  <a:fillRect l="-30682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/>
              <p:nvPr/>
            </p:nvSpPr>
            <p:spPr>
              <a:xfrm>
                <a:off x="523705" y="2637135"/>
                <a:ext cx="314098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637135"/>
                <a:ext cx="3140988" cy="871201"/>
              </a:xfrm>
              <a:prstGeom prst="rect">
                <a:avLst/>
              </a:prstGeom>
              <a:blipFill>
                <a:blip r:embed="rId5"/>
                <a:stretch>
                  <a:fillRect l="-14458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/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blipFill>
                <a:blip r:embed="rId6"/>
                <a:stretch>
                  <a:fillRect l="-8671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/>
              <p:nvPr/>
            </p:nvSpPr>
            <p:spPr>
              <a:xfrm>
                <a:off x="215293" y="4849655"/>
                <a:ext cx="5572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3" y="4849655"/>
                <a:ext cx="5572295" cy="871201"/>
              </a:xfrm>
              <a:prstGeom prst="rect">
                <a:avLst/>
              </a:prstGeom>
              <a:blipFill>
                <a:blip r:embed="rId7"/>
                <a:stretch>
                  <a:fillRect l="-8409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8B4C53-DDE5-EA4D-802B-C8F844B6E72C}"/>
                  </a:ext>
                </a:extLst>
              </p:cNvPr>
              <p:cNvSpPr/>
              <p:nvPr/>
            </p:nvSpPr>
            <p:spPr>
              <a:xfrm>
                <a:off x="4721009" y="863986"/>
                <a:ext cx="694728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8B4C53-DDE5-EA4D-802B-C8F844B6E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09" y="863986"/>
                <a:ext cx="6947286" cy="871201"/>
              </a:xfrm>
              <a:prstGeom prst="rect">
                <a:avLst/>
              </a:prstGeom>
              <a:blipFill>
                <a:blip r:embed="rId8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1E6BC5-1E5B-5046-BE05-37D0920312EC}"/>
                  </a:ext>
                </a:extLst>
              </p:cNvPr>
              <p:cNvSpPr/>
              <p:nvPr/>
            </p:nvSpPr>
            <p:spPr>
              <a:xfrm>
                <a:off x="5236956" y="204445"/>
                <a:ext cx="934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1E6BC5-1E5B-5046-BE05-37D092031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6" y="204445"/>
                <a:ext cx="93467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B4DEA9-BE0A-5640-B82B-C29AB2D71623}"/>
                  </a:ext>
                </a:extLst>
              </p:cNvPr>
              <p:cNvSpPr/>
              <p:nvPr/>
            </p:nvSpPr>
            <p:spPr>
              <a:xfrm>
                <a:off x="4229764" y="1938913"/>
                <a:ext cx="719286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B4DEA9-BE0A-5640-B82B-C29AB2D71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64" y="1938913"/>
                <a:ext cx="7192867" cy="871201"/>
              </a:xfrm>
              <a:prstGeom prst="rect">
                <a:avLst/>
              </a:prstGeom>
              <a:blipFill>
                <a:blip r:embed="rId10"/>
                <a:stretch>
                  <a:fillRect l="-2646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3DCA9-BA72-0242-A3ED-F8B1F38567D0}"/>
                  </a:ext>
                </a:extLst>
              </p:cNvPr>
              <p:cNvSpPr txBox="1"/>
              <p:nvPr/>
            </p:nvSpPr>
            <p:spPr>
              <a:xfrm>
                <a:off x="5473700" y="2948131"/>
                <a:ext cx="5553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3DCA9-BA72-0242-A3ED-F8B1F385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00" y="2948131"/>
                <a:ext cx="5553123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516AAC-5E57-A94F-BE6D-476DE3966EC9}"/>
                  </a:ext>
                </a:extLst>
              </p:cNvPr>
              <p:cNvSpPr/>
              <p:nvPr/>
            </p:nvSpPr>
            <p:spPr>
              <a:xfrm>
                <a:off x="4229764" y="3394284"/>
                <a:ext cx="5948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516AAC-5E57-A94F-BE6D-476DE3966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64" y="3394284"/>
                <a:ext cx="5948295" cy="871201"/>
              </a:xfrm>
              <a:prstGeom prst="rect">
                <a:avLst/>
              </a:prstGeom>
              <a:blipFill>
                <a:blip r:embed="rId12"/>
                <a:stretch>
                  <a:fillRect l="-3198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5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967F132-05E4-A04F-9C5B-25C2B9B49071}"/>
                  </a:ext>
                </a:extLst>
              </p:cNvPr>
              <p:cNvSpPr/>
              <p:nvPr/>
            </p:nvSpPr>
            <p:spPr>
              <a:xfrm>
                <a:off x="5289611" y="2313687"/>
                <a:ext cx="1286827" cy="1010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967F132-05E4-A04F-9C5B-25C2B9B4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11" y="2313687"/>
                <a:ext cx="1286827" cy="1010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07955D-8F88-BA4E-83FA-A625755E5C20}"/>
                  </a:ext>
                </a:extLst>
              </p:cNvPr>
              <p:cNvSpPr/>
              <p:nvPr/>
            </p:nvSpPr>
            <p:spPr>
              <a:xfrm>
                <a:off x="381664" y="782809"/>
                <a:ext cx="5948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07955D-8F88-BA4E-83FA-A625755E5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4" y="782809"/>
                <a:ext cx="5948295" cy="871201"/>
              </a:xfrm>
              <a:prstGeom prst="rect">
                <a:avLst/>
              </a:prstGeom>
              <a:blipFill>
                <a:blip r:embed="rId3"/>
                <a:stretch>
                  <a:fillRect l="-3412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94F4A8-20AE-4241-B0DD-CC17F728C48F}"/>
                  </a:ext>
                </a:extLst>
              </p:cNvPr>
              <p:cNvSpPr txBox="1"/>
              <p:nvPr/>
            </p:nvSpPr>
            <p:spPr>
              <a:xfrm>
                <a:off x="570389" y="2172943"/>
                <a:ext cx="4579522" cy="1180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94F4A8-20AE-4241-B0DD-CC17F728C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9" y="2172943"/>
                <a:ext cx="4579522" cy="1180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D3AF6-9440-3F45-BA73-3B86B75C7D6B}"/>
                  </a:ext>
                </a:extLst>
              </p:cNvPr>
              <p:cNvSpPr txBox="1"/>
              <p:nvPr/>
            </p:nvSpPr>
            <p:spPr>
              <a:xfrm>
                <a:off x="853446" y="3558532"/>
                <a:ext cx="1786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D3AF6-9440-3F45-BA73-3B86B75C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3558532"/>
                <a:ext cx="1786899" cy="369332"/>
              </a:xfrm>
              <a:prstGeom prst="rect">
                <a:avLst/>
              </a:prstGeom>
              <a:blipFill>
                <a:blip r:embed="rId5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4209B1-EA43-1243-833D-135DEDBEBB06}"/>
                  </a:ext>
                </a:extLst>
              </p:cNvPr>
              <p:cNvSpPr/>
              <p:nvPr/>
            </p:nvSpPr>
            <p:spPr>
              <a:xfrm>
                <a:off x="853446" y="4132552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4209B1-EA43-1243-833D-135DEDBEB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4132552"/>
                <a:ext cx="1511248" cy="369332"/>
              </a:xfrm>
              <a:prstGeom prst="rect">
                <a:avLst/>
              </a:prstGeom>
              <a:blipFill>
                <a:blip r:embed="rId6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ADBCFE-338A-244A-9CEE-737CFE3E2D3C}"/>
                  </a:ext>
                </a:extLst>
              </p:cNvPr>
              <p:cNvSpPr/>
              <p:nvPr/>
            </p:nvSpPr>
            <p:spPr>
              <a:xfrm>
                <a:off x="853446" y="4816859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ADBCFE-338A-244A-9CEE-737CFE3E2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4816859"/>
                <a:ext cx="1511248" cy="369332"/>
              </a:xfrm>
              <a:prstGeom prst="rect">
                <a:avLst/>
              </a:prstGeom>
              <a:blipFill>
                <a:blip r:embed="rId7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E6A97-0234-0F4E-8928-CB7901E302B2}"/>
                  </a:ext>
                </a:extLst>
              </p:cNvPr>
              <p:cNvSpPr txBox="1"/>
              <p:nvPr/>
            </p:nvSpPr>
            <p:spPr>
              <a:xfrm>
                <a:off x="853446" y="5252459"/>
                <a:ext cx="6317242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E6A97-0234-0F4E-8928-CB7901E3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5252459"/>
                <a:ext cx="6317242" cy="871201"/>
              </a:xfrm>
              <a:prstGeom prst="rect">
                <a:avLst/>
              </a:prstGeom>
              <a:blipFill>
                <a:blip r:embed="rId8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53BC41-5083-B648-B2EE-7C91C1366DC5}"/>
                  </a:ext>
                </a:extLst>
              </p:cNvPr>
              <p:cNvSpPr txBox="1"/>
              <p:nvPr/>
            </p:nvSpPr>
            <p:spPr>
              <a:xfrm>
                <a:off x="3616693" y="4381258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53BC41-5083-B648-B2EE-7C91C1366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93" y="4381258"/>
                <a:ext cx="2182457" cy="871201"/>
              </a:xfrm>
              <a:prstGeom prst="rect">
                <a:avLst/>
              </a:prstGeom>
              <a:blipFill>
                <a:blip r:embed="rId9"/>
                <a:stretch>
                  <a:fillRect l="-8671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322804-FC5B-4D42-854E-A188443A791F}"/>
                  </a:ext>
                </a:extLst>
              </p:cNvPr>
              <p:cNvSpPr/>
              <p:nvPr/>
            </p:nvSpPr>
            <p:spPr>
              <a:xfrm>
                <a:off x="9219563" y="1469344"/>
                <a:ext cx="15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×?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322804-FC5B-4D42-854E-A188443A7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1469344"/>
                <a:ext cx="1549335" cy="369332"/>
              </a:xfrm>
              <a:prstGeom prst="rect">
                <a:avLst/>
              </a:prstGeom>
              <a:blipFill>
                <a:blip r:embed="rId10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F74791-C33D-544A-B158-75625B4A07BF}"/>
                  </a:ext>
                </a:extLst>
              </p:cNvPr>
              <p:cNvSpPr txBox="1"/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F74791-C33D-544A-B158-75625B4A0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blipFill>
                <a:blip r:embed="rId11"/>
                <a:stretch>
                  <a:fillRect t="-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73A504-ECCF-5445-BDF1-B05CB1D4BC02}"/>
                  </a:ext>
                </a:extLst>
              </p:cNvPr>
              <p:cNvSpPr/>
              <p:nvPr/>
            </p:nvSpPr>
            <p:spPr>
              <a:xfrm>
                <a:off x="9219563" y="916846"/>
                <a:ext cx="1705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73A504-ECCF-5445-BDF1-B05CB1D4B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916846"/>
                <a:ext cx="1705723" cy="369332"/>
              </a:xfrm>
              <a:prstGeom prst="rect">
                <a:avLst/>
              </a:prstGeom>
              <a:blipFill>
                <a:blip r:embed="rId12"/>
                <a:stretch>
                  <a:fillRect t="-6897" r="-2222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515586-D305-1C46-83EF-4B85372CC9D6}"/>
                  </a:ext>
                </a:extLst>
              </p:cNvPr>
              <p:cNvSpPr txBox="1"/>
              <p:nvPr/>
            </p:nvSpPr>
            <p:spPr>
              <a:xfrm>
                <a:off x="3648606" y="6279873"/>
                <a:ext cx="1520416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515586-D305-1C46-83EF-4B85372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06" y="6279873"/>
                <a:ext cx="1520416" cy="384464"/>
              </a:xfrm>
              <a:prstGeom prst="rect">
                <a:avLst/>
              </a:prstGeom>
              <a:blipFill>
                <a:blip r:embed="rId1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6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9CBD7D-C663-BB4C-BB48-186C6571BE78}"/>
                  </a:ext>
                </a:extLst>
              </p:cNvPr>
              <p:cNvSpPr txBox="1"/>
              <p:nvPr/>
            </p:nvSpPr>
            <p:spPr>
              <a:xfrm>
                <a:off x="134448" y="1034645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9CBD7D-C663-BB4C-BB48-186C6571B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8" y="1034645"/>
                <a:ext cx="2591350" cy="871201"/>
              </a:xfrm>
              <a:prstGeom prst="rect">
                <a:avLst/>
              </a:prstGeom>
              <a:blipFill>
                <a:blip r:embed="rId2"/>
                <a:stretch>
                  <a:fillRect l="-292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5D7E79-8F06-0B46-84AD-BFF29C5A5F15}"/>
                  </a:ext>
                </a:extLst>
              </p:cNvPr>
              <p:cNvSpPr/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5D7E79-8F06-0B46-84AD-BFF29C5A5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  <a:blipFill>
                <a:blip r:embed="rId3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F324E-1F03-584F-9E07-0C0C8646E818}"/>
                  </a:ext>
                </a:extLst>
              </p:cNvPr>
              <p:cNvSpPr txBox="1"/>
              <p:nvPr/>
            </p:nvSpPr>
            <p:spPr>
              <a:xfrm>
                <a:off x="323282" y="164310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F324E-1F03-584F-9E07-0C0C8646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82" y="164310"/>
                <a:ext cx="2213683" cy="871201"/>
              </a:xfrm>
              <a:prstGeom prst="rect">
                <a:avLst/>
              </a:prstGeom>
              <a:blipFill>
                <a:blip r:embed="rId4"/>
                <a:stretch>
                  <a:fillRect l="-30682" t="-91429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888DCA5-0935-DC43-AF91-5F9444C99AED}"/>
                  </a:ext>
                </a:extLst>
              </p:cNvPr>
              <p:cNvSpPr/>
              <p:nvPr/>
            </p:nvSpPr>
            <p:spPr>
              <a:xfrm>
                <a:off x="7998" y="2512531"/>
                <a:ext cx="314098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888DCA5-0935-DC43-AF91-5F9444C99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" y="2512531"/>
                <a:ext cx="3140988" cy="871201"/>
              </a:xfrm>
              <a:prstGeom prst="rect">
                <a:avLst/>
              </a:prstGeom>
              <a:blipFill>
                <a:blip r:embed="rId5"/>
                <a:stretch>
                  <a:fillRect l="-14516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C999F-5E3B-CD4F-8653-FFFA147C064F}"/>
                  </a:ext>
                </a:extLst>
              </p:cNvPr>
              <p:cNvSpPr txBox="1"/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C999F-5E3B-CD4F-8653-FFFA147C0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blipFill>
                <a:blip r:embed="rId6"/>
                <a:stretch>
                  <a:fillRect l="-8671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59EEF6-A203-B54D-83FA-D89D7DEEBFD0}"/>
                  </a:ext>
                </a:extLst>
              </p:cNvPr>
              <p:cNvSpPr/>
              <p:nvPr/>
            </p:nvSpPr>
            <p:spPr>
              <a:xfrm>
                <a:off x="7851995" y="558791"/>
                <a:ext cx="1286827" cy="1010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59EEF6-A203-B54D-83FA-D89D7DEEB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95" y="558791"/>
                <a:ext cx="1286827" cy="1010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43111-CF8A-EC40-9E5A-11046C15B1D3}"/>
                  </a:ext>
                </a:extLst>
              </p:cNvPr>
              <p:cNvSpPr txBox="1"/>
              <p:nvPr/>
            </p:nvSpPr>
            <p:spPr>
              <a:xfrm>
                <a:off x="3206008" y="420633"/>
                <a:ext cx="4579522" cy="1180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43111-CF8A-EC40-9E5A-11046C15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08" y="420633"/>
                <a:ext cx="4579522" cy="1180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3B850AD-D710-B246-9508-70610933C73E}"/>
                  </a:ext>
                </a:extLst>
              </p:cNvPr>
              <p:cNvSpPr/>
              <p:nvPr/>
            </p:nvSpPr>
            <p:spPr>
              <a:xfrm>
                <a:off x="674499" y="4769348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3B850AD-D710-B246-9508-70610933C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99" y="4769348"/>
                <a:ext cx="1511248" cy="369332"/>
              </a:xfrm>
              <a:prstGeom prst="rect">
                <a:avLst/>
              </a:prstGeom>
              <a:blipFill>
                <a:blip r:embed="rId9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3890FF8-4698-0342-9CE0-CDCCACE5E755}"/>
                  </a:ext>
                </a:extLst>
              </p:cNvPr>
              <p:cNvSpPr/>
              <p:nvPr/>
            </p:nvSpPr>
            <p:spPr>
              <a:xfrm>
                <a:off x="9803763" y="1017083"/>
                <a:ext cx="15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×?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3890FF8-4698-0342-9CE0-CDCCACE5E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3" y="1017083"/>
                <a:ext cx="1549335" cy="369332"/>
              </a:xfrm>
              <a:prstGeom prst="rect">
                <a:avLst/>
              </a:prstGeom>
              <a:blipFill>
                <a:blip r:embed="rId10"/>
                <a:stretch>
                  <a:fillRect t="-6667" r="-162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3FD0A8-5337-1D4D-95B9-3092ACBC32C0}"/>
                  </a:ext>
                </a:extLst>
              </p:cNvPr>
              <p:cNvSpPr txBox="1"/>
              <p:nvPr/>
            </p:nvSpPr>
            <p:spPr>
              <a:xfrm>
                <a:off x="9803763" y="1569581"/>
                <a:ext cx="154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3FD0A8-5337-1D4D-95B9-3092ACBC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3" y="1569581"/>
                <a:ext cx="1547475" cy="369332"/>
              </a:xfrm>
              <a:prstGeom prst="rect">
                <a:avLst/>
              </a:prstGeom>
              <a:blipFill>
                <a:blip r:embed="rId11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CA73835-9E36-7E40-BD49-1F9CB1F01AA1}"/>
                  </a:ext>
                </a:extLst>
              </p:cNvPr>
              <p:cNvSpPr/>
              <p:nvPr/>
            </p:nvSpPr>
            <p:spPr>
              <a:xfrm>
                <a:off x="9803763" y="464585"/>
                <a:ext cx="1705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CA73835-9E36-7E40-BD49-1F9CB1F01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3" y="464585"/>
                <a:ext cx="1705723" cy="369332"/>
              </a:xfrm>
              <a:prstGeom prst="rect">
                <a:avLst/>
              </a:prstGeom>
              <a:blipFill>
                <a:blip r:embed="rId12"/>
                <a:stretch>
                  <a:fillRect t="-6667" r="-2222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D4C37F-48B4-454B-A5AC-E5334F3DA133}"/>
                  </a:ext>
                </a:extLst>
              </p:cNvPr>
              <p:cNvSpPr txBox="1"/>
              <p:nvPr/>
            </p:nvSpPr>
            <p:spPr>
              <a:xfrm>
                <a:off x="4521200" y="3238500"/>
                <a:ext cx="588000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D4C37F-48B4-454B-A5AC-E5334F3D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3238500"/>
                <a:ext cx="5880008" cy="871201"/>
              </a:xfrm>
              <a:prstGeom prst="rect">
                <a:avLst/>
              </a:prstGeom>
              <a:blipFill>
                <a:blip r:embed="rId13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940A84-7B81-A947-83D3-07BAA58A0028}"/>
                  </a:ext>
                </a:extLst>
              </p:cNvPr>
              <p:cNvSpPr txBox="1"/>
              <p:nvPr/>
            </p:nvSpPr>
            <p:spPr>
              <a:xfrm>
                <a:off x="4500880" y="4417218"/>
                <a:ext cx="6569299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940A84-7B81-A947-83D3-07BAA58A0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80" y="4417218"/>
                <a:ext cx="6569299" cy="871201"/>
              </a:xfrm>
              <a:prstGeom prst="rect">
                <a:avLst/>
              </a:prstGeom>
              <a:blipFill>
                <a:blip r:embed="rId14"/>
                <a:stretch>
                  <a:fillRect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7A257A-E45D-FD41-B6E2-6EF8BB7EC962}"/>
                  </a:ext>
                </a:extLst>
              </p:cNvPr>
              <p:cNvSpPr txBox="1"/>
              <p:nvPr/>
            </p:nvSpPr>
            <p:spPr>
              <a:xfrm>
                <a:off x="5232400" y="5377335"/>
                <a:ext cx="142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7A257A-E45D-FD41-B6E2-6EF8BB7E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5377335"/>
                <a:ext cx="1428468" cy="369332"/>
              </a:xfrm>
              <a:prstGeom prst="rect">
                <a:avLst/>
              </a:prstGeom>
              <a:blipFill>
                <a:blip r:embed="rId15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AB10E-B934-7240-98BB-581D6D762E55}"/>
                  </a:ext>
                </a:extLst>
              </p:cNvPr>
              <p:cNvSpPr txBox="1"/>
              <p:nvPr/>
            </p:nvSpPr>
            <p:spPr>
              <a:xfrm>
                <a:off x="3740761" y="1690450"/>
                <a:ext cx="2310312" cy="116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AB10E-B934-7240-98BB-581D6D76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61" y="1690450"/>
                <a:ext cx="2310312" cy="11614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DCB081-119D-2A4E-970A-567F7B04A850}"/>
                  </a:ext>
                </a:extLst>
              </p:cNvPr>
              <p:cNvSpPr txBox="1"/>
              <p:nvPr/>
            </p:nvSpPr>
            <p:spPr>
              <a:xfrm>
                <a:off x="9803762" y="2122079"/>
                <a:ext cx="1612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DCB081-119D-2A4E-970A-567F7B04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2" y="2122079"/>
                <a:ext cx="1612236" cy="369332"/>
              </a:xfrm>
              <a:prstGeom prst="rect">
                <a:avLst/>
              </a:prstGeom>
              <a:blipFill>
                <a:blip r:embed="rId17"/>
                <a:stretch>
                  <a:fillRect t="-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5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5E632-4005-8541-8A6D-A17E8B433CF3}"/>
                  </a:ext>
                </a:extLst>
              </p:cNvPr>
              <p:cNvSpPr txBox="1"/>
              <p:nvPr/>
            </p:nvSpPr>
            <p:spPr>
              <a:xfrm>
                <a:off x="277742" y="963655"/>
                <a:ext cx="18680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5E632-4005-8541-8A6D-A17E8B433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963655"/>
                <a:ext cx="1868075" cy="871201"/>
              </a:xfrm>
              <a:prstGeom prst="rect">
                <a:avLst/>
              </a:prstGeom>
              <a:blipFill>
                <a:blip r:embed="rId2"/>
                <a:stretch>
                  <a:fillRect l="-4730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45355E9-BF4D-5E49-9D15-2F5F492451E0}"/>
                  </a:ext>
                </a:extLst>
              </p:cNvPr>
              <p:cNvSpPr/>
              <p:nvPr/>
            </p:nvSpPr>
            <p:spPr>
              <a:xfrm>
                <a:off x="306995" y="2059791"/>
                <a:ext cx="1304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45355E9-BF4D-5E49-9D15-2F5F49245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" y="2059791"/>
                <a:ext cx="130433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blipFill>
                <a:blip r:embed="rId4"/>
                <a:stretch>
                  <a:fillRect l="-30387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/>
              <p:nvPr/>
            </p:nvSpPr>
            <p:spPr>
              <a:xfrm>
                <a:off x="156365" y="2943009"/>
                <a:ext cx="166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65" y="2943009"/>
                <a:ext cx="166205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5594155" y="962789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55" y="962789"/>
                <a:ext cx="2591350" cy="871201"/>
              </a:xfrm>
              <a:prstGeom prst="rect">
                <a:avLst/>
              </a:prstGeom>
              <a:blipFill>
                <a:blip r:embed="rId6"/>
                <a:stretch>
                  <a:fillRect l="-2427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  <a:blipFill>
                <a:blip r:embed="rId7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blipFill>
                <a:blip r:embed="rId8"/>
                <a:stretch>
                  <a:fillRect l="-3125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9BE603-BD3D-BE42-BF60-67B3BD90C14A}"/>
                  </a:ext>
                </a:extLst>
              </p:cNvPr>
              <p:cNvSpPr txBox="1"/>
              <p:nvPr/>
            </p:nvSpPr>
            <p:spPr>
              <a:xfrm>
                <a:off x="6197669" y="3539922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9BE603-BD3D-BE42-BF60-67B3BD90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69" y="3539922"/>
                <a:ext cx="2182457" cy="871201"/>
              </a:xfrm>
              <a:prstGeom prst="rect">
                <a:avLst/>
              </a:prstGeom>
              <a:blipFill>
                <a:blip r:embed="rId9"/>
                <a:stretch>
                  <a:fillRect l="-867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8727024" y="3630173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24" y="3630173"/>
                <a:ext cx="1511248" cy="369332"/>
              </a:xfrm>
              <a:prstGeom prst="rect">
                <a:avLst/>
              </a:prstGeom>
              <a:blipFill>
                <a:blip r:embed="rId10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5307904" y="4753301"/>
                <a:ext cx="6569299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04" y="4753301"/>
                <a:ext cx="6569299" cy="871201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/>
              <p:nvPr/>
            </p:nvSpPr>
            <p:spPr>
              <a:xfrm>
                <a:off x="5594155" y="2768288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55" y="2768288"/>
                <a:ext cx="2111988" cy="369332"/>
              </a:xfrm>
              <a:prstGeom prst="rect">
                <a:avLst/>
              </a:prstGeom>
              <a:blipFill>
                <a:blip r:embed="rId12"/>
                <a:stretch>
                  <a:fillRect t="-6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8717856" y="3999505"/>
                <a:ext cx="1520416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856" y="3999505"/>
                <a:ext cx="1520416" cy="384464"/>
              </a:xfrm>
              <a:prstGeom prst="rect">
                <a:avLst/>
              </a:prstGeom>
              <a:blipFill>
                <a:blip r:embed="rId13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B9908A-3158-2A41-8FE6-4F6ABD50AE0A}"/>
                  </a:ext>
                </a:extLst>
              </p:cNvPr>
              <p:cNvSpPr txBox="1"/>
              <p:nvPr/>
            </p:nvSpPr>
            <p:spPr>
              <a:xfrm>
                <a:off x="6022328" y="5687599"/>
                <a:ext cx="142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B9908A-3158-2A41-8FE6-4F6ABD50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28" y="5687599"/>
                <a:ext cx="1428468" cy="369332"/>
              </a:xfrm>
              <a:prstGeom prst="rect">
                <a:avLst/>
              </a:prstGeom>
              <a:blipFill>
                <a:blip r:embed="rId14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62926B-3988-4445-9D29-38687E3D4F55}"/>
                  </a:ext>
                </a:extLst>
              </p:cNvPr>
              <p:cNvSpPr txBox="1"/>
              <p:nvPr/>
            </p:nvSpPr>
            <p:spPr>
              <a:xfrm>
                <a:off x="8592553" y="768498"/>
                <a:ext cx="4579522" cy="1180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62926B-3988-4445-9D29-38687E3D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53" y="768498"/>
                <a:ext cx="4579522" cy="1180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38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/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/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/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 안할 수 있음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kumimoji="1"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  <a:blipFill>
                <a:blip r:embed="rId4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/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/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  <a:blipFill>
                <a:blip r:embed="rId6"/>
                <a:stretch>
                  <a:fillRect l="-1423" t="-6383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18229-BB84-F84E-B019-3BBE7954A83D}"/>
              </a:ext>
            </a:extLst>
          </p:cNvPr>
          <p:cNvSpPr/>
          <p:nvPr/>
        </p:nvSpPr>
        <p:spPr>
          <a:xfrm>
            <a:off x="6461336" y="743614"/>
            <a:ext cx="62225" cy="57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/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/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  <a:blipFill>
                <a:blip r:embed="rId8"/>
                <a:stretch>
                  <a:fillRect r="-40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/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/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/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/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blipFill>
                <a:blip r:embed="rId12"/>
                <a:stretch>
                  <a:fillRect l="-21260" t="-109524" b="-169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/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14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blipFill>
                <a:blip r:embed="rId2"/>
                <a:stretch>
                  <a:fillRect l="-3038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/>
              <p:nvPr/>
            </p:nvSpPr>
            <p:spPr>
              <a:xfrm>
                <a:off x="1450789" y="4628894"/>
                <a:ext cx="166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789" y="4628894"/>
                <a:ext cx="1662057" cy="36933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  <a:blipFill>
                <a:blip r:embed="rId5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blipFill>
                <a:blip r:embed="rId6"/>
                <a:stretch>
                  <a:fillRect l="-3125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10053647" y="1046786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7" y="1046786"/>
                <a:ext cx="1511248" cy="369332"/>
              </a:xfrm>
              <a:prstGeom prst="rect">
                <a:avLst/>
              </a:prstGeom>
              <a:blipFill>
                <a:blip r:embed="rId7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5528229" y="5506038"/>
                <a:ext cx="3229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29" y="5506038"/>
                <a:ext cx="3229602" cy="369332"/>
              </a:xfrm>
              <a:prstGeom prst="rect">
                <a:avLst/>
              </a:prstGeom>
              <a:blipFill>
                <a:blip r:embed="rId8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/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blipFill>
                <a:blip r:embed="rId9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10053647" y="1610247"/>
                <a:ext cx="1520416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7" y="1610247"/>
                <a:ext cx="1520416" cy="384464"/>
              </a:xfrm>
              <a:prstGeom prst="rect">
                <a:avLst/>
              </a:prstGeom>
              <a:blipFill>
                <a:blip r:embed="rId10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/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/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/>
              <p:nvPr/>
            </p:nvSpPr>
            <p:spPr>
              <a:xfrm>
                <a:off x="146733" y="3813243"/>
                <a:ext cx="199131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3" y="3813243"/>
                <a:ext cx="1991314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/>
              <p:nvPr/>
            </p:nvSpPr>
            <p:spPr>
              <a:xfrm>
                <a:off x="173993" y="4665507"/>
                <a:ext cx="1251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4665507"/>
                <a:ext cx="1251881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/>
              <p:nvPr/>
            </p:nvSpPr>
            <p:spPr>
              <a:xfrm>
                <a:off x="173993" y="5748605"/>
                <a:ext cx="197092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5748605"/>
                <a:ext cx="1970924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/>
              <p:nvPr/>
            </p:nvSpPr>
            <p:spPr>
              <a:xfrm>
                <a:off x="173993" y="5272809"/>
                <a:ext cx="254915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5272809"/>
                <a:ext cx="2549159" cy="5078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/>
              <p:nvPr/>
            </p:nvSpPr>
            <p:spPr>
              <a:xfrm>
                <a:off x="5528229" y="2609026"/>
                <a:ext cx="2703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29" y="2609026"/>
                <a:ext cx="2703112" cy="369332"/>
              </a:xfrm>
              <a:prstGeom prst="rect">
                <a:avLst/>
              </a:prstGeom>
              <a:blipFill>
                <a:blip r:embed="rId17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/>
              <p:nvPr/>
            </p:nvSpPr>
            <p:spPr>
              <a:xfrm>
                <a:off x="5621133" y="3311831"/>
                <a:ext cx="1589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33" y="3311831"/>
                <a:ext cx="1589859" cy="369332"/>
              </a:xfrm>
              <a:prstGeom prst="rect">
                <a:avLst/>
              </a:prstGeom>
              <a:blipFill>
                <a:blip r:embed="rId18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/>
              <p:nvPr/>
            </p:nvSpPr>
            <p:spPr>
              <a:xfrm>
                <a:off x="5377073" y="4003594"/>
                <a:ext cx="3957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73" y="4003594"/>
                <a:ext cx="3957430" cy="369332"/>
              </a:xfrm>
              <a:prstGeom prst="rect">
                <a:avLst/>
              </a:prstGeom>
              <a:blipFill>
                <a:blip r:embed="rId19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/>
              <p:nvPr/>
            </p:nvSpPr>
            <p:spPr>
              <a:xfrm>
                <a:off x="5454034" y="4687740"/>
                <a:ext cx="2703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34" y="4687740"/>
                <a:ext cx="2703240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/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2ACF90-773A-BF4D-AF30-CF2F921153BA}"/>
                  </a:ext>
                </a:extLst>
              </p:cNvPr>
              <p:cNvSpPr txBox="1"/>
              <p:nvPr/>
            </p:nvSpPr>
            <p:spPr>
              <a:xfrm>
                <a:off x="8037258" y="1660808"/>
                <a:ext cx="1558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ko-KR" b="0" dirty="0"/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2ACF90-773A-BF4D-AF30-CF2F9211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8" y="1660808"/>
                <a:ext cx="1558183" cy="369332"/>
              </a:xfrm>
              <a:prstGeom prst="rect">
                <a:avLst/>
              </a:prstGeom>
              <a:blipFill>
                <a:blip r:embed="rId22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BE2CD1-3F1D-4E4C-A233-9907230A5BFF}"/>
                  </a:ext>
                </a:extLst>
              </p:cNvPr>
              <p:cNvSpPr txBox="1"/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BE2CD1-3F1D-4E4C-A233-9907230A5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97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blipFill>
                <a:blip r:embed="rId2"/>
                <a:stretch>
                  <a:fillRect l="-3038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/>
              <p:nvPr/>
            </p:nvSpPr>
            <p:spPr>
              <a:xfrm>
                <a:off x="1460162" y="4439166"/>
                <a:ext cx="166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62" y="4439166"/>
                <a:ext cx="166205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5983412" y="1988891"/>
                <a:ext cx="1140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12" y="1988891"/>
                <a:ext cx="11409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blipFill>
                <a:blip r:embed="rId6"/>
                <a:stretch>
                  <a:fillRect l="-3125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10087240" y="1033688"/>
                <a:ext cx="1331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240" y="1033688"/>
                <a:ext cx="13314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5377073" y="5017074"/>
                <a:ext cx="307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73" y="5017074"/>
                <a:ext cx="307661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/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blipFill>
                <a:blip r:embed="rId9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10044479" y="1539323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79" y="1539323"/>
                <a:ext cx="13815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/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/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/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/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/>
              <p:nvPr/>
            </p:nvSpPr>
            <p:spPr>
              <a:xfrm>
                <a:off x="173993" y="5748605"/>
                <a:ext cx="191244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5748605"/>
                <a:ext cx="1912447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/>
              <p:nvPr/>
            </p:nvSpPr>
            <p:spPr>
              <a:xfrm>
                <a:off x="122317" y="4878575"/>
                <a:ext cx="240027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7" y="4878575"/>
                <a:ext cx="2400272" cy="5078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/>
              <p:nvPr/>
            </p:nvSpPr>
            <p:spPr>
              <a:xfrm>
                <a:off x="5528229" y="2609026"/>
                <a:ext cx="2548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29" y="2609026"/>
                <a:ext cx="2548711" cy="36933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/>
              <p:nvPr/>
            </p:nvSpPr>
            <p:spPr>
              <a:xfrm>
                <a:off x="5621133" y="3311831"/>
                <a:ext cx="1491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33" y="3311831"/>
                <a:ext cx="149162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/>
              <p:nvPr/>
            </p:nvSpPr>
            <p:spPr>
              <a:xfrm>
                <a:off x="5377073" y="4003594"/>
                <a:ext cx="380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73" y="4003594"/>
                <a:ext cx="380302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/>
              <p:nvPr/>
            </p:nvSpPr>
            <p:spPr>
              <a:xfrm>
                <a:off x="5368845" y="4439063"/>
                <a:ext cx="2633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45" y="4439063"/>
                <a:ext cx="2633606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/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/>
              <p:nvPr/>
            </p:nvSpPr>
            <p:spPr>
              <a:xfrm>
                <a:off x="8343342" y="1291607"/>
                <a:ext cx="1311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42" y="1291607"/>
                <a:ext cx="131170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/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/>
              <p:nvPr/>
            </p:nvSpPr>
            <p:spPr>
              <a:xfrm>
                <a:off x="8030420" y="1713488"/>
                <a:ext cx="181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20" y="1713488"/>
                <a:ext cx="181934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/>
              <p:nvPr/>
            </p:nvSpPr>
            <p:spPr>
              <a:xfrm>
                <a:off x="2522589" y="3120303"/>
                <a:ext cx="1915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89" y="3120303"/>
                <a:ext cx="1915204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/>
              <p:nvPr/>
            </p:nvSpPr>
            <p:spPr>
              <a:xfrm>
                <a:off x="5417187" y="5682190"/>
                <a:ext cx="2643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7" y="5682190"/>
                <a:ext cx="2643031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/>
              <p:nvPr/>
            </p:nvSpPr>
            <p:spPr>
              <a:xfrm>
                <a:off x="2472686" y="3816483"/>
                <a:ext cx="184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86" y="3816483"/>
                <a:ext cx="1841594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/>
              <p:nvPr/>
            </p:nvSpPr>
            <p:spPr>
              <a:xfrm>
                <a:off x="2219225" y="5855308"/>
                <a:ext cx="2019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25" y="5855308"/>
                <a:ext cx="2019079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9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blipFill>
                <a:blip r:embed="rId2"/>
                <a:stretch>
                  <a:fillRect l="-3038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/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/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/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/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/>
              <p:nvPr/>
            </p:nvSpPr>
            <p:spPr>
              <a:xfrm>
                <a:off x="6030483" y="1342056"/>
                <a:ext cx="211045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83" y="1342056"/>
                <a:ext cx="2110450" cy="507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/>
              <p:nvPr/>
            </p:nvSpPr>
            <p:spPr>
              <a:xfrm>
                <a:off x="205813" y="5512493"/>
                <a:ext cx="240027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3" y="5512493"/>
                <a:ext cx="2400272" cy="5078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/>
              <p:nvPr/>
            </p:nvSpPr>
            <p:spPr>
              <a:xfrm>
                <a:off x="2455353" y="4283908"/>
                <a:ext cx="1915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53" y="4283908"/>
                <a:ext cx="191520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/>
              <p:nvPr/>
            </p:nvSpPr>
            <p:spPr>
              <a:xfrm>
                <a:off x="2455353" y="4827235"/>
                <a:ext cx="184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53" y="4827235"/>
                <a:ext cx="184159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/>
              <p:nvPr/>
            </p:nvSpPr>
            <p:spPr>
              <a:xfrm>
                <a:off x="8418320" y="1342056"/>
                <a:ext cx="2019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20" y="1342056"/>
                <a:ext cx="201907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BFC6AED-092D-D14B-91E8-C98186EBE2A0}"/>
                  </a:ext>
                </a:extLst>
              </p:cNvPr>
              <p:cNvSpPr/>
              <p:nvPr/>
            </p:nvSpPr>
            <p:spPr>
              <a:xfrm>
                <a:off x="5991153" y="649140"/>
                <a:ext cx="298107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BFC6AED-092D-D14B-91E8-C98186EBE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53" y="649140"/>
                <a:ext cx="2981072" cy="507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C2CB9E-5ED4-4444-85F0-6322EC61B42F}"/>
                  </a:ext>
                </a:extLst>
              </p:cNvPr>
              <p:cNvSpPr txBox="1"/>
              <p:nvPr/>
            </p:nvSpPr>
            <p:spPr>
              <a:xfrm>
                <a:off x="6010835" y="2823882"/>
                <a:ext cx="11815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C2CB9E-5ED4-4444-85F0-6322EC61B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35" y="2823882"/>
                <a:ext cx="1181542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A7675-4FA1-C34B-82C6-BABA3062D449}"/>
                  </a:ext>
                </a:extLst>
              </p:cNvPr>
              <p:cNvSpPr txBox="1"/>
              <p:nvPr/>
            </p:nvSpPr>
            <p:spPr>
              <a:xfrm>
                <a:off x="7755483" y="2860092"/>
                <a:ext cx="1025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A7675-4FA1-C34B-82C6-BABA3062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483" y="2860092"/>
                <a:ext cx="10251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9D6685-A221-3D44-BC09-91FE930AF24B}"/>
                  </a:ext>
                </a:extLst>
              </p:cNvPr>
              <p:cNvSpPr txBox="1"/>
              <p:nvPr/>
            </p:nvSpPr>
            <p:spPr>
              <a:xfrm>
                <a:off x="6320118" y="3751729"/>
                <a:ext cx="1504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9D6685-A221-3D44-BC09-91FE930AF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18" y="3751729"/>
                <a:ext cx="15042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851FE6-9BFE-0341-A712-BF06C0601796}"/>
                  </a:ext>
                </a:extLst>
              </p:cNvPr>
              <p:cNvSpPr txBox="1"/>
              <p:nvPr/>
            </p:nvSpPr>
            <p:spPr>
              <a:xfrm>
                <a:off x="255205" y="616559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851FE6-9BFE-0341-A712-BF06C060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5" y="6165591"/>
                <a:ext cx="182992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DB3ADB-3B0C-834A-8F97-F663FE4313DD}"/>
                  </a:ext>
                </a:extLst>
              </p:cNvPr>
              <p:cNvSpPr txBox="1"/>
              <p:nvPr/>
            </p:nvSpPr>
            <p:spPr>
              <a:xfrm>
                <a:off x="6294690" y="4259542"/>
                <a:ext cx="138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DB3ADB-3B0C-834A-8F97-F663FE43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90" y="4259542"/>
                <a:ext cx="138403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6B4650-DB73-A14B-B841-05A51159D9A0}"/>
                  </a:ext>
                </a:extLst>
              </p:cNvPr>
              <p:cNvSpPr txBox="1"/>
              <p:nvPr/>
            </p:nvSpPr>
            <p:spPr>
              <a:xfrm>
                <a:off x="6294690" y="4827235"/>
                <a:ext cx="1713739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6B4650-DB73-A14B-B841-05A51159D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90" y="4827235"/>
                <a:ext cx="1713739" cy="3796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10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656994" y="1160729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4" y="1160729"/>
                <a:ext cx="224324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886977" y="2042679"/>
                <a:ext cx="1140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7" y="2042679"/>
                <a:ext cx="11409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24698" y="237892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8" y="237892"/>
                <a:ext cx="2213683" cy="871201"/>
              </a:xfrm>
              <a:prstGeom prst="rect">
                <a:avLst/>
              </a:prstGeom>
              <a:blipFill>
                <a:blip r:embed="rId4"/>
                <a:stretch>
                  <a:fillRect l="-30682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3856401" y="1591693"/>
                <a:ext cx="1331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01" y="1591693"/>
                <a:ext cx="13314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3007422" y="4971278"/>
                <a:ext cx="210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22" y="4971278"/>
                <a:ext cx="2103012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3806259" y="2103904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59" y="2103904"/>
                <a:ext cx="1381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/>
              <p:nvPr/>
            </p:nvSpPr>
            <p:spPr>
              <a:xfrm>
                <a:off x="431794" y="2662814"/>
                <a:ext cx="2548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4" y="2662814"/>
                <a:ext cx="25487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/>
              <p:nvPr/>
            </p:nvSpPr>
            <p:spPr>
              <a:xfrm>
                <a:off x="286989" y="3456523"/>
                <a:ext cx="1491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9" y="3456523"/>
                <a:ext cx="149162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/>
              <p:nvPr/>
            </p:nvSpPr>
            <p:spPr>
              <a:xfrm>
                <a:off x="266631" y="4433703"/>
                <a:ext cx="380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1" y="4433703"/>
                <a:ext cx="380302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/>
              <p:nvPr/>
            </p:nvSpPr>
            <p:spPr>
              <a:xfrm>
                <a:off x="180488" y="4948047"/>
                <a:ext cx="2633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8" y="4948047"/>
                <a:ext cx="263360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/>
              <p:nvPr/>
            </p:nvSpPr>
            <p:spPr>
              <a:xfrm>
                <a:off x="3127016" y="2943738"/>
                <a:ext cx="1311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16" y="2943738"/>
                <a:ext cx="131170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/>
              <p:nvPr/>
            </p:nvSpPr>
            <p:spPr>
              <a:xfrm>
                <a:off x="3334893" y="1146422"/>
                <a:ext cx="192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3" y="1146422"/>
                <a:ext cx="1923475" cy="369332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/>
              <p:nvPr/>
            </p:nvSpPr>
            <p:spPr>
              <a:xfrm>
                <a:off x="2814094" y="3365619"/>
                <a:ext cx="181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94" y="3365619"/>
                <a:ext cx="18193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/>
              <p:nvPr/>
            </p:nvSpPr>
            <p:spPr>
              <a:xfrm>
                <a:off x="6714373" y="1258939"/>
                <a:ext cx="285777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73" y="1258939"/>
                <a:ext cx="2857770" cy="404983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239455-2AFF-B649-9B8F-A9A978D4E149}"/>
                  </a:ext>
                </a:extLst>
              </p:cNvPr>
              <p:cNvSpPr txBox="1"/>
              <p:nvPr/>
            </p:nvSpPr>
            <p:spPr>
              <a:xfrm>
                <a:off x="2814094" y="3787372"/>
                <a:ext cx="184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239455-2AFF-B649-9B8F-A9A978D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94" y="3787372"/>
                <a:ext cx="1841594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FA2964-8CD0-0A41-B294-6E019F58AE7F}"/>
                  </a:ext>
                </a:extLst>
              </p:cNvPr>
              <p:cNvSpPr/>
              <p:nvPr/>
            </p:nvSpPr>
            <p:spPr>
              <a:xfrm>
                <a:off x="9763440" y="1258939"/>
                <a:ext cx="2016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FA2964-8CD0-0A41-B294-6E019F58A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440" y="1258939"/>
                <a:ext cx="20165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5D6D69-B815-E943-88CD-6FE51360BEBD}"/>
                  </a:ext>
                </a:extLst>
              </p:cNvPr>
              <p:cNvSpPr txBox="1"/>
              <p:nvPr/>
            </p:nvSpPr>
            <p:spPr>
              <a:xfrm>
                <a:off x="6432340" y="2720569"/>
                <a:ext cx="116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5D6D69-B815-E943-88CD-6FE51360B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40" y="2720569"/>
                <a:ext cx="1166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DC5676-94E7-8A42-97BB-A78E801B8AC9}"/>
                  </a:ext>
                </a:extLst>
              </p:cNvPr>
              <p:cNvSpPr txBox="1"/>
              <p:nvPr/>
            </p:nvSpPr>
            <p:spPr>
              <a:xfrm>
                <a:off x="9015785" y="2759072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DC5676-94E7-8A42-97BB-A78E801B8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85" y="2759072"/>
                <a:ext cx="138159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67D3B-4924-CE4F-ACE2-B802F166FE38}"/>
                  </a:ext>
                </a:extLst>
              </p:cNvPr>
              <p:cNvSpPr txBox="1"/>
              <p:nvPr/>
            </p:nvSpPr>
            <p:spPr>
              <a:xfrm>
                <a:off x="6714373" y="1684533"/>
                <a:ext cx="287059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67D3B-4924-CE4F-ACE2-B802F166F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73" y="1684533"/>
                <a:ext cx="2870594" cy="404983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E8108-769D-464A-B047-35A3EF335F8B}"/>
                  </a:ext>
                </a:extLst>
              </p:cNvPr>
              <p:cNvSpPr/>
              <p:nvPr/>
            </p:nvSpPr>
            <p:spPr>
              <a:xfrm>
                <a:off x="9763440" y="1661247"/>
                <a:ext cx="2037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E8108-769D-464A-B047-35A3EF335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440" y="1661247"/>
                <a:ext cx="203760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3A124B-6C87-624D-8284-B286DBD34A2B}"/>
                  </a:ext>
                </a:extLst>
              </p:cNvPr>
              <p:cNvSpPr txBox="1"/>
              <p:nvPr/>
            </p:nvSpPr>
            <p:spPr>
              <a:xfrm>
                <a:off x="286989" y="5835260"/>
                <a:ext cx="1563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3A124B-6C87-624D-8284-B286DBD3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9" y="5835260"/>
                <a:ext cx="15638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CB58B5-F178-1B40-A724-D139BFA8E1DE}"/>
                  </a:ext>
                </a:extLst>
              </p:cNvPr>
              <p:cNvSpPr txBox="1"/>
              <p:nvPr/>
            </p:nvSpPr>
            <p:spPr>
              <a:xfrm>
                <a:off x="2442083" y="5878185"/>
                <a:ext cx="1854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CB58B5-F178-1B40-A724-D139BFA8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83" y="5878185"/>
                <a:ext cx="185454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0D8C0-4F7A-EE4E-9C83-88D99D8BF8C4}"/>
                  </a:ext>
                </a:extLst>
              </p:cNvPr>
              <p:cNvSpPr txBox="1"/>
              <p:nvPr/>
            </p:nvSpPr>
            <p:spPr>
              <a:xfrm>
                <a:off x="2442082" y="6384258"/>
                <a:ext cx="193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𝐾𝐴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0D8C0-4F7A-EE4E-9C83-88D99D8B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82" y="6384258"/>
                <a:ext cx="19337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CA3AA2-16AD-1B48-BD13-3840BE850AA1}"/>
                  </a:ext>
                </a:extLst>
              </p:cNvPr>
              <p:cNvSpPr txBox="1"/>
              <p:nvPr/>
            </p:nvSpPr>
            <p:spPr>
              <a:xfrm>
                <a:off x="6666901" y="3059668"/>
                <a:ext cx="813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CA3AA2-16AD-1B48-BD13-3840BE85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01" y="3059668"/>
                <a:ext cx="81368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0B293-9C19-0B48-AE72-971DB8C7F314}"/>
                  </a:ext>
                </a:extLst>
              </p:cNvPr>
              <p:cNvSpPr txBox="1"/>
              <p:nvPr/>
            </p:nvSpPr>
            <p:spPr>
              <a:xfrm>
                <a:off x="8551491" y="3330854"/>
                <a:ext cx="2937214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0B293-9C19-0B48-AE72-971DB8C7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91" y="3330854"/>
                <a:ext cx="2937214" cy="45845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47E450-49DC-4141-843A-BAB90DA2BDD5}"/>
                  </a:ext>
                </a:extLst>
              </p:cNvPr>
              <p:cNvSpPr/>
              <p:nvPr/>
            </p:nvSpPr>
            <p:spPr>
              <a:xfrm>
                <a:off x="6696803" y="5589806"/>
                <a:ext cx="1703993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47E450-49DC-4141-843A-BAB90DA2B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03" y="5589806"/>
                <a:ext cx="1703993" cy="37965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837159-E869-E445-8667-D17562018D54}"/>
                  </a:ext>
                </a:extLst>
              </p:cNvPr>
              <p:cNvSpPr txBox="1"/>
              <p:nvPr/>
            </p:nvSpPr>
            <p:spPr>
              <a:xfrm>
                <a:off x="8551491" y="3856897"/>
                <a:ext cx="3474349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837159-E869-E445-8667-D17562018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91" y="3856897"/>
                <a:ext cx="3474349" cy="45845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C3CD45-8A58-A54A-813E-0EC9E24BEDDA}"/>
                  </a:ext>
                </a:extLst>
              </p:cNvPr>
              <p:cNvSpPr txBox="1"/>
              <p:nvPr/>
            </p:nvSpPr>
            <p:spPr>
              <a:xfrm>
                <a:off x="8604629" y="4449508"/>
                <a:ext cx="3135345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C3CD45-8A58-A54A-813E-0EC9E24BE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629" y="4449508"/>
                <a:ext cx="3135345" cy="45845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8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B56DB-9BA7-8949-B983-B38183A5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DD6F7-1AF2-3344-A3E5-8B129AAF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004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4BBEC6-1C33-6946-A3CD-33E591377FF4}"/>
                  </a:ext>
                </a:extLst>
              </p:cNvPr>
              <p:cNvSpPr/>
              <p:nvPr/>
            </p:nvSpPr>
            <p:spPr>
              <a:xfrm>
                <a:off x="788349" y="653534"/>
                <a:ext cx="1121525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4BBEC6-1C33-6946-A3CD-33E59137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9" y="653534"/>
                <a:ext cx="1121525" cy="777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9B2946-DA3F-9348-8CAD-E36322DA07FC}"/>
                  </a:ext>
                </a:extLst>
              </p:cNvPr>
              <p:cNvSpPr/>
              <p:nvPr/>
            </p:nvSpPr>
            <p:spPr>
              <a:xfrm>
                <a:off x="2570364" y="653534"/>
                <a:ext cx="1086580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9B2946-DA3F-9348-8CAD-E36322DA0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64" y="653534"/>
                <a:ext cx="1086580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788349" y="1768090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9" y="1768090"/>
                <a:ext cx="1523238" cy="871201"/>
              </a:xfrm>
              <a:prstGeom prst="rect">
                <a:avLst/>
              </a:prstGeom>
              <a:blipFill>
                <a:blip r:embed="rId4"/>
                <a:stretch>
                  <a:fillRect l="-4132" t="-92857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D6B6D-31A9-7D48-B98A-6498DAA5A3D0}"/>
                  </a:ext>
                </a:extLst>
              </p:cNvPr>
              <p:cNvSpPr txBox="1"/>
              <p:nvPr/>
            </p:nvSpPr>
            <p:spPr>
              <a:xfrm>
                <a:off x="1025236" y="3338945"/>
                <a:ext cx="308379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D6B6D-31A9-7D48-B98A-6498DAA5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3338945"/>
                <a:ext cx="3083793" cy="871201"/>
              </a:xfrm>
              <a:prstGeom prst="rect">
                <a:avLst/>
              </a:prstGeom>
              <a:blipFill>
                <a:blip r:embed="rId5"/>
                <a:stretch>
                  <a:fillRect l="-163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71041" cy="2048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71041" cy="2048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1545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1760482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1760482" cy="902555"/>
              </a:xfrm>
              <a:prstGeom prst="rect">
                <a:avLst/>
              </a:prstGeom>
              <a:blipFill>
                <a:blip r:embed="rId8"/>
                <a:stretch>
                  <a:fillRect l="-6475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51147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51147" cy="888513"/>
              </a:xfrm>
              <a:prstGeom prst="rect">
                <a:avLst/>
              </a:prstGeom>
              <a:blipFill>
                <a:blip r:embed="rId9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1023657" y="4364314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57" y="4364314"/>
                <a:ext cx="28085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911074" y="5063968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74" y="5063968"/>
                <a:ext cx="1942775" cy="871201"/>
              </a:xfrm>
              <a:prstGeom prst="rect">
                <a:avLst/>
              </a:prstGeom>
              <a:blipFill>
                <a:blip r:embed="rId11"/>
                <a:stretch>
                  <a:fillRect l="-26144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3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8F4E9-38F1-084A-BCEB-4D37DAE843F7}"/>
                  </a:ext>
                </a:extLst>
              </p:cNvPr>
              <p:cNvSpPr txBox="1"/>
              <p:nvPr/>
            </p:nvSpPr>
            <p:spPr>
              <a:xfrm>
                <a:off x="1177637" y="1094510"/>
                <a:ext cx="1837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8F4E9-38F1-084A-BCEB-4D37DAE8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7" y="1094510"/>
                <a:ext cx="18374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625FF-7B9A-E84A-96CC-EB7B5754FD54}"/>
                  </a:ext>
                </a:extLst>
              </p:cNvPr>
              <p:cNvSpPr txBox="1"/>
              <p:nvPr/>
            </p:nvSpPr>
            <p:spPr>
              <a:xfrm>
                <a:off x="831273" y="2119745"/>
                <a:ext cx="3024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𝑊𝑧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625FF-7B9A-E84A-96CC-EB7B5754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2119745"/>
                <a:ext cx="302493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48D68-FE12-F04F-A43F-B01E03AAC189}"/>
                  </a:ext>
                </a:extLst>
              </p:cNvPr>
              <p:cNvSpPr txBox="1"/>
              <p:nvPr/>
            </p:nvSpPr>
            <p:spPr>
              <a:xfrm>
                <a:off x="5306291" y="632845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48D68-FE12-F04F-A43F-B01E03AA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91" y="632845"/>
                <a:ext cx="3253648" cy="923330"/>
              </a:xfrm>
              <a:prstGeom prst="rect">
                <a:avLst/>
              </a:prstGeom>
              <a:blipFill>
                <a:blip r:embed="rId4"/>
                <a:stretch>
                  <a:fillRect t="-2703" r="-389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A0797-1F76-B441-93E3-796FD46B8B83}"/>
                  </a:ext>
                </a:extLst>
              </p:cNvPr>
              <p:cNvSpPr txBox="1"/>
              <p:nvPr/>
            </p:nvSpPr>
            <p:spPr>
              <a:xfrm>
                <a:off x="5597236" y="1750413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A0797-1F76-B441-93E3-796FD46B8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1750413"/>
                <a:ext cx="1630126" cy="369332"/>
              </a:xfrm>
              <a:prstGeom prst="rect">
                <a:avLst/>
              </a:prstGeom>
              <a:blipFill>
                <a:blip r:embed="rId5"/>
                <a:stretch>
                  <a:fillRect t="-6667" r="-155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3374B-6083-FE4B-96EF-E3FF9D11AD86}"/>
                  </a:ext>
                </a:extLst>
              </p:cNvPr>
              <p:cNvSpPr txBox="1"/>
              <p:nvPr/>
            </p:nvSpPr>
            <p:spPr>
              <a:xfrm>
                <a:off x="5597236" y="2535243"/>
                <a:ext cx="17895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3374B-6083-FE4B-96EF-E3FF9D1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2535243"/>
                <a:ext cx="1789529" cy="1200329"/>
              </a:xfrm>
              <a:prstGeom prst="rect">
                <a:avLst/>
              </a:prstGeom>
              <a:blipFill>
                <a:blip r:embed="rId6"/>
                <a:stretch>
                  <a:fillRect t="-2105" r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86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5681424" y="802516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24" y="802516"/>
                <a:ext cx="1523238" cy="871201"/>
              </a:xfrm>
              <a:prstGeom prst="rect">
                <a:avLst/>
              </a:prstGeom>
              <a:blipFill>
                <a:blip r:embed="rId3"/>
                <a:stretch>
                  <a:fillRect l="-4132" t="-91429" r="-9091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6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3259172" y="802517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72" y="802517"/>
                <a:ext cx="1942775" cy="871201"/>
              </a:xfrm>
              <a:prstGeom prst="rect">
                <a:avLst/>
              </a:prstGeom>
              <a:blipFill>
                <a:blip r:embed="rId9"/>
                <a:stretch>
                  <a:fillRect l="-25974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130665-90D0-E548-BCEA-CE556AAB8185}"/>
                  </a:ext>
                </a:extLst>
              </p:cNvPr>
              <p:cNvSpPr txBox="1"/>
              <p:nvPr/>
            </p:nvSpPr>
            <p:spPr>
              <a:xfrm>
                <a:off x="140959" y="1858697"/>
                <a:ext cx="30591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130665-90D0-E548-BCEA-CE556AAB8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9" y="1858697"/>
                <a:ext cx="3059171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66AB4-C54F-1743-BCF8-2002BF8D5D33}"/>
                  </a:ext>
                </a:extLst>
              </p:cNvPr>
              <p:cNvSpPr txBox="1"/>
              <p:nvPr/>
            </p:nvSpPr>
            <p:spPr>
              <a:xfrm>
                <a:off x="356339" y="890450"/>
                <a:ext cx="2423356" cy="865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66AB4-C54F-1743-BCF8-2002BF8D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" y="890450"/>
                <a:ext cx="2423356" cy="8657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/>
              <p:nvPr/>
            </p:nvSpPr>
            <p:spPr>
              <a:xfrm>
                <a:off x="3591941" y="1878359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41" y="1878359"/>
                <a:ext cx="2126929" cy="646331"/>
              </a:xfrm>
              <a:prstGeom prst="rect">
                <a:avLst/>
              </a:prstGeom>
              <a:blipFill>
                <a:blip r:embed="rId1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455893-8300-5045-B37B-656C358A8D25}"/>
                  </a:ext>
                </a:extLst>
              </p:cNvPr>
              <p:cNvSpPr txBox="1"/>
              <p:nvPr/>
            </p:nvSpPr>
            <p:spPr>
              <a:xfrm>
                <a:off x="155313" y="2976985"/>
                <a:ext cx="95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455893-8300-5045-B37B-656C358A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3" y="2976985"/>
                <a:ext cx="953402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19C76-5F97-3846-9517-F61F0BB415B4}"/>
                  </a:ext>
                </a:extLst>
              </p:cNvPr>
              <p:cNvSpPr txBox="1"/>
              <p:nvPr/>
            </p:nvSpPr>
            <p:spPr>
              <a:xfrm>
                <a:off x="1623166" y="2976857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모델 매개변수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19C76-5F97-3846-9517-F61F0BB41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66" y="2976857"/>
                <a:ext cx="2114681" cy="369332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16757D-0FE2-F14A-B257-58DE8977BB28}"/>
                  </a:ext>
                </a:extLst>
              </p:cNvPr>
              <p:cNvSpPr txBox="1"/>
              <p:nvPr/>
            </p:nvSpPr>
            <p:spPr>
              <a:xfrm>
                <a:off x="75633" y="3618583"/>
                <a:ext cx="3127523" cy="1841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ko-KR" b="0" dirty="0"/>
              </a:p>
              <a:p>
                <a:r>
                  <a:rPr kumimoji="1" lang="en-US" altLang="ko-KR" b="0" dirty="0"/>
                  <a:t> </a:t>
                </a: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16757D-0FE2-F14A-B257-58DE8977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" y="3618583"/>
                <a:ext cx="3127523" cy="1841914"/>
              </a:xfrm>
              <a:prstGeom prst="rect">
                <a:avLst/>
              </a:prstGeom>
              <a:blipFill>
                <a:blip r:embed="rId15"/>
                <a:stretch>
                  <a:fillRect t="-22603" b="-404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03F5BE-290A-0141-A09F-BFED5A2CC859}"/>
                  </a:ext>
                </a:extLst>
              </p:cNvPr>
              <p:cNvSpPr txBox="1"/>
              <p:nvPr/>
            </p:nvSpPr>
            <p:spPr>
              <a:xfrm>
                <a:off x="3945252" y="2966821"/>
                <a:ext cx="3401829" cy="212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03F5BE-290A-0141-A09F-BFED5A2C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52" y="2966821"/>
                <a:ext cx="3401829" cy="2121415"/>
              </a:xfrm>
              <a:prstGeom prst="rect">
                <a:avLst/>
              </a:prstGeom>
              <a:blipFill>
                <a:blip r:embed="rId16"/>
                <a:stretch>
                  <a:fillRect t="-10119" b="-3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A1D00-53C6-0246-82DB-47214E2E987E}"/>
                  </a:ext>
                </a:extLst>
              </p:cNvPr>
              <p:cNvSpPr txBox="1"/>
              <p:nvPr/>
            </p:nvSpPr>
            <p:spPr>
              <a:xfrm>
                <a:off x="356339" y="5713885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A1D00-53C6-0246-82DB-47214E2E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" y="5713885"/>
                <a:ext cx="2561086" cy="676532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091359-3328-504A-9154-4BDCC37CFDA8}"/>
                  </a:ext>
                </a:extLst>
              </p:cNvPr>
              <p:cNvSpPr txBox="1"/>
              <p:nvPr/>
            </p:nvSpPr>
            <p:spPr>
              <a:xfrm>
                <a:off x="2881532" y="5786496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091359-3328-504A-9154-4BDCC37C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32" y="5786496"/>
                <a:ext cx="2154757" cy="651525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61C9B-C3C9-1148-995B-F9B3B3484170}"/>
                  </a:ext>
                </a:extLst>
              </p:cNvPr>
              <p:cNvSpPr txBox="1"/>
              <p:nvPr/>
            </p:nvSpPr>
            <p:spPr>
              <a:xfrm>
                <a:off x="5346428" y="5941191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61C9B-C3C9-1148-995B-F9B3B3484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8" y="5941191"/>
                <a:ext cx="2193229" cy="369332"/>
              </a:xfrm>
              <a:prstGeom prst="rect">
                <a:avLst/>
              </a:prstGeom>
              <a:blipFill>
                <a:blip r:embed="rId1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338F59-AED9-EC42-AC36-88EF8AFD8C4E}"/>
                  </a:ext>
                </a:extLst>
              </p:cNvPr>
              <p:cNvSpPr txBox="1"/>
              <p:nvPr/>
            </p:nvSpPr>
            <p:spPr>
              <a:xfrm>
                <a:off x="5367634" y="5568102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338F59-AED9-EC42-AC36-88EF8AFD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34" y="5568102"/>
                <a:ext cx="1514582" cy="36933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6E6CC-63F8-C24F-B3E3-ED03FB9052AF}"/>
                  </a:ext>
                </a:extLst>
              </p:cNvPr>
              <p:cNvSpPr txBox="1"/>
              <p:nvPr/>
            </p:nvSpPr>
            <p:spPr>
              <a:xfrm>
                <a:off x="5346428" y="5169729"/>
                <a:ext cx="2049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6E6CC-63F8-C24F-B3E3-ED03FB90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8" y="5169729"/>
                <a:ext cx="2049215" cy="369332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9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FAC3C-F7A0-284C-9724-CF959C54B25C}"/>
                  </a:ext>
                </a:extLst>
              </p:cNvPr>
              <p:cNvSpPr txBox="1"/>
              <p:nvPr/>
            </p:nvSpPr>
            <p:spPr>
              <a:xfrm>
                <a:off x="248054" y="2185822"/>
                <a:ext cx="95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FAC3C-F7A0-284C-9724-CF959C54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4" y="2185822"/>
                <a:ext cx="95340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B2B-A3D4-A747-AFD4-12996AB92DA7}"/>
                  </a:ext>
                </a:extLst>
              </p:cNvPr>
              <p:cNvSpPr txBox="1"/>
              <p:nvPr/>
            </p:nvSpPr>
            <p:spPr>
              <a:xfrm>
                <a:off x="1770009" y="2185822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모델 매개변수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B2B-A3D4-A747-AFD4-12996AB9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09" y="2185822"/>
                <a:ext cx="211468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40AB7-FA3F-9C46-858C-0F19FD2DBE49}"/>
                  </a:ext>
                </a:extLst>
              </p:cNvPr>
              <p:cNvSpPr txBox="1"/>
              <p:nvPr/>
            </p:nvSpPr>
            <p:spPr>
              <a:xfrm>
                <a:off x="69094" y="2810030"/>
                <a:ext cx="3401829" cy="212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40AB7-FA3F-9C46-858C-0F19FD2D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" y="2810030"/>
                <a:ext cx="3401829" cy="2121415"/>
              </a:xfrm>
              <a:prstGeom prst="rect">
                <a:avLst/>
              </a:prstGeom>
              <a:blipFill>
                <a:blip r:embed="rId5"/>
                <a:stretch>
                  <a:fillRect t="-10119" b="-32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9A0C1-3935-0C4D-AD38-4FC6C8D1F647}"/>
                  </a:ext>
                </a:extLst>
              </p:cNvPr>
              <p:cNvSpPr txBox="1"/>
              <p:nvPr/>
            </p:nvSpPr>
            <p:spPr>
              <a:xfrm>
                <a:off x="5002674" y="1168674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9A0C1-3935-0C4D-AD38-4FC6C8D1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74" y="1168674"/>
                <a:ext cx="2561086" cy="67653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E1D-C441-CC4D-AF17-6337F6B9BFB5}"/>
                  </a:ext>
                </a:extLst>
              </p:cNvPr>
              <p:cNvSpPr txBox="1"/>
              <p:nvPr/>
            </p:nvSpPr>
            <p:spPr>
              <a:xfrm>
                <a:off x="7563760" y="1150397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E1D-C441-CC4D-AF17-6337F6B9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0" y="1150397"/>
                <a:ext cx="2154757" cy="65152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DEF09-D625-1C4A-9E05-F05B79181C3A}"/>
                  </a:ext>
                </a:extLst>
              </p:cNvPr>
              <p:cNvSpPr txBox="1"/>
              <p:nvPr/>
            </p:nvSpPr>
            <p:spPr>
              <a:xfrm>
                <a:off x="9778795" y="1816490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DEF09-D625-1C4A-9E05-F05B7918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795" y="1816490"/>
                <a:ext cx="2193229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13379-9919-E046-8DC6-2DF212813BCA}"/>
                  </a:ext>
                </a:extLst>
              </p:cNvPr>
              <p:cNvSpPr txBox="1"/>
              <p:nvPr/>
            </p:nvSpPr>
            <p:spPr>
              <a:xfrm>
                <a:off x="9800001" y="1443401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13379-9919-E046-8DC6-2DF21281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001" y="1443401"/>
                <a:ext cx="15145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D04E0-FF53-1E43-974C-A584895488CC}"/>
                  </a:ext>
                </a:extLst>
              </p:cNvPr>
              <p:cNvSpPr txBox="1"/>
              <p:nvPr/>
            </p:nvSpPr>
            <p:spPr>
              <a:xfrm>
                <a:off x="9778795" y="1045028"/>
                <a:ext cx="2247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D04E0-FF53-1E43-974C-A5848954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795" y="1045028"/>
                <a:ext cx="2247988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8743C-69EB-674B-9BF3-37B26B518420}"/>
                  </a:ext>
                </a:extLst>
              </p:cNvPr>
              <p:cNvSpPr txBox="1"/>
              <p:nvPr/>
            </p:nvSpPr>
            <p:spPr>
              <a:xfrm>
                <a:off x="4068829" y="4092354"/>
                <a:ext cx="3282437" cy="835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8743C-69EB-674B-9BF3-37B26B51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29" y="4092354"/>
                <a:ext cx="3282437" cy="835357"/>
              </a:xfrm>
              <a:prstGeom prst="rect">
                <a:avLst/>
              </a:prstGeom>
              <a:blipFill>
                <a:blip r:embed="rId11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B2DABE-A6D9-B34C-A459-514E782EB747}"/>
              </a:ext>
            </a:extLst>
          </p:cNvPr>
          <p:cNvSpPr txBox="1"/>
          <p:nvPr/>
        </p:nvSpPr>
        <p:spPr>
          <a:xfrm>
            <a:off x="4330346" y="376630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E35B1-982E-2B42-8FA4-FA533DE18060}"/>
                  </a:ext>
                </a:extLst>
              </p:cNvPr>
              <p:cNvSpPr txBox="1"/>
              <p:nvPr/>
            </p:nvSpPr>
            <p:spPr>
              <a:xfrm>
                <a:off x="4836603" y="2810030"/>
                <a:ext cx="2514663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E35B1-982E-2B42-8FA4-FA533DE18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03" y="2810030"/>
                <a:ext cx="2514663" cy="763029"/>
              </a:xfrm>
              <a:prstGeom prst="rect">
                <a:avLst/>
              </a:prstGeom>
              <a:blipFill>
                <a:blip r:embed="rId12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6CEF9-369E-1941-8BCD-31407D265D86}"/>
                  </a:ext>
                </a:extLst>
              </p:cNvPr>
              <p:cNvSpPr txBox="1"/>
              <p:nvPr/>
            </p:nvSpPr>
            <p:spPr>
              <a:xfrm>
                <a:off x="0" y="1025339"/>
                <a:ext cx="30591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6CEF9-369E-1941-8BCD-31407D26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5339"/>
                <a:ext cx="3059171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7703CF-1B02-D949-9FF4-6CF8E7448D3C}"/>
                  </a:ext>
                </a:extLst>
              </p:cNvPr>
              <p:cNvSpPr txBox="1"/>
              <p:nvPr/>
            </p:nvSpPr>
            <p:spPr>
              <a:xfrm>
                <a:off x="2794261" y="1091194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7703CF-1B02-D949-9FF4-6CF8E7448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61" y="1091194"/>
                <a:ext cx="2126929" cy="646331"/>
              </a:xfrm>
              <a:prstGeom prst="rect">
                <a:avLst/>
              </a:prstGeom>
              <a:blipFill>
                <a:blip r:embed="rId1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C95E78-B817-F949-86E0-709F551667F9}"/>
                  </a:ext>
                </a:extLst>
              </p:cNvPr>
              <p:cNvSpPr txBox="1"/>
              <p:nvPr/>
            </p:nvSpPr>
            <p:spPr>
              <a:xfrm>
                <a:off x="8384182" y="2736252"/>
                <a:ext cx="3587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확률의 법칙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합의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곱의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C95E78-B817-F949-86E0-709F5516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82" y="2736252"/>
                <a:ext cx="3587842" cy="923330"/>
              </a:xfrm>
              <a:prstGeom prst="rect">
                <a:avLst/>
              </a:prstGeom>
              <a:blipFill>
                <a:blip r:embed="rId15"/>
                <a:stretch>
                  <a:fillRect l="-1413" t="-13514" b="-37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0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/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F83346-F0E2-4743-893A-C8FF5BF2AE2B}"/>
              </a:ext>
            </a:extLst>
          </p:cNvPr>
          <p:cNvSpPr txBox="1"/>
          <p:nvPr/>
        </p:nvSpPr>
        <p:spPr>
          <a:xfrm>
            <a:off x="684777" y="123967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/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/>
              <p:nvPr/>
            </p:nvSpPr>
            <p:spPr>
              <a:xfrm>
                <a:off x="6703744" y="2522411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44" y="2522411"/>
                <a:ext cx="3326232" cy="774636"/>
              </a:xfrm>
              <a:prstGeom prst="rect">
                <a:avLst/>
              </a:prstGeom>
              <a:blipFill>
                <a:blip r:embed="rId4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/>
              <p:nvPr/>
            </p:nvSpPr>
            <p:spPr>
              <a:xfrm>
                <a:off x="6848123" y="3898599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23" y="3898599"/>
                <a:ext cx="3664721" cy="767903"/>
              </a:xfrm>
              <a:prstGeom prst="rect">
                <a:avLst/>
              </a:prstGeom>
              <a:blipFill>
                <a:blip r:embed="rId5"/>
                <a:stretch>
                  <a:fillRect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A19B7-0A85-694F-BF1A-C454418EF7DC}"/>
                  </a:ext>
                </a:extLst>
              </p:cNvPr>
              <p:cNvSpPr txBox="1"/>
              <p:nvPr/>
            </p:nvSpPr>
            <p:spPr>
              <a:xfrm>
                <a:off x="1167063" y="2882140"/>
                <a:ext cx="14830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A19B7-0A85-694F-BF1A-C454418EF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3" y="2882140"/>
                <a:ext cx="1483098" cy="404983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/>
              <p:nvPr/>
            </p:nvSpPr>
            <p:spPr>
              <a:xfrm>
                <a:off x="986590" y="3821687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3821687"/>
                <a:ext cx="3023072" cy="523157"/>
              </a:xfrm>
              <a:prstGeom prst="rect">
                <a:avLst/>
              </a:prstGeom>
              <a:blipFill>
                <a:blip r:embed="rId7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A14F1-B7F0-F543-8F9E-8D59896CB383}"/>
              </a:ext>
            </a:extLst>
          </p:cNvPr>
          <p:cNvSpPr txBox="1"/>
          <p:nvPr/>
        </p:nvSpPr>
        <p:spPr>
          <a:xfrm>
            <a:off x="4876" y="2857016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9AD06-B2B9-5B40-9CE2-CF1E08A29A4C}"/>
              </a:ext>
            </a:extLst>
          </p:cNvPr>
          <p:cNvSpPr/>
          <p:nvPr/>
        </p:nvSpPr>
        <p:spPr>
          <a:xfrm>
            <a:off x="0" y="3898599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/>
              <p:nvPr/>
            </p:nvSpPr>
            <p:spPr>
              <a:xfrm>
                <a:off x="181815" y="4584434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4584434"/>
                <a:ext cx="4365298" cy="763029"/>
              </a:xfrm>
              <a:prstGeom prst="rect">
                <a:avLst/>
              </a:prstGeom>
              <a:blipFill>
                <a:blip r:embed="rId8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/>
              <p:nvPr/>
            </p:nvSpPr>
            <p:spPr>
              <a:xfrm>
                <a:off x="4009662" y="2548976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62" y="2548976"/>
                <a:ext cx="2249975" cy="404983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25905-7AD3-3244-BB08-4569F116F7D9}"/>
                  </a:ext>
                </a:extLst>
              </p:cNvPr>
              <p:cNvSpPr txBox="1"/>
              <p:nvPr/>
            </p:nvSpPr>
            <p:spPr>
              <a:xfrm>
                <a:off x="7032307" y="5615105"/>
                <a:ext cx="329635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25905-7AD3-3244-BB08-4569F116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307" y="5615105"/>
                <a:ext cx="3296352" cy="774636"/>
              </a:xfrm>
              <a:prstGeom prst="rect">
                <a:avLst/>
              </a:prstGeom>
              <a:blipFill>
                <a:blip r:embed="rId10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/>
              <p:nvPr/>
            </p:nvSpPr>
            <p:spPr>
              <a:xfrm>
                <a:off x="144380" y="771638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771638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515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73B9A-3B85-E24E-941C-318AB6D11BE2}"/>
              </a:ext>
            </a:extLst>
          </p:cNvPr>
          <p:cNvSpPr txBox="1"/>
          <p:nvPr/>
        </p:nvSpPr>
        <p:spPr>
          <a:xfrm>
            <a:off x="405897" y="4455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 수식 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/>
              <p:nvPr/>
            </p:nvSpPr>
            <p:spPr>
              <a:xfrm>
                <a:off x="3613314" y="804659"/>
                <a:ext cx="1505990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14" y="804659"/>
                <a:ext cx="1505990" cy="763029"/>
              </a:xfrm>
              <a:prstGeom prst="rect">
                <a:avLst/>
              </a:prstGeom>
              <a:blipFill>
                <a:blip r:embed="rId3"/>
                <a:stretch>
                  <a:fillRect l="-47899"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/>
              <p:nvPr/>
            </p:nvSpPr>
            <p:spPr>
              <a:xfrm>
                <a:off x="68180" y="1775211"/>
                <a:ext cx="7702173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1775211"/>
                <a:ext cx="7702173" cy="829073"/>
              </a:xfrm>
              <a:prstGeom prst="rect">
                <a:avLst/>
              </a:prstGeom>
              <a:blipFill>
                <a:blip r:embed="rId4"/>
                <a:stretch>
                  <a:fillRect l="-4605" t="-103030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/>
              <p:nvPr/>
            </p:nvSpPr>
            <p:spPr>
              <a:xfrm>
                <a:off x="68180" y="3098980"/>
                <a:ext cx="5635069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3098980"/>
                <a:ext cx="5635069" cy="767903"/>
              </a:xfrm>
              <a:prstGeom prst="rect">
                <a:avLst/>
              </a:prstGeom>
              <a:blipFill>
                <a:blip r:embed="rId5"/>
                <a:stretch>
                  <a:fillRect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/>
              <p:nvPr/>
            </p:nvSpPr>
            <p:spPr>
              <a:xfrm>
                <a:off x="6096000" y="3153329"/>
                <a:ext cx="3155351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3329"/>
                <a:ext cx="3155351" cy="68326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1482D-A3A9-6B46-A17B-6390E9707F3A}"/>
                  </a:ext>
                </a:extLst>
              </p:cNvPr>
              <p:cNvSpPr txBox="1"/>
              <p:nvPr/>
            </p:nvSpPr>
            <p:spPr>
              <a:xfrm>
                <a:off x="8355504" y="1679773"/>
                <a:ext cx="3587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확률의 법칙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합의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곱의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1482D-A3A9-6B46-A17B-6390E9707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4" y="1679773"/>
                <a:ext cx="3587842" cy="923330"/>
              </a:xfrm>
              <a:prstGeom prst="rect">
                <a:avLst/>
              </a:prstGeom>
              <a:blipFill>
                <a:blip r:embed="rId7"/>
                <a:stretch>
                  <a:fillRect l="-1413" t="-16438" b="-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/>
              <p:nvPr/>
            </p:nvSpPr>
            <p:spPr>
              <a:xfrm>
                <a:off x="405897" y="4026783"/>
                <a:ext cx="10867270" cy="778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7" y="4026783"/>
                <a:ext cx="10867270" cy="778290"/>
              </a:xfrm>
              <a:prstGeom prst="rect">
                <a:avLst/>
              </a:prstGeom>
              <a:blipFill>
                <a:blip r:embed="rId8"/>
                <a:stretch>
                  <a:fillRect t="-116129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105CF-578B-CB46-8FB8-2A9CA3E1C580}"/>
                  </a:ext>
                </a:extLst>
              </p:cNvPr>
              <p:cNvSpPr txBox="1"/>
              <p:nvPr/>
            </p:nvSpPr>
            <p:spPr>
              <a:xfrm>
                <a:off x="405897" y="4995263"/>
                <a:ext cx="270837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105CF-578B-CB46-8FB8-2A9CA3E1C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7" y="4995263"/>
                <a:ext cx="2708370" cy="767903"/>
              </a:xfrm>
              <a:prstGeom prst="rect">
                <a:avLst/>
              </a:prstGeom>
              <a:blipFill>
                <a:blip r:embed="rId9"/>
                <a:stretch>
                  <a:fillRect l="-9813"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53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/>
              <p:nvPr/>
            </p:nvSpPr>
            <p:spPr>
              <a:xfrm>
                <a:off x="144380" y="771638"/>
                <a:ext cx="416248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771638"/>
                <a:ext cx="4162486" cy="871264"/>
              </a:xfrm>
              <a:prstGeom prst="rect">
                <a:avLst/>
              </a:prstGeom>
              <a:blipFill>
                <a:blip r:embed="rId2"/>
                <a:stretch>
                  <a:fillRect l="-16413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73B9A-3B85-E24E-941C-318AB6D11BE2}"/>
              </a:ext>
            </a:extLst>
          </p:cNvPr>
          <p:cNvSpPr txBox="1"/>
          <p:nvPr/>
        </p:nvSpPr>
        <p:spPr>
          <a:xfrm>
            <a:off x="405897" y="4455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 수식 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/>
              <p:nvPr/>
            </p:nvSpPr>
            <p:spPr>
              <a:xfrm>
                <a:off x="4590010" y="852282"/>
                <a:ext cx="15756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10" y="852282"/>
                <a:ext cx="1575688" cy="764568"/>
              </a:xfrm>
              <a:prstGeom prst="rect">
                <a:avLst/>
              </a:prstGeom>
              <a:blipFill>
                <a:blip r:embed="rId3"/>
                <a:stretch>
                  <a:fillRect l="-44000" t="-119672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/>
              <p:nvPr/>
            </p:nvSpPr>
            <p:spPr>
              <a:xfrm>
                <a:off x="68180" y="1775211"/>
                <a:ext cx="964232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1775211"/>
                <a:ext cx="9642320" cy="871264"/>
              </a:xfrm>
              <a:prstGeom prst="rect">
                <a:avLst/>
              </a:prstGeom>
              <a:blipFill>
                <a:blip r:embed="rId4"/>
                <a:stretch>
                  <a:fillRect l="-6833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/>
              <p:nvPr/>
            </p:nvSpPr>
            <p:spPr>
              <a:xfrm>
                <a:off x="68180" y="3098980"/>
                <a:ext cx="745729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3098980"/>
                <a:ext cx="7457298" cy="871264"/>
              </a:xfrm>
              <a:prstGeom prst="rect">
                <a:avLst/>
              </a:prstGeom>
              <a:blipFill>
                <a:blip r:embed="rId5"/>
                <a:stretch>
                  <a:fillRect l="-882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/>
              <p:nvPr/>
            </p:nvSpPr>
            <p:spPr>
              <a:xfrm>
                <a:off x="7391499" y="768413"/>
                <a:ext cx="3458383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99" y="768413"/>
                <a:ext cx="3458383" cy="68345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/>
              <p:nvPr/>
            </p:nvSpPr>
            <p:spPr>
              <a:xfrm>
                <a:off x="281753" y="3987117"/>
                <a:ext cx="1191024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" y="3987117"/>
                <a:ext cx="11910247" cy="871264"/>
              </a:xfrm>
              <a:prstGeom prst="rect">
                <a:avLst/>
              </a:prstGeom>
              <a:blipFill>
                <a:blip r:embed="rId7"/>
                <a:stretch>
                  <a:fillRect l="-3514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A5B9BF-009F-0242-9692-8CC48FFA71A0}"/>
                  </a:ext>
                </a:extLst>
              </p:cNvPr>
              <p:cNvSpPr txBox="1"/>
              <p:nvPr/>
            </p:nvSpPr>
            <p:spPr>
              <a:xfrm>
                <a:off x="281753" y="4875254"/>
                <a:ext cx="656282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A5B9BF-009F-0242-9692-8CC48FFA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" y="4875254"/>
                <a:ext cx="6562822" cy="871264"/>
              </a:xfrm>
              <a:prstGeom prst="rect">
                <a:avLst/>
              </a:prstGeom>
              <a:blipFill>
                <a:blip r:embed="rId8"/>
                <a:stretch>
                  <a:fillRect l="-6564"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9236</TotalTime>
  <Words>1986</Words>
  <Application>Microsoft Macintosh PowerPoint</Application>
  <PresentationFormat>와이드스크린</PresentationFormat>
  <Paragraphs>405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75</cp:revision>
  <dcterms:created xsi:type="dcterms:W3CDTF">2019-09-04T02:55:24Z</dcterms:created>
  <dcterms:modified xsi:type="dcterms:W3CDTF">2019-10-03T05:41:49Z</dcterms:modified>
</cp:coreProperties>
</file>