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2" r:id="rId4"/>
    <p:sldId id="274" r:id="rId5"/>
    <p:sldId id="273" r:id="rId6"/>
    <p:sldId id="275" r:id="rId7"/>
    <p:sldId id="266" r:id="rId8"/>
    <p:sldId id="270" r:id="rId9"/>
    <p:sldId id="271" r:id="rId10"/>
    <p:sldId id="267" r:id="rId11"/>
    <p:sldId id="268" r:id="rId12"/>
    <p:sldId id="276" r:id="rId13"/>
    <p:sldId id="257" r:id="rId14"/>
    <p:sldId id="258" r:id="rId15"/>
    <p:sldId id="261" r:id="rId16"/>
    <p:sldId id="262" r:id="rId17"/>
    <p:sldId id="259" r:id="rId18"/>
    <p:sldId id="260" r:id="rId19"/>
    <p:sldId id="277" r:id="rId20"/>
    <p:sldId id="263" r:id="rId21"/>
    <p:sldId id="264" r:id="rId22"/>
    <p:sldId id="280" r:id="rId23"/>
    <p:sldId id="279" r:id="rId24"/>
    <p:sldId id="278" r:id="rId25"/>
    <p:sldId id="265" r:id="rId26"/>
    <p:sldId id="284" r:id="rId27"/>
    <p:sldId id="285" r:id="rId28"/>
    <p:sldId id="281" r:id="rId29"/>
    <p:sldId id="286" r:id="rId30"/>
    <p:sldId id="287" r:id="rId31"/>
    <p:sldId id="288" r:id="rId32"/>
    <p:sldId id="289" r:id="rId33"/>
    <p:sldId id="282" r:id="rId34"/>
    <p:sldId id="283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heeyong" initials="kh" lastIdx="1" clrIdx="0">
    <p:extLst>
      <p:ext uri="{19B8F6BF-5375-455C-9EA6-DF929625EA0E}">
        <p15:presenceInfo xmlns:p15="http://schemas.microsoft.com/office/powerpoint/2012/main" userId="c52b86eff6ff5b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4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3"/>
    <p:restoredTop sz="94617"/>
  </p:normalViewPr>
  <p:slideViewPr>
    <p:cSldViewPr snapToGrid="0" snapToObjects="1">
      <p:cViewPr varScale="1">
        <p:scale>
          <a:sx n="147" d="100"/>
          <a:sy n="147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1ED68-8DFA-5443-92E3-319005F1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FE270C-04CD-B44B-9DAB-E242F17C5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3E5D9-D528-3A47-960A-BDFDFA0A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3CA9-85F3-5446-A354-A0522B0E31C8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1E751-65DC-ED48-BD6A-E7B79B98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C3839-4631-844E-B57F-C90F1536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F555-F181-7D42-A829-7D2C430ED8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41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64840-862D-A340-B914-80C4DF9C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A32C1D-53FA-BD4D-ADD2-D0A5499B9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69533-F3E0-CD40-B4DE-491B0B43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3CA9-85F3-5446-A354-A0522B0E31C8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2384AB-2B4F-D949-AE60-2E322935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B9A70-0FDA-D347-9060-D09AD090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F555-F181-7D42-A829-7D2C430ED8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62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677841-35AA-1D4C-9EFE-8A40974BD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6B3116-61DE-9C43-B9A5-96F3E9954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3687D-9815-604D-BFEE-DEB49671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3CA9-85F3-5446-A354-A0522B0E31C8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4BB1A-0AEE-8E4A-8D64-A757FB75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6C9CB-C193-9644-8635-F39B92A3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F555-F181-7D42-A829-7D2C430ED8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484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31118-34EB-E444-9FE8-DFC1CEB6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F2F00-6B39-EF4D-872D-B43B497F3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D7076-B7BE-564B-9C23-44BB7C79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3CA9-85F3-5446-A354-A0522B0E31C8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4378C-53F5-5A44-87C9-554E2CF8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48467-BC05-0949-AD92-1E480E3C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F555-F181-7D42-A829-7D2C430ED8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844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67871-F409-0E41-A6FD-577873FB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3CBD9-4907-8A4C-B518-EAD8843DB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FF4C0-8C4B-5142-BCCC-F8FA4793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3CA9-85F3-5446-A354-A0522B0E31C8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01383-30D6-5E4A-B5DF-C1F5D668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0EE23-D1A1-0345-91CC-72045B7C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F555-F181-7D42-A829-7D2C430ED8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31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08857-29C4-D14F-98DF-3D2D5810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87499-CB4F-D54C-A2D0-471BD7729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6440E7-1C4D-4C44-8970-B8CA0C569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75C92-0A74-BA4B-9E9B-0BBC61CB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3CA9-85F3-5446-A354-A0522B0E31C8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62F749-BA51-8F4A-BE2B-AE55F7CD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D6FB7-04B8-A445-8780-6D64907B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F555-F181-7D42-A829-7D2C430ED8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25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9B40C-A2AA-4A49-9CF8-282B1C65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88187-AE7D-3E4A-9709-57856B3CB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F4981E-FF2C-864E-AADA-EB3D900FC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64EF7E-3F59-DD4C-9A76-CC33843BB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FC044E-B30D-0D43-9409-19B98E07A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9429E3-1F3D-5D48-AAB2-B6630B1A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3CA9-85F3-5446-A354-A0522B0E31C8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EEABF8-EF97-744A-ADEC-D34FE1E9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4077CA-B9CC-254A-A2FB-CFBB3305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F555-F181-7D42-A829-7D2C430ED8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23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B7D72-95EA-C749-A887-54216906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CE8F9E-0509-1F46-AEA6-EB8B09E7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3CA9-85F3-5446-A354-A0522B0E31C8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DA1F21-5207-D740-BCD3-12019A2F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37847A-8CF2-7542-9A78-14E69E92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F555-F181-7D42-A829-7D2C430ED8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40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43F07-4C3B-7748-BF2F-FFAF5C77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3CA9-85F3-5446-A354-A0522B0E31C8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461FEC-066A-8D41-BE43-DEC9F947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AC11D2-1884-D744-9DF3-152A661A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F555-F181-7D42-A829-7D2C430ED8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264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A2ABB-0DFC-4A46-B806-AFE65BD2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270D0-F83C-6749-A450-368287300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75F8CE-E6E2-1649-AA58-32373CC3F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F1CAC4-0680-A243-8DAD-E9ACEBD6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3CA9-85F3-5446-A354-A0522B0E31C8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8B14A-67C6-A448-B4AE-AE051668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2FCCE-4791-A54F-B30F-702F6AD0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F555-F181-7D42-A829-7D2C430ED8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373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2FAC7-2DCB-054D-930B-1FA6942C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655E7B-25B1-0F47-B712-EC9304E86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D88B99-7232-C04B-A831-0E03A985E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41A9BD-C9D8-D84F-A8FA-86FDAEE0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3CA9-85F3-5446-A354-A0522B0E31C8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E8E2E-0BE3-D349-95A6-43BF770E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6BEF2C-E72D-894B-9DEE-1315C135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F555-F181-7D42-A829-7D2C430ED8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196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8A4AB9-9E6F-7547-9D14-BFE6CEBA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5517D-A2F9-7E46-BD1E-032334F8E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B8D76-4DB4-1347-8B90-CEE907613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43CA9-85F3-5446-A354-A0522B0E31C8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BB307-07D3-FB4A-98D0-36C4DECA4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6F8DD-BC10-C949-A7C7-EEEC2413D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2F555-F181-7D42-A829-7D2C430ED8C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95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7" Type="http://schemas.openxmlformats.org/officeDocument/2006/relationships/image" Target="../media/image139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910.png"/><Relationship Id="rId4" Type="http://schemas.openxmlformats.org/officeDocument/2006/relationships/image" Target="../media/image1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40.png"/><Relationship Id="rId7" Type="http://schemas.openxmlformats.org/officeDocument/2006/relationships/image" Target="../media/image143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5.png"/><Relationship Id="rId7" Type="http://schemas.openxmlformats.org/officeDocument/2006/relationships/image" Target="../media/image148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10.png"/><Relationship Id="rId9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image" Target="../media/image151.png"/><Relationship Id="rId16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17" Type="http://schemas.openxmlformats.org/officeDocument/2006/relationships/image" Target="../media/image182.png"/><Relationship Id="rId2" Type="http://schemas.openxmlformats.org/officeDocument/2006/relationships/image" Target="../media/image167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5" Type="http://schemas.openxmlformats.org/officeDocument/2006/relationships/image" Target="../media/image180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84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183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5" Type="http://schemas.openxmlformats.org/officeDocument/2006/relationships/image" Target="../media/image186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8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88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92.png"/><Relationship Id="rId2" Type="http://schemas.openxmlformats.org/officeDocument/2006/relationships/image" Target="../media/image187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90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8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7" Type="http://schemas.openxmlformats.org/officeDocument/2006/relationships/image" Target="../media/image201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208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207.png"/><Relationship Id="rId2" Type="http://schemas.openxmlformats.org/officeDocument/2006/relationships/image" Target="../media/image167.png"/><Relationship Id="rId16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5" Type="http://schemas.openxmlformats.org/officeDocument/2006/relationships/image" Target="../media/image211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20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18" Type="http://schemas.openxmlformats.org/officeDocument/2006/relationships/image" Target="../media/image217.png"/><Relationship Id="rId3" Type="http://schemas.openxmlformats.org/officeDocument/2006/relationships/image" Target="../media/image214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17" Type="http://schemas.openxmlformats.org/officeDocument/2006/relationships/image" Target="../media/image216.png"/><Relationship Id="rId2" Type="http://schemas.openxmlformats.org/officeDocument/2006/relationships/image" Target="../media/image213.png"/><Relationship Id="rId16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5" Type="http://schemas.openxmlformats.org/officeDocument/2006/relationships/image" Target="../media/image207.png"/><Relationship Id="rId10" Type="http://schemas.openxmlformats.org/officeDocument/2006/relationships/image" Target="../media/image172.png"/><Relationship Id="rId4" Type="http://schemas.openxmlformats.org/officeDocument/2006/relationships/image" Target="../media/image215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219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21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5" Type="http://schemas.openxmlformats.org/officeDocument/2006/relationships/image" Target="../media/image221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2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223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222.png"/><Relationship Id="rId2" Type="http://schemas.openxmlformats.org/officeDocument/2006/relationships/image" Target="../media/image167.png"/><Relationship Id="rId16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5" Type="http://schemas.openxmlformats.org/officeDocument/2006/relationships/image" Target="../media/image225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2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png"/><Relationship Id="rId18" Type="http://schemas.openxmlformats.org/officeDocument/2006/relationships/image" Target="../media/image233.png"/><Relationship Id="rId3" Type="http://schemas.openxmlformats.org/officeDocument/2006/relationships/image" Target="../media/image228.png"/><Relationship Id="rId21" Type="http://schemas.openxmlformats.org/officeDocument/2006/relationships/image" Target="../media/image236.png"/><Relationship Id="rId7" Type="http://schemas.openxmlformats.org/officeDocument/2006/relationships/image" Target="../media/image232.png"/><Relationship Id="rId12" Type="http://schemas.openxmlformats.org/officeDocument/2006/relationships/image" Target="../media/image171.png"/><Relationship Id="rId17" Type="http://schemas.openxmlformats.org/officeDocument/2006/relationships/image" Target="../media/image176.png"/><Relationship Id="rId2" Type="http://schemas.openxmlformats.org/officeDocument/2006/relationships/image" Target="../media/image227.png"/><Relationship Id="rId16" Type="http://schemas.openxmlformats.org/officeDocument/2006/relationships/image" Target="../media/image175.png"/><Relationship Id="rId20" Type="http://schemas.openxmlformats.org/officeDocument/2006/relationships/image" Target="../media/image2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1" Type="http://schemas.openxmlformats.org/officeDocument/2006/relationships/image" Target="../media/image170.png"/><Relationship Id="rId5" Type="http://schemas.openxmlformats.org/officeDocument/2006/relationships/image" Target="../media/image230.png"/><Relationship Id="rId15" Type="http://schemas.openxmlformats.org/officeDocument/2006/relationships/image" Target="../media/image174.png"/><Relationship Id="rId10" Type="http://schemas.openxmlformats.org/officeDocument/2006/relationships/image" Target="../media/image169.png"/><Relationship Id="rId19" Type="http://schemas.openxmlformats.org/officeDocument/2006/relationships/image" Target="../media/image234.png"/><Relationship Id="rId4" Type="http://schemas.openxmlformats.org/officeDocument/2006/relationships/image" Target="../media/image229.png"/><Relationship Id="rId9" Type="http://schemas.openxmlformats.org/officeDocument/2006/relationships/image" Target="../media/image168.png"/><Relationship Id="rId14" Type="http://schemas.openxmlformats.org/officeDocument/2006/relationships/image" Target="../media/image173.png"/><Relationship Id="rId22" Type="http://schemas.openxmlformats.org/officeDocument/2006/relationships/image" Target="../media/image2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239.png"/><Relationship Id="rId18" Type="http://schemas.openxmlformats.org/officeDocument/2006/relationships/image" Target="../media/image244.png"/><Relationship Id="rId3" Type="http://schemas.openxmlformats.org/officeDocument/2006/relationships/image" Target="../media/image168.png"/><Relationship Id="rId21" Type="http://schemas.openxmlformats.org/officeDocument/2006/relationships/image" Target="../media/image247.png"/><Relationship Id="rId7" Type="http://schemas.openxmlformats.org/officeDocument/2006/relationships/image" Target="../media/image172.png"/><Relationship Id="rId12" Type="http://schemas.openxmlformats.org/officeDocument/2006/relationships/image" Target="../media/image238.png"/><Relationship Id="rId17" Type="http://schemas.openxmlformats.org/officeDocument/2006/relationships/image" Target="../media/image243.png"/><Relationship Id="rId2" Type="http://schemas.openxmlformats.org/officeDocument/2006/relationships/image" Target="../media/image167.png"/><Relationship Id="rId16" Type="http://schemas.openxmlformats.org/officeDocument/2006/relationships/image" Target="../media/image242.png"/><Relationship Id="rId20" Type="http://schemas.openxmlformats.org/officeDocument/2006/relationships/image" Target="../media/image2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5" Type="http://schemas.openxmlformats.org/officeDocument/2006/relationships/image" Target="../media/image241.png"/><Relationship Id="rId23" Type="http://schemas.openxmlformats.org/officeDocument/2006/relationships/image" Target="../media/image249.png"/><Relationship Id="rId10" Type="http://schemas.openxmlformats.org/officeDocument/2006/relationships/image" Target="../media/image175.png"/><Relationship Id="rId19" Type="http://schemas.openxmlformats.org/officeDocument/2006/relationships/image" Target="../media/image24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240.png"/><Relationship Id="rId22" Type="http://schemas.openxmlformats.org/officeDocument/2006/relationships/image" Target="../media/image2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239.png"/><Relationship Id="rId18" Type="http://schemas.openxmlformats.org/officeDocument/2006/relationships/image" Target="../media/image255.png"/><Relationship Id="rId26" Type="http://schemas.openxmlformats.org/officeDocument/2006/relationships/image" Target="../media/image263.png"/><Relationship Id="rId3" Type="http://schemas.openxmlformats.org/officeDocument/2006/relationships/image" Target="../media/image168.png"/><Relationship Id="rId21" Type="http://schemas.openxmlformats.org/officeDocument/2006/relationships/image" Target="../media/image258.png"/><Relationship Id="rId7" Type="http://schemas.openxmlformats.org/officeDocument/2006/relationships/image" Target="../media/image172.png"/><Relationship Id="rId12" Type="http://schemas.openxmlformats.org/officeDocument/2006/relationships/image" Target="../media/image250.png"/><Relationship Id="rId17" Type="http://schemas.openxmlformats.org/officeDocument/2006/relationships/image" Target="../media/image254.png"/><Relationship Id="rId25" Type="http://schemas.openxmlformats.org/officeDocument/2006/relationships/image" Target="../media/image262.png"/><Relationship Id="rId2" Type="http://schemas.openxmlformats.org/officeDocument/2006/relationships/image" Target="../media/image167.png"/><Relationship Id="rId16" Type="http://schemas.openxmlformats.org/officeDocument/2006/relationships/image" Target="../media/image253.png"/><Relationship Id="rId20" Type="http://schemas.openxmlformats.org/officeDocument/2006/relationships/image" Target="../media/image257.png"/><Relationship Id="rId29" Type="http://schemas.openxmlformats.org/officeDocument/2006/relationships/image" Target="../media/image2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24" Type="http://schemas.openxmlformats.org/officeDocument/2006/relationships/image" Target="../media/image261.png"/><Relationship Id="rId5" Type="http://schemas.openxmlformats.org/officeDocument/2006/relationships/image" Target="../media/image170.png"/><Relationship Id="rId15" Type="http://schemas.openxmlformats.org/officeDocument/2006/relationships/image" Target="../media/image252.png"/><Relationship Id="rId23" Type="http://schemas.openxmlformats.org/officeDocument/2006/relationships/image" Target="../media/image260.png"/><Relationship Id="rId28" Type="http://schemas.openxmlformats.org/officeDocument/2006/relationships/image" Target="../media/image265.png"/><Relationship Id="rId10" Type="http://schemas.openxmlformats.org/officeDocument/2006/relationships/image" Target="../media/image175.png"/><Relationship Id="rId19" Type="http://schemas.openxmlformats.org/officeDocument/2006/relationships/image" Target="../media/image256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251.png"/><Relationship Id="rId22" Type="http://schemas.openxmlformats.org/officeDocument/2006/relationships/image" Target="../media/image259.png"/><Relationship Id="rId27" Type="http://schemas.openxmlformats.org/officeDocument/2006/relationships/image" Target="../media/image2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13" Type="http://schemas.openxmlformats.org/officeDocument/2006/relationships/image" Target="../media/image276.png"/><Relationship Id="rId18" Type="http://schemas.openxmlformats.org/officeDocument/2006/relationships/image" Target="../media/image281.png"/><Relationship Id="rId3" Type="http://schemas.openxmlformats.org/officeDocument/2006/relationships/image" Target="../media/image239.png"/><Relationship Id="rId7" Type="http://schemas.openxmlformats.org/officeDocument/2006/relationships/image" Target="../media/image270.png"/><Relationship Id="rId12" Type="http://schemas.openxmlformats.org/officeDocument/2006/relationships/image" Target="../media/image275.png"/><Relationship Id="rId17" Type="http://schemas.openxmlformats.org/officeDocument/2006/relationships/image" Target="../media/image280.png"/><Relationship Id="rId2" Type="http://schemas.openxmlformats.org/officeDocument/2006/relationships/image" Target="../media/image267.png"/><Relationship Id="rId16" Type="http://schemas.openxmlformats.org/officeDocument/2006/relationships/image" Target="../media/image2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9.png"/><Relationship Id="rId11" Type="http://schemas.openxmlformats.org/officeDocument/2006/relationships/image" Target="../media/image274.png"/><Relationship Id="rId5" Type="http://schemas.openxmlformats.org/officeDocument/2006/relationships/image" Target="../media/image268.png"/><Relationship Id="rId15" Type="http://schemas.openxmlformats.org/officeDocument/2006/relationships/image" Target="../media/image278.png"/><Relationship Id="rId10" Type="http://schemas.openxmlformats.org/officeDocument/2006/relationships/image" Target="../media/image273.png"/><Relationship Id="rId19" Type="http://schemas.openxmlformats.org/officeDocument/2006/relationships/image" Target="../media/image282.png"/><Relationship Id="rId4" Type="http://schemas.openxmlformats.org/officeDocument/2006/relationships/image" Target="../media/image251.png"/><Relationship Id="rId9" Type="http://schemas.openxmlformats.org/officeDocument/2006/relationships/image" Target="../media/image272.png"/><Relationship Id="rId14" Type="http://schemas.openxmlformats.org/officeDocument/2006/relationships/image" Target="../media/image27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13" Type="http://schemas.openxmlformats.org/officeDocument/2006/relationships/image" Target="../media/image276.png"/><Relationship Id="rId3" Type="http://schemas.openxmlformats.org/officeDocument/2006/relationships/image" Target="../media/image239.png"/><Relationship Id="rId7" Type="http://schemas.openxmlformats.org/officeDocument/2006/relationships/image" Target="../media/image270.png"/><Relationship Id="rId12" Type="http://schemas.openxmlformats.org/officeDocument/2006/relationships/image" Target="../media/image275.png"/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.png"/><Relationship Id="rId11" Type="http://schemas.openxmlformats.org/officeDocument/2006/relationships/image" Target="../media/image274.png"/><Relationship Id="rId5" Type="http://schemas.openxmlformats.org/officeDocument/2006/relationships/image" Target="../media/image268.png"/><Relationship Id="rId15" Type="http://schemas.openxmlformats.org/officeDocument/2006/relationships/image" Target="../media/image282.png"/><Relationship Id="rId10" Type="http://schemas.openxmlformats.org/officeDocument/2006/relationships/image" Target="../media/image273.png"/><Relationship Id="rId4" Type="http://schemas.openxmlformats.org/officeDocument/2006/relationships/image" Target="../media/image251.png"/><Relationship Id="rId9" Type="http://schemas.openxmlformats.org/officeDocument/2006/relationships/image" Target="../media/image272.png"/><Relationship Id="rId14" Type="http://schemas.openxmlformats.org/officeDocument/2006/relationships/image" Target="../media/image2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image" Target="../media/image2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image" Target="../media/image2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17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13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18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8.png"/><Relationship Id="rId5" Type="http://schemas.openxmlformats.org/officeDocument/2006/relationships/image" Target="../media/image88.png"/><Relationship Id="rId10" Type="http://schemas.openxmlformats.org/officeDocument/2006/relationships/image" Target="../media/image97.png"/><Relationship Id="rId4" Type="http://schemas.openxmlformats.org/officeDocument/2006/relationships/image" Target="../media/image87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7AF9B-E620-7B42-83EB-3134D6735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072C2-0388-834B-8DC2-53D0C6DDC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0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DA1579-B067-7F49-B33E-D84BEA05C9AC}"/>
                  </a:ext>
                </a:extLst>
              </p:cNvPr>
              <p:cNvSpPr txBox="1"/>
              <p:nvPr/>
            </p:nvSpPr>
            <p:spPr>
              <a:xfrm>
                <a:off x="206036" y="230422"/>
                <a:ext cx="2735942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DA1579-B067-7F49-B33E-D84BEA05C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36" y="230422"/>
                <a:ext cx="2735942" cy="871264"/>
              </a:xfrm>
              <a:prstGeom prst="rect">
                <a:avLst/>
              </a:prstGeom>
              <a:blipFill>
                <a:blip r:embed="rId2"/>
                <a:stretch>
                  <a:fillRect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08A6F4-43C6-3746-A255-A3C32C846592}"/>
                  </a:ext>
                </a:extLst>
              </p:cNvPr>
              <p:cNvSpPr txBox="1"/>
              <p:nvPr/>
            </p:nvSpPr>
            <p:spPr>
              <a:xfrm>
                <a:off x="206036" y="1016660"/>
                <a:ext cx="3738203" cy="2784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𝓏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kumimoji="1"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kumimoji="1"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kumimoji="1" lang="en-US" altLang="ko-KR" dirty="0"/>
                  <a:t> 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08A6F4-43C6-3746-A255-A3C32C846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36" y="1016660"/>
                <a:ext cx="3738203" cy="2784417"/>
              </a:xfrm>
              <a:prstGeom prst="rect">
                <a:avLst/>
              </a:prstGeom>
              <a:blipFill>
                <a:blip r:embed="rId3"/>
                <a:stretch>
                  <a:fillRect l="-7770" t="-10909" b="-2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950C7C-E3A7-E745-AF83-47C13394DD84}"/>
                  </a:ext>
                </a:extLst>
              </p:cNvPr>
              <p:cNvSpPr txBox="1"/>
              <p:nvPr/>
            </p:nvSpPr>
            <p:spPr>
              <a:xfrm>
                <a:off x="4344253" y="2194389"/>
                <a:ext cx="2318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950C7C-E3A7-E745-AF83-47C13394D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253" y="2194389"/>
                <a:ext cx="2318968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019B0EB-C9F6-C24B-B7AB-A7ACBD6B1491}"/>
                  </a:ext>
                </a:extLst>
              </p:cNvPr>
              <p:cNvSpPr/>
              <p:nvPr/>
            </p:nvSpPr>
            <p:spPr>
              <a:xfrm>
                <a:off x="4344253" y="2667737"/>
                <a:ext cx="290194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019B0EB-C9F6-C24B-B7AB-A7ACBD6B1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253" y="2667737"/>
                <a:ext cx="2901948" cy="646331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69865C-F399-C24C-888D-945A955D9140}"/>
                  </a:ext>
                </a:extLst>
              </p:cNvPr>
              <p:cNvSpPr txBox="1"/>
              <p:nvPr/>
            </p:nvSpPr>
            <p:spPr>
              <a:xfrm>
                <a:off x="4357911" y="3429000"/>
                <a:ext cx="2888290" cy="87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69865C-F399-C24C-888D-945A955D9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11" y="3429000"/>
                <a:ext cx="2888290" cy="876650"/>
              </a:xfrm>
              <a:prstGeom prst="rect">
                <a:avLst/>
              </a:prstGeom>
              <a:blipFill>
                <a:blip r:embed="rId6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F7CAED-A57B-EF47-95FD-F1B95FD1C919}"/>
                  </a:ext>
                </a:extLst>
              </p:cNvPr>
              <p:cNvSpPr txBox="1"/>
              <p:nvPr/>
            </p:nvSpPr>
            <p:spPr>
              <a:xfrm>
                <a:off x="4344253" y="4448353"/>
                <a:ext cx="5218736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F7CAED-A57B-EF47-95FD-F1B95FD1C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253" y="4448353"/>
                <a:ext cx="5218736" cy="871264"/>
              </a:xfrm>
              <a:prstGeom prst="rect">
                <a:avLst/>
              </a:prstGeom>
              <a:blipFill>
                <a:blip r:embed="rId7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255CB7-F58B-5B44-8B6F-C57BEFF7E6AC}"/>
                  </a:ext>
                </a:extLst>
              </p:cNvPr>
              <p:cNvSpPr txBox="1"/>
              <p:nvPr/>
            </p:nvSpPr>
            <p:spPr>
              <a:xfrm>
                <a:off x="206036" y="4041684"/>
                <a:ext cx="2550505" cy="10912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255CB7-F58B-5B44-8B6F-C57BEFF7E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36" y="4041684"/>
                <a:ext cx="2550505" cy="1091261"/>
              </a:xfrm>
              <a:prstGeom prst="rect">
                <a:avLst/>
              </a:prstGeom>
              <a:blipFill>
                <a:blip r:embed="rId8"/>
                <a:stretch>
                  <a:fillRect b="-45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AF11C01-8749-CB4C-A4E9-D0706CBC22C5}"/>
                  </a:ext>
                </a:extLst>
              </p:cNvPr>
              <p:cNvSpPr/>
              <p:nvPr/>
            </p:nvSpPr>
            <p:spPr>
              <a:xfrm>
                <a:off x="140860" y="5373552"/>
                <a:ext cx="3101747" cy="1146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</m:eqAr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=?, 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AF11C01-8749-CB4C-A4E9-D0706CBC2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60" y="5373552"/>
                <a:ext cx="3101747" cy="11466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39EFD2-330D-6448-824B-485252D9DF37}"/>
                  </a:ext>
                </a:extLst>
              </p:cNvPr>
              <p:cNvSpPr txBox="1"/>
              <p:nvPr/>
            </p:nvSpPr>
            <p:spPr>
              <a:xfrm>
                <a:off x="4830319" y="5373552"/>
                <a:ext cx="4119076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39EFD2-330D-6448-824B-485252D9D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319" y="5373552"/>
                <a:ext cx="4119076" cy="871264"/>
              </a:xfrm>
              <a:prstGeom prst="rect">
                <a:avLst/>
              </a:prstGeom>
              <a:blipFill>
                <a:blip r:embed="rId10"/>
                <a:stretch>
                  <a:fillRect l="-11350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BB9C2E-721F-2042-9504-F56CDC962E1F}"/>
                  </a:ext>
                </a:extLst>
              </p:cNvPr>
              <p:cNvSpPr txBox="1"/>
              <p:nvPr/>
            </p:nvSpPr>
            <p:spPr>
              <a:xfrm>
                <a:off x="7213164" y="1538383"/>
                <a:ext cx="2214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BB9C2E-721F-2042-9504-F56CDC962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164" y="1538383"/>
                <a:ext cx="221413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2677297-09CB-C248-9112-5E75774333AD}"/>
                  </a:ext>
                </a:extLst>
              </p:cNvPr>
              <p:cNvSpPr/>
              <p:nvPr/>
            </p:nvSpPr>
            <p:spPr>
              <a:xfrm>
                <a:off x="7220507" y="221450"/>
                <a:ext cx="1643014" cy="127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ko-KR" altLang="en-US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2677297-09CB-C248-9112-5E7577433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507" y="221450"/>
                <a:ext cx="1643014" cy="1273938"/>
              </a:xfrm>
              <a:prstGeom prst="rect">
                <a:avLst/>
              </a:prstGeom>
              <a:blipFill>
                <a:blip r:embed="rId1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C01514-06BE-9946-A241-B9F754B3AE4B}"/>
                  </a:ext>
                </a:extLst>
              </p:cNvPr>
              <p:cNvSpPr txBox="1"/>
              <p:nvPr/>
            </p:nvSpPr>
            <p:spPr>
              <a:xfrm>
                <a:off x="9418503" y="1534815"/>
                <a:ext cx="2192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C01514-06BE-9946-A241-B9F754B3A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503" y="1534815"/>
                <a:ext cx="219265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A4199A7-527A-2941-B276-A5D9C2CBFDF1}"/>
                  </a:ext>
                </a:extLst>
              </p:cNvPr>
              <p:cNvSpPr/>
              <p:nvPr/>
            </p:nvSpPr>
            <p:spPr>
              <a:xfrm>
                <a:off x="9311632" y="179490"/>
                <a:ext cx="1659044" cy="12913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ko-KR" altLang="en-US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A4199A7-527A-2941-B276-A5D9C2CBF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632" y="179490"/>
                <a:ext cx="1659044" cy="1291379"/>
              </a:xfrm>
              <a:prstGeom prst="rect">
                <a:avLst/>
              </a:prstGeom>
              <a:blipFill>
                <a:blip r:embed="rId14"/>
                <a:stretch>
                  <a:fillRect b="-2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98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2C40A6-20C4-B84C-B0AF-B1C53ACC016B}"/>
                  </a:ext>
                </a:extLst>
              </p:cNvPr>
              <p:cNvSpPr txBox="1"/>
              <p:nvPr/>
            </p:nvSpPr>
            <p:spPr>
              <a:xfrm>
                <a:off x="267651" y="1558936"/>
                <a:ext cx="6541021" cy="703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2C40A6-20C4-B84C-B0AF-B1C53ACC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1" y="1558936"/>
                <a:ext cx="6541021" cy="703013"/>
              </a:xfrm>
              <a:prstGeom prst="rect">
                <a:avLst/>
              </a:prstGeom>
              <a:blipFill>
                <a:blip r:embed="rId2"/>
                <a:stretch>
                  <a:fillRect t="-12500" b="-8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F82C571-CA7F-5A4E-A756-8533287253B5}"/>
                  </a:ext>
                </a:extLst>
              </p:cNvPr>
              <p:cNvSpPr/>
              <p:nvPr/>
            </p:nvSpPr>
            <p:spPr>
              <a:xfrm>
                <a:off x="267651" y="484945"/>
                <a:ext cx="7545592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F82C571-CA7F-5A4E-A756-853328725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1" y="484945"/>
                <a:ext cx="7545592" cy="871264"/>
              </a:xfrm>
              <a:prstGeom prst="rect">
                <a:avLst/>
              </a:prstGeom>
              <a:blipFill>
                <a:blip r:embed="rId3"/>
                <a:stretch>
                  <a:fillRect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253CBD8-B365-2749-90BA-F72DA965CB97}"/>
                  </a:ext>
                </a:extLst>
              </p:cNvPr>
              <p:cNvSpPr/>
              <p:nvPr/>
            </p:nvSpPr>
            <p:spPr>
              <a:xfrm>
                <a:off x="7745988" y="5381884"/>
                <a:ext cx="3023072" cy="523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253CBD8-B365-2749-90BA-F72DA965C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988" y="5381884"/>
                <a:ext cx="3023072" cy="523157"/>
              </a:xfrm>
              <a:prstGeom prst="rect">
                <a:avLst/>
              </a:prstGeom>
              <a:blipFill>
                <a:blip r:embed="rId4"/>
                <a:stretch>
                  <a:fillRect t="-4762"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AD4838A-0EB1-E541-827D-4B57BACD00A3}"/>
              </a:ext>
            </a:extLst>
          </p:cNvPr>
          <p:cNvSpPr txBox="1"/>
          <p:nvPr/>
        </p:nvSpPr>
        <p:spPr>
          <a:xfrm>
            <a:off x="6723345" y="4738968"/>
            <a:ext cx="83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E-step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E89EA1-1A71-144E-BD9F-05DA47B9B594}"/>
              </a:ext>
            </a:extLst>
          </p:cNvPr>
          <p:cNvSpPr/>
          <p:nvPr/>
        </p:nvSpPr>
        <p:spPr>
          <a:xfrm>
            <a:off x="6759398" y="5458796"/>
            <a:ext cx="92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M-step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22E545-2B9C-5B4F-A81C-B519FC648CDB}"/>
                  </a:ext>
                </a:extLst>
              </p:cNvPr>
              <p:cNvSpPr txBox="1"/>
              <p:nvPr/>
            </p:nvSpPr>
            <p:spPr>
              <a:xfrm>
                <a:off x="7826702" y="5905041"/>
                <a:ext cx="4365298" cy="763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22E545-2B9C-5B4F-A81C-B519FC648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702" y="5905041"/>
                <a:ext cx="4365298" cy="763029"/>
              </a:xfrm>
              <a:prstGeom prst="rect">
                <a:avLst/>
              </a:prstGeom>
              <a:blipFill>
                <a:blip r:embed="rId5"/>
                <a:stretch>
                  <a:fillRect t="-121311" b="-16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4AC63D-4861-C746-B36D-54B310EAA240}"/>
                  </a:ext>
                </a:extLst>
              </p:cNvPr>
              <p:cNvSpPr txBox="1"/>
              <p:nvPr/>
            </p:nvSpPr>
            <p:spPr>
              <a:xfrm>
                <a:off x="7689140" y="4731527"/>
                <a:ext cx="224997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4AC63D-4861-C746-B36D-54B310EAA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140" y="4731527"/>
                <a:ext cx="2249975" cy="404983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A1BCA5-CFB2-9343-9D0E-FDD2F520630A}"/>
                  </a:ext>
                </a:extLst>
              </p:cNvPr>
              <p:cNvSpPr txBox="1"/>
              <p:nvPr/>
            </p:nvSpPr>
            <p:spPr>
              <a:xfrm>
                <a:off x="6216718" y="3708142"/>
                <a:ext cx="5540171" cy="829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A1BCA5-CFB2-9343-9D0E-FDD2F5206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718" y="3708142"/>
                <a:ext cx="5540171" cy="829073"/>
              </a:xfrm>
              <a:prstGeom prst="rect">
                <a:avLst/>
              </a:prstGeom>
              <a:blipFill>
                <a:blip r:embed="rId7"/>
                <a:stretch>
                  <a:fillRect t="-103030" b="-15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9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58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822512-4011-E948-B975-B35A173E7D14}"/>
                  </a:ext>
                </a:extLst>
              </p:cNvPr>
              <p:cNvSpPr txBox="1"/>
              <p:nvPr/>
            </p:nvSpPr>
            <p:spPr>
              <a:xfrm>
                <a:off x="628066" y="1524838"/>
                <a:ext cx="3828612" cy="3704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𝓏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kumimoji="1"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kumimoji="1"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kumimoji="1"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𝑛𝑖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kumimoji="1"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822512-4011-E948-B975-B35A173E7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66" y="1524838"/>
                <a:ext cx="3828612" cy="3704540"/>
              </a:xfrm>
              <a:prstGeom prst="rect">
                <a:avLst/>
              </a:prstGeom>
              <a:blipFill>
                <a:blip r:embed="rId2"/>
                <a:stretch>
                  <a:fillRect l="-7921" t="-8562" b="-16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F02A2E3-4FBB-1F4A-8581-BD436E9492C8}"/>
              </a:ext>
            </a:extLst>
          </p:cNvPr>
          <p:cNvSpPr txBox="1"/>
          <p:nvPr/>
        </p:nvSpPr>
        <p:spPr>
          <a:xfrm>
            <a:off x="518005" y="431630"/>
            <a:ext cx="283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K</a:t>
            </a:r>
            <a:r>
              <a:rPr kumimoji="1" lang="ko-KR" altLang="en-US" dirty="0"/>
              <a:t>차원의 이상 확률 변수 </a:t>
            </a:r>
            <a:r>
              <a:rPr kumimoji="1" lang="en-US" altLang="ko-KR" dirty="0"/>
              <a:t>z</a:t>
            </a:r>
          </a:p>
          <a:p>
            <a:r>
              <a:rPr kumimoji="1" lang="ko-KR" altLang="en-US" dirty="0"/>
              <a:t>원 </a:t>
            </a:r>
            <a:r>
              <a:rPr kumimoji="1" lang="ko-KR" altLang="en-US" dirty="0" err="1"/>
              <a:t>핫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인코딩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28826-3114-4247-AE54-F662CE80E5D7}"/>
                  </a:ext>
                </a:extLst>
              </p:cNvPr>
              <p:cNvSpPr txBox="1"/>
              <p:nvPr/>
            </p:nvSpPr>
            <p:spPr>
              <a:xfrm>
                <a:off x="5486401" y="1776098"/>
                <a:ext cx="2550505" cy="10912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828826-3114-4247-AE54-F662CE80E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1" y="1776098"/>
                <a:ext cx="2550505" cy="1091261"/>
              </a:xfrm>
              <a:prstGeom prst="rect">
                <a:avLst/>
              </a:prstGeom>
              <a:blipFill>
                <a:blip r:embed="rId3"/>
                <a:stretch>
                  <a:fillRect b="-45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28097D2-8D55-6F46-AC18-32762AA13D8D}"/>
                  </a:ext>
                </a:extLst>
              </p:cNvPr>
              <p:cNvSpPr/>
              <p:nvPr/>
            </p:nvSpPr>
            <p:spPr>
              <a:xfrm>
                <a:off x="8423564" y="1776098"/>
                <a:ext cx="3101747" cy="1146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</m:eqAr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=?, 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28097D2-8D55-6F46-AC18-32762AA13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64" y="1776098"/>
                <a:ext cx="3101747" cy="11466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814C68-0240-A84C-A2EE-7A008FEA2D08}"/>
                  </a:ext>
                </a:extLst>
              </p:cNvPr>
              <p:cNvSpPr txBox="1"/>
              <p:nvPr/>
            </p:nvSpPr>
            <p:spPr>
              <a:xfrm>
                <a:off x="5700155" y="3935241"/>
                <a:ext cx="3217869" cy="1489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</m:eqAr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814C68-0240-A84C-A2EE-7A008FEA2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55" y="3935241"/>
                <a:ext cx="3217869" cy="1489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E6F5C0-3D0A-BA41-908B-4E2A17CA82A2}"/>
                  </a:ext>
                </a:extLst>
              </p:cNvPr>
              <p:cNvSpPr txBox="1"/>
              <p:nvPr/>
            </p:nvSpPr>
            <p:spPr>
              <a:xfrm>
                <a:off x="5607788" y="893295"/>
                <a:ext cx="269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초기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확률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E6F5C0-3D0A-BA41-908B-4E2A17CA8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88" y="893295"/>
                <a:ext cx="2693063" cy="369332"/>
              </a:xfrm>
              <a:prstGeom prst="rect">
                <a:avLst/>
              </a:prstGeom>
              <a:blipFill>
                <a:blip r:embed="rId6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07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DFC0BE-4CE4-5748-B92A-AB832652B9DD}"/>
                  </a:ext>
                </a:extLst>
              </p:cNvPr>
              <p:cNvSpPr txBox="1"/>
              <p:nvPr/>
            </p:nvSpPr>
            <p:spPr>
              <a:xfrm>
                <a:off x="628066" y="1524838"/>
                <a:ext cx="3066480" cy="3012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𝓏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kumimoji="1"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kumimoji="1"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:endParaRPr kumimoji="1"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DFC0BE-4CE4-5748-B92A-AB832652B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66" y="1524838"/>
                <a:ext cx="3066480" cy="3012941"/>
              </a:xfrm>
              <a:prstGeom prst="rect">
                <a:avLst/>
              </a:prstGeom>
              <a:blipFill>
                <a:blip r:embed="rId2"/>
                <a:stretch>
                  <a:fillRect l="-9877" t="-10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AE25386-4203-C844-8737-2F33CCE6462A}"/>
              </a:ext>
            </a:extLst>
          </p:cNvPr>
          <p:cNvSpPr txBox="1"/>
          <p:nvPr/>
        </p:nvSpPr>
        <p:spPr>
          <a:xfrm>
            <a:off x="518005" y="431630"/>
            <a:ext cx="283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K</a:t>
            </a:r>
            <a:r>
              <a:rPr kumimoji="1" lang="ko-KR" altLang="en-US" dirty="0"/>
              <a:t>차원의 이상 확률 변수 </a:t>
            </a:r>
            <a:r>
              <a:rPr kumimoji="1" lang="en-US" altLang="ko-KR" dirty="0"/>
              <a:t>z</a:t>
            </a:r>
          </a:p>
          <a:p>
            <a:r>
              <a:rPr kumimoji="1" lang="ko-KR" altLang="en-US" dirty="0"/>
              <a:t>원 </a:t>
            </a:r>
            <a:r>
              <a:rPr kumimoji="1" lang="ko-KR" altLang="en-US" dirty="0" err="1"/>
              <a:t>핫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인코딩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AA46ED-3B81-154F-B40C-CD86DDC4E987}"/>
                  </a:ext>
                </a:extLst>
              </p:cNvPr>
              <p:cNvSpPr/>
              <p:nvPr/>
            </p:nvSpPr>
            <p:spPr>
              <a:xfrm>
                <a:off x="9533521" y="1763854"/>
                <a:ext cx="1767600" cy="1212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</m:eqAr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AA46ED-3B81-154F-B40C-CD86DDC4E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521" y="1763854"/>
                <a:ext cx="1767600" cy="1212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CB8193-6F3E-D145-8680-E0DAAD3F1862}"/>
                  </a:ext>
                </a:extLst>
              </p:cNvPr>
              <p:cNvSpPr txBox="1"/>
              <p:nvPr/>
            </p:nvSpPr>
            <p:spPr>
              <a:xfrm>
                <a:off x="0" y="4298361"/>
                <a:ext cx="11840806" cy="1933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−1,1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−1,1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−1,1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−1,1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−1,2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−1,2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−1,2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−1,2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CB8193-6F3E-D145-8680-E0DAAD3F1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98361"/>
                <a:ext cx="11840806" cy="19332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8E7E64-3B77-C444-A424-79A5627A6DAC}"/>
                  </a:ext>
                </a:extLst>
              </p:cNvPr>
              <p:cNvSpPr txBox="1"/>
              <p:nvPr/>
            </p:nvSpPr>
            <p:spPr>
              <a:xfrm>
                <a:off x="5112397" y="614158"/>
                <a:ext cx="1967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상태 전이 확률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8E7E64-3B77-C444-A424-79A5627A6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397" y="614158"/>
                <a:ext cx="1967205" cy="369332"/>
              </a:xfrm>
              <a:prstGeom prst="rect">
                <a:avLst/>
              </a:prstGeom>
              <a:blipFill>
                <a:blip r:embed="rId5"/>
                <a:stretch>
                  <a:fillRect t="-6897" r="-1935" b="-24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639FD20-2AD8-A842-9DE9-4E39D404303E}"/>
                  </a:ext>
                </a:extLst>
              </p:cNvPr>
              <p:cNvSpPr/>
              <p:nvPr/>
            </p:nvSpPr>
            <p:spPr>
              <a:xfrm>
                <a:off x="4075387" y="1763854"/>
                <a:ext cx="3684855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639FD20-2AD8-A842-9DE9-4E39D4043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387" y="1763854"/>
                <a:ext cx="3684855" cy="902555"/>
              </a:xfrm>
              <a:prstGeom prst="rect">
                <a:avLst/>
              </a:prstGeom>
              <a:blipFill>
                <a:blip r:embed="rId6"/>
                <a:stretch>
                  <a:fillRect t="-90278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B97603B-E831-F04E-86ED-A35511227814}"/>
                  </a:ext>
                </a:extLst>
              </p:cNvPr>
              <p:cNvSpPr/>
              <p:nvPr/>
            </p:nvSpPr>
            <p:spPr>
              <a:xfrm>
                <a:off x="5490498" y="2617703"/>
                <a:ext cx="3535648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B97603B-E831-F04E-86ED-A35511227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498" y="2617703"/>
                <a:ext cx="3535648" cy="902555"/>
              </a:xfrm>
              <a:prstGeom prst="rect">
                <a:avLst/>
              </a:prstGeom>
              <a:blipFill>
                <a:blip r:embed="rId7"/>
                <a:stretch>
                  <a:fillRect l="-12545" t="-90278" b="-1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34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02A2E3-4FBB-1F4A-8581-BD436E9492C8}"/>
              </a:ext>
            </a:extLst>
          </p:cNvPr>
          <p:cNvSpPr txBox="1"/>
          <p:nvPr/>
        </p:nvSpPr>
        <p:spPr>
          <a:xfrm>
            <a:off x="518005" y="431630"/>
            <a:ext cx="283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K</a:t>
            </a:r>
            <a:r>
              <a:rPr kumimoji="1" lang="ko-KR" altLang="en-US" dirty="0"/>
              <a:t>차원의 이상 확률 변수 </a:t>
            </a:r>
            <a:r>
              <a:rPr kumimoji="1" lang="en-US" altLang="ko-KR" dirty="0"/>
              <a:t>z</a:t>
            </a:r>
          </a:p>
          <a:p>
            <a:r>
              <a:rPr kumimoji="1" lang="ko-KR" altLang="en-US" dirty="0"/>
              <a:t>원 </a:t>
            </a:r>
            <a:r>
              <a:rPr kumimoji="1" lang="ko-KR" altLang="en-US" dirty="0" err="1"/>
              <a:t>핫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인코딩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E6F5C0-3D0A-BA41-908B-4E2A17CA82A2}"/>
                  </a:ext>
                </a:extLst>
              </p:cNvPr>
              <p:cNvSpPr txBox="1"/>
              <p:nvPr/>
            </p:nvSpPr>
            <p:spPr>
              <a:xfrm>
                <a:off x="5607788" y="893295"/>
                <a:ext cx="269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방사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확률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E6F5C0-3D0A-BA41-908B-4E2A17CA8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88" y="893295"/>
                <a:ext cx="2693063" cy="369332"/>
              </a:xfrm>
              <a:prstGeom prst="rect">
                <a:avLst/>
              </a:prstGeom>
              <a:blipFill>
                <a:blip r:embed="rId2"/>
                <a:stretch>
                  <a:fillRect l="-469" t="-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083062-A486-2940-818C-1B4B17E38061}"/>
                  </a:ext>
                </a:extLst>
              </p:cNvPr>
              <p:cNvSpPr txBox="1"/>
              <p:nvPr/>
            </p:nvSpPr>
            <p:spPr>
              <a:xfrm>
                <a:off x="628066" y="1524838"/>
                <a:ext cx="2904962" cy="3469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𝓏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kumimoji="1"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kumimoji="1"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:endParaRPr kumimoji="1"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083062-A486-2940-818C-1B4B17E38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66" y="1524838"/>
                <a:ext cx="2904962" cy="3469796"/>
              </a:xfrm>
              <a:prstGeom prst="rect">
                <a:avLst/>
              </a:prstGeom>
              <a:blipFill>
                <a:blip r:embed="rId3"/>
                <a:stretch>
                  <a:fillRect l="-10435" t="-8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03084A2-78EB-F04E-9142-0F08FFD66CD3}"/>
                  </a:ext>
                </a:extLst>
              </p:cNvPr>
              <p:cNvSpPr/>
              <p:nvPr/>
            </p:nvSpPr>
            <p:spPr>
              <a:xfrm>
                <a:off x="8702248" y="1262627"/>
                <a:ext cx="1767600" cy="1212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</m:eqAr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03084A2-78EB-F04E-9142-0F08FFD66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248" y="1262627"/>
                <a:ext cx="1767600" cy="1212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AE2A3CC-FEB3-CE44-9DC0-2EBB98C5F877}"/>
                  </a:ext>
                </a:extLst>
              </p:cNvPr>
              <p:cNvSpPr/>
              <p:nvPr/>
            </p:nvSpPr>
            <p:spPr>
              <a:xfrm>
                <a:off x="4075387" y="1763854"/>
                <a:ext cx="3345468" cy="935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AE2A3CC-FEB3-CE44-9DC0-2EBB98C5F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387" y="1763854"/>
                <a:ext cx="3345468" cy="935192"/>
              </a:xfrm>
              <a:prstGeom prst="rect">
                <a:avLst/>
              </a:prstGeom>
              <a:blipFill>
                <a:blip r:embed="rId5"/>
                <a:stretch>
                  <a:fillRect t="-86667" b="-1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15F61D2-6CDE-D640-9A3A-DF0B5D8D85DF}"/>
                  </a:ext>
                </a:extLst>
              </p:cNvPr>
              <p:cNvSpPr/>
              <p:nvPr/>
            </p:nvSpPr>
            <p:spPr>
              <a:xfrm>
                <a:off x="8702248" y="2650754"/>
                <a:ext cx="1774973" cy="1212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</m:eqAr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15F61D2-6CDE-D640-9A3A-DF0B5D8D85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248" y="2650754"/>
                <a:ext cx="1774973" cy="1212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D20BF35-1E40-F445-8C24-294201BB8B98}"/>
                  </a:ext>
                </a:extLst>
              </p:cNvPr>
              <p:cNvSpPr/>
              <p:nvPr/>
            </p:nvSpPr>
            <p:spPr>
              <a:xfrm>
                <a:off x="518005" y="4422710"/>
                <a:ext cx="2033762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D20BF35-1E40-F445-8C24-294201BB8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5" y="4422710"/>
                <a:ext cx="2033762" cy="411395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2FA4BB-DEA1-A24F-B246-3C8BE2AC3CA5}"/>
                  </a:ext>
                </a:extLst>
              </p:cNvPr>
              <p:cNvSpPr txBox="1"/>
              <p:nvPr/>
            </p:nvSpPr>
            <p:spPr>
              <a:xfrm>
                <a:off x="175597" y="4924714"/>
                <a:ext cx="11154720" cy="1914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𝓏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2FA4BB-DEA1-A24F-B246-3C8BE2AC3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97" y="4924714"/>
                <a:ext cx="11154720" cy="19140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07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02A2E3-4FBB-1F4A-8581-BD436E9492C8}"/>
              </a:ext>
            </a:extLst>
          </p:cNvPr>
          <p:cNvSpPr txBox="1"/>
          <p:nvPr/>
        </p:nvSpPr>
        <p:spPr>
          <a:xfrm>
            <a:off x="518005" y="431630"/>
            <a:ext cx="283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K</a:t>
            </a:r>
            <a:r>
              <a:rPr kumimoji="1" lang="ko-KR" altLang="en-US" dirty="0"/>
              <a:t>차원의 이상 확률 변수 </a:t>
            </a:r>
            <a:r>
              <a:rPr kumimoji="1" lang="en-US" altLang="ko-KR" dirty="0"/>
              <a:t>z</a:t>
            </a:r>
          </a:p>
          <a:p>
            <a:r>
              <a:rPr kumimoji="1" lang="ko-KR" altLang="en-US" dirty="0"/>
              <a:t>원 </a:t>
            </a:r>
            <a:r>
              <a:rPr kumimoji="1" lang="ko-KR" altLang="en-US" dirty="0" err="1"/>
              <a:t>핫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인코딩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E6F5C0-3D0A-BA41-908B-4E2A17CA82A2}"/>
                  </a:ext>
                </a:extLst>
              </p:cNvPr>
              <p:cNvSpPr txBox="1"/>
              <p:nvPr/>
            </p:nvSpPr>
            <p:spPr>
              <a:xfrm>
                <a:off x="5607788" y="893295"/>
                <a:ext cx="269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방사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확률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E6F5C0-3D0A-BA41-908B-4E2A17CA8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88" y="893295"/>
                <a:ext cx="2693063" cy="369332"/>
              </a:xfrm>
              <a:prstGeom prst="rect">
                <a:avLst/>
              </a:prstGeom>
              <a:blipFill>
                <a:blip r:embed="rId2"/>
                <a:stretch>
                  <a:fillRect l="-469" t="-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083062-A486-2940-818C-1B4B17E38061}"/>
                  </a:ext>
                </a:extLst>
              </p:cNvPr>
              <p:cNvSpPr txBox="1"/>
              <p:nvPr/>
            </p:nvSpPr>
            <p:spPr>
              <a:xfrm>
                <a:off x="422753" y="1262627"/>
                <a:ext cx="2862515" cy="4363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𝓏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kumimoji="1"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kumimoji="1"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  <a:p>
                <a:pPr>
                  <a:lnSpc>
                    <a:spcPct val="150000"/>
                  </a:lnSpc>
                </a:pPr>
                <a:endParaRPr kumimoji="1" lang="en-US" altLang="ko-KR" dirty="0"/>
              </a:p>
              <a:p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:endParaRPr kumimoji="1"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083062-A486-2940-818C-1B4B17E38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53" y="1262627"/>
                <a:ext cx="2862515" cy="4363117"/>
              </a:xfrm>
              <a:prstGeom prst="rect">
                <a:avLst/>
              </a:prstGeom>
              <a:blipFill>
                <a:blip r:embed="rId3"/>
                <a:stretch>
                  <a:fillRect l="-10573" t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03084A2-78EB-F04E-9142-0F08FFD66CD3}"/>
                  </a:ext>
                </a:extLst>
              </p:cNvPr>
              <p:cNvSpPr/>
              <p:nvPr/>
            </p:nvSpPr>
            <p:spPr>
              <a:xfrm>
                <a:off x="8702248" y="1262627"/>
                <a:ext cx="1767600" cy="1212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</m:eqAr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03084A2-78EB-F04E-9142-0F08FFD66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248" y="1262627"/>
                <a:ext cx="1767600" cy="1212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AE2A3CC-FEB3-CE44-9DC0-2EBB98C5F877}"/>
                  </a:ext>
                </a:extLst>
              </p:cNvPr>
              <p:cNvSpPr/>
              <p:nvPr/>
            </p:nvSpPr>
            <p:spPr>
              <a:xfrm>
                <a:off x="3935054" y="1350616"/>
                <a:ext cx="3345467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AE2A3CC-FEB3-CE44-9DC0-2EBB98C5F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54" y="1350616"/>
                <a:ext cx="3345467" cy="904158"/>
              </a:xfrm>
              <a:prstGeom prst="rect">
                <a:avLst/>
              </a:prstGeom>
              <a:blipFill>
                <a:blip r:embed="rId5"/>
                <a:stretch>
                  <a:fillRect t="-89041" b="-1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15F61D2-6CDE-D640-9A3A-DF0B5D8D85DF}"/>
                  </a:ext>
                </a:extLst>
              </p:cNvPr>
              <p:cNvSpPr/>
              <p:nvPr/>
            </p:nvSpPr>
            <p:spPr>
              <a:xfrm>
                <a:off x="8702248" y="2650754"/>
                <a:ext cx="1772408" cy="1212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</m:eqAr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15F61D2-6CDE-D640-9A3A-DF0B5D8D85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248" y="2650754"/>
                <a:ext cx="1772408" cy="1212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CEC1258-DE39-0D4F-80CD-2D5408FC939D}"/>
                  </a:ext>
                </a:extLst>
              </p:cNvPr>
              <p:cNvSpPr/>
              <p:nvPr/>
            </p:nvSpPr>
            <p:spPr>
              <a:xfrm>
                <a:off x="5299194" y="2271766"/>
                <a:ext cx="1871474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CEC1258-DE39-0D4F-80CD-2D5408FC9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194" y="2271766"/>
                <a:ext cx="1871474" cy="902555"/>
              </a:xfrm>
              <a:prstGeom prst="rect">
                <a:avLst/>
              </a:prstGeom>
              <a:blipFill>
                <a:blip r:embed="rId7"/>
                <a:stretch>
                  <a:fillRect l="-37584" t="-90278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2FA4BB-DEA1-A24F-B246-3C8BE2AC3CA5}"/>
                  </a:ext>
                </a:extLst>
              </p:cNvPr>
              <p:cNvSpPr txBox="1"/>
              <p:nvPr/>
            </p:nvSpPr>
            <p:spPr>
              <a:xfrm>
                <a:off x="175597" y="4924714"/>
                <a:ext cx="2830390" cy="1332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2FA4BB-DEA1-A24F-B246-3C8BE2AC3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97" y="4924714"/>
                <a:ext cx="2830390" cy="13325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74A50DD-1CA8-C749-A347-6BDB4D718762}"/>
                  </a:ext>
                </a:extLst>
              </p:cNvPr>
              <p:cNvSpPr/>
              <p:nvPr/>
            </p:nvSpPr>
            <p:spPr>
              <a:xfrm>
                <a:off x="3984910" y="2873753"/>
                <a:ext cx="2459852" cy="12968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endParaRPr kumimoji="1" lang="en-US" altLang="ko-KR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74A50DD-1CA8-C749-A347-6BDB4D718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10" y="2873753"/>
                <a:ext cx="2459852" cy="12968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60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BC9977AC-4BB3-0941-A33D-AB3C137D2E14}"/>
                  </a:ext>
                </a:extLst>
              </p:cNvPr>
              <p:cNvSpPr/>
              <p:nvPr/>
            </p:nvSpPr>
            <p:spPr>
              <a:xfrm>
                <a:off x="1827318" y="837251"/>
                <a:ext cx="404948" cy="43197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BC9977AC-4BB3-0941-A33D-AB3C137D2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318" y="837251"/>
                <a:ext cx="404948" cy="4319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83118BBA-960D-064F-91A9-3F50F7914178}"/>
                  </a:ext>
                </a:extLst>
              </p:cNvPr>
              <p:cNvSpPr/>
              <p:nvPr/>
            </p:nvSpPr>
            <p:spPr>
              <a:xfrm>
                <a:off x="760802" y="837251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83118BBA-960D-064F-91A9-3F50F7914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02" y="837251"/>
                <a:ext cx="404948" cy="4319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DF4E93D-1C05-1E44-A557-1A1476E22D1E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1165750" y="1053237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08CBC5F-A861-C145-81F8-C87FBD0027A2}"/>
                  </a:ext>
                </a:extLst>
              </p:cNvPr>
              <p:cNvSpPr/>
              <p:nvPr/>
            </p:nvSpPr>
            <p:spPr>
              <a:xfrm>
                <a:off x="2858833" y="837251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08CBC5F-A861-C145-81F8-C87FBD002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833" y="837251"/>
                <a:ext cx="404948" cy="4319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D040CB2-0ACF-E447-BCF8-288B33A14ADA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2232266" y="1053237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E7BD08-82C9-CB40-8E5D-C78051B85DAB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963276" y="1269223"/>
            <a:ext cx="0" cy="610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B8D1A6A-F275-A642-A1E3-B0AB6C5AACB5}"/>
                  </a:ext>
                </a:extLst>
              </p:cNvPr>
              <p:cNvSpPr/>
              <p:nvPr/>
            </p:nvSpPr>
            <p:spPr>
              <a:xfrm>
                <a:off x="760802" y="1879337"/>
                <a:ext cx="404948" cy="431972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B8D1A6A-F275-A642-A1E3-B0AB6C5AA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02" y="1879337"/>
                <a:ext cx="404948" cy="4319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A6B185-7CD1-F145-975A-04C5F7590038}"/>
                  </a:ext>
                </a:extLst>
              </p:cNvPr>
              <p:cNvSpPr/>
              <p:nvPr/>
            </p:nvSpPr>
            <p:spPr>
              <a:xfrm>
                <a:off x="4439606" y="805931"/>
                <a:ext cx="439949" cy="4632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A6B185-7CD1-F145-975A-04C5F7590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606" y="805931"/>
                <a:ext cx="439949" cy="46329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A383371-112D-7B4C-A27B-56CFBE646DC3}"/>
                  </a:ext>
                </a:extLst>
              </p:cNvPr>
              <p:cNvSpPr/>
              <p:nvPr/>
            </p:nvSpPr>
            <p:spPr>
              <a:xfrm>
                <a:off x="5506122" y="821591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A383371-112D-7B4C-A27B-56CFBE646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122" y="821591"/>
                <a:ext cx="404948" cy="431972"/>
              </a:xfrm>
              <a:prstGeom prst="ellipse">
                <a:avLst/>
              </a:prstGeom>
              <a:blipFill>
                <a:blip r:embed="rId7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55F42E-0103-B644-A420-79E275684E12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879555" y="1037577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E1B1C5-5571-A545-AACB-9AD2FE926AA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5911070" y="1037577"/>
            <a:ext cx="50208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82696FC1-FF99-544E-BB40-AFD0B18AFD64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3263781" y="1037577"/>
            <a:ext cx="1175825" cy="1566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D56F3F9-B610-0441-95CD-80368DFC1363}"/>
              </a:ext>
            </a:extLst>
          </p:cNvPr>
          <p:cNvCxnSpPr>
            <a:cxnSpLocks/>
            <a:stCxn id="3" idx="4"/>
            <a:endCxn id="29" idx="0"/>
          </p:cNvCxnSpPr>
          <p:nvPr/>
        </p:nvCxnSpPr>
        <p:spPr>
          <a:xfrm>
            <a:off x="2029792" y="1269223"/>
            <a:ext cx="0" cy="610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34BB05D-773D-DB4E-AB1E-7164043DF78D}"/>
                  </a:ext>
                </a:extLst>
              </p:cNvPr>
              <p:cNvSpPr/>
              <p:nvPr/>
            </p:nvSpPr>
            <p:spPr>
              <a:xfrm>
                <a:off x="1827318" y="1879337"/>
                <a:ext cx="404948" cy="431972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34BB05D-773D-DB4E-AB1E-7164043DF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318" y="1879337"/>
                <a:ext cx="404948" cy="43197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63A3793-A1DB-FB46-B626-D56A35C367D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061307" y="1269223"/>
            <a:ext cx="0" cy="610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0BC44C65-5E5B-DF44-BC5F-CDDBE8FE00FF}"/>
                  </a:ext>
                </a:extLst>
              </p:cNvPr>
              <p:cNvSpPr/>
              <p:nvPr/>
            </p:nvSpPr>
            <p:spPr>
              <a:xfrm>
                <a:off x="2858833" y="1879337"/>
                <a:ext cx="404948" cy="431972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0BC44C65-5E5B-DF44-BC5F-CDDBE8FE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833" y="1879337"/>
                <a:ext cx="404948" cy="43197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C23182A-6B48-6046-A01E-C519B3CF5599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642080" y="1269223"/>
            <a:ext cx="0" cy="610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4D832D67-75CA-A746-B47B-CAEA8589ABF2}"/>
                  </a:ext>
                </a:extLst>
              </p:cNvPr>
              <p:cNvSpPr/>
              <p:nvPr/>
            </p:nvSpPr>
            <p:spPr>
              <a:xfrm>
                <a:off x="4439606" y="1879337"/>
                <a:ext cx="404948" cy="431972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4D832D67-75CA-A746-B47B-CAEA8589A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606" y="1879337"/>
                <a:ext cx="404948" cy="43197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12039DC-9589-7F4A-A8C7-E345F6C73706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708596" y="1269223"/>
            <a:ext cx="0" cy="610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EC29910-8129-664E-8039-EF8996DDCCB0}"/>
                  </a:ext>
                </a:extLst>
              </p:cNvPr>
              <p:cNvSpPr/>
              <p:nvPr/>
            </p:nvSpPr>
            <p:spPr>
              <a:xfrm>
                <a:off x="5506122" y="1879337"/>
                <a:ext cx="404948" cy="431972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EC29910-8129-664E-8039-EF8996DDC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122" y="1879337"/>
                <a:ext cx="404948" cy="431972"/>
              </a:xfrm>
              <a:prstGeom prst="ellipse">
                <a:avLst/>
              </a:prstGeom>
              <a:blipFill>
                <a:blip r:embed="rId11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F91E1A9-5BD0-3E40-BAB6-B93A0B757A66}"/>
                  </a:ext>
                </a:extLst>
              </p:cNvPr>
              <p:cNvSpPr/>
              <p:nvPr/>
            </p:nvSpPr>
            <p:spPr>
              <a:xfrm>
                <a:off x="6545875" y="837251"/>
                <a:ext cx="53853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F91E1A9-5BD0-3E40-BAB6-B93A0B757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875" y="837251"/>
                <a:ext cx="5385385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0BE5DC7-DA71-F34F-8413-419648947038}"/>
                  </a:ext>
                </a:extLst>
              </p:cNvPr>
              <p:cNvSpPr/>
              <p:nvPr/>
            </p:nvSpPr>
            <p:spPr>
              <a:xfrm>
                <a:off x="6805367" y="1967800"/>
                <a:ext cx="4252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0BE5DC7-DA71-F34F-8413-419648947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367" y="1967800"/>
                <a:ext cx="4252253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8ACD1F1-6E08-BF48-9996-D3F56C345F24}"/>
                  </a:ext>
                </a:extLst>
              </p:cNvPr>
              <p:cNvSpPr/>
              <p:nvPr/>
            </p:nvSpPr>
            <p:spPr>
              <a:xfrm>
                <a:off x="963276" y="2608980"/>
                <a:ext cx="6342634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8ACD1F1-6E08-BF48-9996-D3F56C345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76" y="2608980"/>
                <a:ext cx="6342634" cy="871264"/>
              </a:xfrm>
              <a:prstGeom prst="rect">
                <a:avLst/>
              </a:prstGeom>
              <a:blipFill>
                <a:blip r:embed="rId14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79DCECC6-587C-B045-9660-18AC0DA7983B}"/>
                  </a:ext>
                </a:extLst>
              </p:cNvPr>
              <p:cNvSpPr/>
              <p:nvPr/>
            </p:nvSpPr>
            <p:spPr>
              <a:xfrm>
                <a:off x="963276" y="3777915"/>
                <a:ext cx="4938467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79DCECC6-587C-B045-9660-18AC0DA79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76" y="3777915"/>
                <a:ext cx="4938467" cy="972702"/>
              </a:xfrm>
              <a:prstGeom prst="rect">
                <a:avLst/>
              </a:prstGeom>
              <a:blipFill>
                <a:blip r:embed="rId15"/>
                <a:stretch>
                  <a:fillRect t="-79487" b="-1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8C995EE-CCAF-C142-A005-839647AEBF70}"/>
                  </a:ext>
                </a:extLst>
              </p:cNvPr>
              <p:cNvSpPr/>
              <p:nvPr/>
            </p:nvSpPr>
            <p:spPr>
              <a:xfrm>
                <a:off x="963275" y="5102426"/>
                <a:ext cx="5812039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8C995EE-CCAF-C142-A005-839647AEB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75" y="5102426"/>
                <a:ext cx="5812039" cy="972702"/>
              </a:xfrm>
              <a:prstGeom prst="rect">
                <a:avLst/>
              </a:prstGeom>
              <a:blipFill>
                <a:blip r:embed="rId16"/>
                <a:stretch>
                  <a:fillRect t="-80519" b="-1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A6C12E2-CB21-4B4B-BF34-5221335300E3}"/>
                  </a:ext>
                </a:extLst>
              </p:cNvPr>
              <p:cNvSpPr txBox="1"/>
              <p:nvPr/>
            </p:nvSpPr>
            <p:spPr>
              <a:xfrm>
                <a:off x="7549978" y="5404111"/>
                <a:ext cx="1551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A6C12E2-CB21-4B4B-BF34-522133530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978" y="5404111"/>
                <a:ext cx="1551259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21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D517B9-E48E-F440-8D2A-F39A3ECC9C46}"/>
              </a:ext>
            </a:extLst>
          </p:cNvPr>
          <p:cNvSpPr txBox="1"/>
          <p:nvPr/>
        </p:nvSpPr>
        <p:spPr>
          <a:xfrm>
            <a:off x="409433" y="46402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HMM EM </a:t>
            </a:r>
            <a:r>
              <a:rPr kumimoji="1" lang="ko-KR" altLang="en-US" dirty="0"/>
              <a:t>알고리즘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23A5C227-511B-A143-B27E-C9509BD39428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23A5C227-511B-A143-B27E-C9509BD39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F593540B-7D6D-924E-92F0-92C0F837819B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F593540B-7D6D-924E-92F0-92C0F8378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0308D93-138F-A646-9F27-8276A87C4597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E5EFAB17-F888-CF4E-A21E-3E809E3DA742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E5EFAB17-F888-CF4E-A21E-3E809E3DA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C226312-DF28-4B43-AF67-614F71537468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B1A46E0-BE6E-F749-9519-6955D05B2956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16D2332-73B4-B740-B628-6439E6AB3004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16D2332-73B4-B740-B628-6439E6AB3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2D6A143-DBA8-7845-B721-93A1D24E08D7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2D6A143-DBA8-7845-B721-93A1D24E0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0886F50-F707-CE42-B46E-A9A63B566373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0886F50-F707-CE42-B46E-A9A63B566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7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CE4942-50FE-0645-AA1C-766D2E5D6E37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1BE560-5A01-924F-9A46-40B14B9142B4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AF60FFC4-50DE-F041-80A5-4302ADC9ABB3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58AE8D6-59E8-D348-AA2C-0EA00E557768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F5AB9957-A918-CF46-88CC-72433A328801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F5AB9957-A918-CF46-88CC-72433A328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212DF2-C3DE-6047-9A14-E238D192EAA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D9C44D5-43F2-6947-B479-0D2761AF66C1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D9C44D5-43F2-6947-B479-0D2761AF6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7751B3-9753-5946-B88C-09229A514B4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9BFBD27-A6C2-3349-A050-3B0E5A766010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9BFBD27-A6C2-3349-A050-3B0E5A766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0331F38-EB12-F34B-A31E-92BB556D7DC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F147FA8-AC4B-5641-BFC9-AB040B336883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F147FA8-AC4B-5641-BFC9-AB040B3368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A54782F-81D3-794B-BBDD-DF6AE0DD9AE4}"/>
                  </a:ext>
                </a:extLst>
              </p:cNvPr>
              <p:cNvSpPr/>
              <p:nvPr/>
            </p:nvSpPr>
            <p:spPr>
              <a:xfrm>
                <a:off x="0" y="3701599"/>
                <a:ext cx="4938467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A54782F-81D3-794B-BBDD-DF6AE0DD9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01599"/>
                <a:ext cx="4938467" cy="972702"/>
              </a:xfrm>
              <a:prstGeom prst="rect">
                <a:avLst/>
              </a:prstGeom>
              <a:blipFill>
                <a:blip r:embed="rId12"/>
                <a:stretch>
                  <a:fillRect t="-79487" b="-1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BCEC3C4-E1A1-D444-8A93-E15B206A7EDC}"/>
                  </a:ext>
                </a:extLst>
              </p:cNvPr>
              <p:cNvSpPr/>
              <p:nvPr/>
            </p:nvSpPr>
            <p:spPr>
              <a:xfrm>
                <a:off x="1073579" y="2303019"/>
                <a:ext cx="6767302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BCEC3C4-E1A1-D444-8A93-E15B206A7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79" y="2303019"/>
                <a:ext cx="6767302" cy="905120"/>
              </a:xfrm>
              <a:prstGeom prst="rect">
                <a:avLst/>
              </a:prstGeom>
              <a:blipFill>
                <a:blip r:embed="rId13"/>
                <a:stretch>
                  <a:fillRect l="-5066" t="-89041" b="-1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26A83E1-84FC-D242-BA7E-87B9D3FA8693}"/>
                  </a:ext>
                </a:extLst>
              </p:cNvPr>
              <p:cNvSpPr/>
              <p:nvPr/>
            </p:nvSpPr>
            <p:spPr>
              <a:xfrm>
                <a:off x="191787" y="1274363"/>
                <a:ext cx="5222712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26A83E1-84FC-D242-BA7E-87B9D3FA8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87" y="1274363"/>
                <a:ext cx="5222712" cy="905120"/>
              </a:xfrm>
              <a:prstGeom prst="rect">
                <a:avLst/>
              </a:prstGeom>
              <a:blipFill>
                <a:blip r:embed="rId14"/>
                <a:stretch>
                  <a:fillRect t="-89041" b="-1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2D089F-F8F8-6B48-B064-4A42528FD99D}"/>
                  </a:ext>
                </a:extLst>
              </p:cNvPr>
              <p:cNvSpPr txBox="1"/>
              <p:nvPr/>
            </p:nvSpPr>
            <p:spPr>
              <a:xfrm>
                <a:off x="179113" y="5026987"/>
                <a:ext cx="6019788" cy="902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2D089F-F8F8-6B48-B064-4A42528FD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13" y="5026987"/>
                <a:ext cx="6019788" cy="902555"/>
              </a:xfrm>
              <a:prstGeom prst="rect">
                <a:avLst/>
              </a:prstGeom>
              <a:blipFill>
                <a:blip r:embed="rId15"/>
                <a:stretch>
                  <a:fillRect t="-92958" b="-142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92EF9F-F366-814E-B7DE-FBE8147692E2}"/>
                  </a:ext>
                </a:extLst>
              </p:cNvPr>
              <p:cNvSpPr txBox="1"/>
              <p:nvPr/>
            </p:nvSpPr>
            <p:spPr>
              <a:xfrm>
                <a:off x="6045864" y="3728445"/>
                <a:ext cx="6103786" cy="829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fNam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𝑵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𝑵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92EF9F-F366-814E-B7DE-FBE814769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864" y="3728445"/>
                <a:ext cx="6103786" cy="829073"/>
              </a:xfrm>
              <a:prstGeom prst="rect">
                <a:avLst/>
              </a:prstGeom>
              <a:blipFill>
                <a:blip r:embed="rId16"/>
                <a:stretch>
                  <a:fillRect l="-6224" t="-103030" b="-15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A22DC79-4C72-3248-995A-2D91B75B78E3}"/>
                  </a:ext>
                </a:extLst>
              </p:cNvPr>
              <p:cNvSpPr/>
              <p:nvPr/>
            </p:nvSpPr>
            <p:spPr>
              <a:xfrm>
                <a:off x="7016285" y="4818109"/>
                <a:ext cx="5274841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𝑵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𝑵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A22DC79-4C72-3248-995A-2D91B75B7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285" y="4818109"/>
                <a:ext cx="5274841" cy="811761"/>
              </a:xfrm>
              <a:prstGeom prst="rect">
                <a:avLst/>
              </a:prstGeom>
              <a:blipFill>
                <a:blip r:embed="rId17"/>
                <a:stretch>
                  <a:fillRect l="-2885" t="-113846" b="-15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962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D517B9-E48E-F440-8D2A-F39A3ECC9C46}"/>
              </a:ext>
            </a:extLst>
          </p:cNvPr>
          <p:cNvSpPr txBox="1"/>
          <p:nvPr/>
        </p:nvSpPr>
        <p:spPr>
          <a:xfrm>
            <a:off x="409433" y="46402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HMM EM </a:t>
            </a:r>
            <a:r>
              <a:rPr kumimoji="1" lang="ko-KR" altLang="en-US" dirty="0"/>
              <a:t>알고리즘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23A5C227-511B-A143-B27E-C9509BD39428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23A5C227-511B-A143-B27E-C9509BD39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F593540B-7D6D-924E-92F0-92C0F837819B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F593540B-7D6D-924E-92F0-92C0F8378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0308D93-138F-A646-9F27-8276A87C4597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E5EFAB17-F888-CF4E-A21E-3E809E3DA742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E5EFAB17-F888-CF4E-A21E-3E809E3DA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C226312-DF28-4B43-AF67-614F71537468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B1A46E0-BE6E-F749-9519-6955D05B2956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16D2332-73B4-B740-B628-6439E6AB3004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16D2332-73B4-B740-B628-6439E6AB3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2D6A143-DBA8-7845-B721-93A1D24E08D7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2D6A143-DBA8-7845-B721-93A1D24E0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0886F50-F707-CE42-B46E-A9A63B566373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0886F50-F707-CE42-B46E-A9A63B566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7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CE4942-50FE-0645-AA1C-766D2E5D6E37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1BE560-5A01-924F-9A46-40B14B9142B4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AF60FFC4-50DE-F041-80A5-4302ADC9ABB3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58AE8D6-59E8-D348-AA2C-0EA00E557768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F5AB9957-A918-CF46-88CC-72433A328801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F5AB9957-A918-CF46-88CC-72433A328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212DF2-C3DE-6047-9A14-E238D192EAA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D9C44D5-43F2-6947-B479-0D2761AF66C1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D9C44D5-43F2-6947-B479-0D2761AF6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7751B3-9753-5946-B88C-09229A514B4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9BFBD27-A6C2-3349-A050-3B0E5A766010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9BFBD27-A6C2-3349-A050-3B0E5A766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0331F38-EB12-F34B-A31E-92BB556D7DC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F147FA8-AC4B-5641-BFC9-AB040B336883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F147FA8-AC4B-5641-BFC9-AB040B3368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EDF076A-B16D-6F48-BC52-A1C6DB80ECEF}"/>
                  </a:ext>
                </a:extLst>
              </p:cNvPr>
              <p:cNvSpPr/>
              <p:nvPr/>
            </p:nvSpPr>
            <p:spPr>
              <a:xfrm>
                <a:off x="529754" y="1672241"/>
                <a:ext cx="4938467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EDF076A-B16D-6F48-BC52-A1C6DB80E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4" y="1672241"/>
                <a:ext cx="4938467" cy="972702"/>
              </a:xfrm>
              <a:prstGeom prst="rect">
                <a:avLst/>
              </a:prstGeom>
              <a:blipFill>
                <a:blip r:embed="rId12"/>
                <a:stretch>
                  <a:fillRect t="-82895" b="-1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7998A5-7EF7-8645-8588-6657B31972AC}"/>
                  </a:ext>
                </a:extLst>
              </p:cNvPr>
              <p:cNvSpPr txBox="1"/>
              <p:nvPr/>
            </p:nvSpPr>
            <p:spPr>
              <a:xfrm>
                <a:off x="339713" y="2813450"/>
                <a:ext cx="11223265" cy="863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fNam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𝑵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𝑵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𝑵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𝑵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7998A5-7EF7-8645-8588-6657B319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13" y="2813450"/>
                <a:ext cx="11223265" cy="863378"/>
              </a:xfrm>
              <a:prstGeom prst="rect">
                <a:avLst/>
              </a:prstGeom>
              <a:blipFill>
                <a:blip r:embed="rId13"/>
                <a:stretch>
                  <a:fillRect l="-3054" t="-98551" b="-146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E1802F2-3799-8C41-84F6-71A6E5072477}"/>
                  </a:ext>
                </a:extLst>
              </p:cNvPr>
              <p:cNvSpPr/>
              <p:nvPr/>
            </p:nvSpPr>
            <p:spPr>
              <a:xfrm>
                <a:off x="634971" y="3877668"/>
                <a:ext cx="4401974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𝒐𝒍𝒅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E1802F2-3799-8C41-84F6-71A6E5072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71" y="3877668"/>
                <a:ext cx="4401974" cy="763029"/>
              </a:xfrm>
              <a:prstGeom prst="rect">
                <a:avLst/>
              </a:prstGeom>
              <a:blipFill>
                <a:blip r:embed="rId14"/>
                <a:stretch>
                  <a:fillRect t="-121311" b="-16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515F567-142E-B540-AED7-59662C9DA782}"/>
                  </a:ext>
                </a:extLst>
              </p:cNvPr>
              <p:cNvSpPr/>
              <p:nvPr/>
            </p:nvSpPr>
            <p:spPr>
              <a:xfrm>
                <a:off x="574216" y="4828236"/>
                <a:ext cx="8925457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∏"/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=2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p>
                                                <m:e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𝒛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𝒛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𝜽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∏"/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p>
                                                <m:e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𝒙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𝒛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𝜽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515F567-142E-B540-AED7-59662C9DA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16" y="4828236"/>
                <a:ext cx="8925457" cy="976614"/>
              </a:xfrm>
              <a:prstGeom prst="rect">
                <a:avLst/>
              </a:prstGeom>
              <a:blipFill>
                <a:blip r:embed="rId15"/>
                <a:stretch>
                  <a:fillRect t="-79487" b="-125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80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4E559494-DEE2-194C-AD09-0B140AC8A2C1}"/>
                  </a:ext>
                </a:extLst>
              </p:cNvPr>
              <p:cNvSpPr/>
              <p:nvPr/>
            </p:nvSpPr>
            <p:spPr>
              <a:xfrm>
                <a:off x="5434432" y="587829"/>
                <a:ext cx="404948" cy="36933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4E559494-DEE2-194C-AD09-0B140AC8A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432" y="587829"/>
                <a:ext cx="404948" cy="36933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DC601D16-E401-7340-A9B8-2AC47B021EBF}"/>
                  </a:ext>
                </a:extLst>
              </p:cNvPr>
              <p:cNvSpPr/>
              <p:nvPr/>
            </p:nvSpPr>
            <p:spPr>
              <a:xfrm>
                <a:off x="4774241" y="1314424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DC601D16-E401-7340-A9B8-2AC47B021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241" y="1314424"/>
                <a:ext cx="404948" cy="4319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4C5B8A6-C926-BC44-913F-EAD33A83CB93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5119886" y="903074"/>
            <a:ext cx="373849" cy="4746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758E8E-7DE8-C941-8DE0-9865E09048E9}"/>
                  </a:ext>
                </a:extLst>
              </p:cNvPr>
              <p:cNvSpPr txBox="1"/>
              <p:nvPr/>
            </p:nvSpPr>
            <p:spPr>
              <a:xfrm>
                <a:off x="1090430" y="731520"/>
                <a:ext cx="290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kumimoji="1"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758E8E-7DE8-C941-8DE0-9865E090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30" y="731520"/>
                <a:ext cx="290746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E85D7DB-A5B1-D14A-876D-EA81F952DFBC}"/>
                  </a:ext>
                </a:extLst>
              </p:cNvPr>
              <p:cNvSpPr/>
              <p:nvPr/>
            </p:nvSpPr>
            <p:spPr>
              <a:xfrm>
                <a:off x="1846850" y="1291437"/>
                <a:ext cx="2479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E85D7DB-A5B1-D14A-876D-EA81F952D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850" y="1291437"/>
                <a:ext cx="247920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CE693C16-0DA3-EE48-8E18-5861BE164FBF}"/>
                  </a:ext>
                </a:extLst>
              </p:cNvPr>
              <p:cNvSpPr/>
              <p:nvPr/>
            </p:nvSpPr>
            <p:spPr>
              <a:xfrm>
                <a:off x="6096000" y="1314424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CE693C16-0DA3-EE48-8E18-5861BE164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14424"/>
                <a:ext cx="404948" cy="43197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16F2BA4-082A-EE45-88AE-E8697AE64E6B}"/>
              </a:ext>
            </a:extLst>
          </p:cNvPr>
          <p:cNvCxnSpPr>
            <a:cxnSpLocks/>
            <a:stCxn id="2" idx="5"/>
            <a:endCxn id="7" idx="1"/>
          </p:cNvCxnSpPr>
          <p:nvPr/>
        </p:nvCxnSpPr>
        <p:spPr>
          <a:xfrm>
            <a:off x="5780077" y="903074"/>
            <a:ext cx="375226" cy="4746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5B84BA-9303-5C4B-B53B-9F4BBBAD0DBF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5179189" y="1530410"/>
            <a:ext cx="9168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9CFE0-AD4C-6A43-9EA6-D07991B43B8B}"/>
                  </a:ext>
                </a:extLst>
              </p:cNvPr>
              <p:cNvSpPr txBox="1"/>
              <p:nvPr/>
            </p:nvSpPr>
            <p:spPr>
              <a:xfrm>
                <a:off x="746442" y="3875314"/>
                <a:ext cx="3178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kumimoji="1"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9CFE0-AD4C-6A43-9EA6-D07991B43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42" y="3875314"/>
                <a:ext cx="317881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7A2DE00A-8FD0-764C-89DC-3C2B306B00C0}"/>
                  </a:ext>
                </a:extLst>
              </p:cNvPr>
              <p:cNvSpPr/>
              <p:nvPr/>
            </p:nvSpPr>
            <p:spPr>
              <a:xfrm>
                <a:off x="5029484" y="3429000"/>
                <a:ext cx="404948" cy="36933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7A2DE00A-8FD0-764C-89DC-3C2B306B0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484" y="3429000"/>
                <a:ext cx="404948" cy="36933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D8D26EC-1B87-414E-B445-7A88C329D085}"/>
                  </a:ext>
                </a:extLst>
              </p:cNvPr>
              <p:cNvSpPr/>
              <p:nvPr/>
            </p:nvSpPr>
            <p:spPr>
              <a:xfrm>
                <a:off x="4369293" y="4155595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D8D26EC-1B87-414E-B445-7A88C329D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293" y="4155595"/>
                <a:ext cx="404948" cy="43197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C753CC8-1083-4F40-9045-302508A42C73}"/>
              </a:ext>
            </a:extLst>
          </p:cNvPr>
          <p:cNvCxnSpPr>
            <a:cxnSpLocks/>
            <a:stCxn id="25" idx="3"/>
            <a:endCxn id="26" idx="7"/>
          </p:cNvCxnSpPr>
          <p:nvPr/>
        </p:nvCxnSpPr>
        <p:spPr>
          <a:xfrm flipH="1">
            <a:off x="4714938" y="3744245"/>
            <a:ext cx="373849" cy="4746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370F3462-A117-E246-90C3-46074069663F}"/>
                  </a:ext>
                </a:extLst>
              </p:cNvPr>
              <p:cNvSpPr/>
              <p:nvPr/>
            </p:nvSpPr>
            <p:spPr>
              <a:xfrm>
                <a:off x="5691052" y="4155595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370F3462-A117-E246-90C3-460740696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052" y="4155595"/>
                <a:ext cx="404948" cy="43197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BC8ED71-396A-8E49-A217-3FFF25F7A14C}"/>
              </a:ext>
            </a:extLst>
          </p:cNvPr>
          <p:cNvCxnSpPr>
            <a:cxnSpLocks/>
            <a:stCxn id="25" idx="5"/>
            <a:endCxn id="28" idx="1"/>
          </p:cNvCxnSpPr>
          <p:nvPr/>
        </p:nvCxnSpPr>
        <p:spPr>
          <a:xfrm>
            <a:off x="5375129" y="3744245"/>
            <a:ext cx="375226" cy="4746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79B1C39-A726-9A48-AD43-C1BCDBA29F53}"/>
                  </a:ext>
                </a:extLst>
              </p:cNvPr>
              <p:cNvSpPr/>
              <p:nvPr/>
            </p:nvSpPr>
            <p:spPr>
              <a:xfrm>
                <a:off x="746442" y="4942505"/>
                <a:ext cx="3272306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79B1C39-A726-9A48-AD43-C1BCDBA29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42" y="4942505"/>
                <a:ext cx="3272306" cy="763029"/>
              </a:xfrm>
              <a:prstGeom prst="rect">
                <a:avLst/>
              </a:prstGeom>
              <a:blipFill>
                <a:blip r:embed="rId11"/>
                <a:stretch>
                  <a:fillRect t="-121311" b="-16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8B606A-1EA3-A14B-ADD6-3B938FE0C430}"/>
                  </a:ext>
                </a:extLst>
              </p:cNvPr>
              <p:cNvSpPr txBox="1"/>
              <p:nvPr/>
            </p:nvSpPr>
            <p:spPr>
              <a:xfrm>
                <a:off x="1502229" y="6126480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⫫⊨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8B606A-1EA3-A14B-ADD6-3B938FE0C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29" y="6126480"/>
                <a:ext cx="58541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737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00387D3-6A55-0743-87EF-3733B0DEB164}"/>
                  </a:ext>
                </a:extLst>
              </p:cNvPr>
              <p:cNvSpPr/>
              <p:nvPr/>
            </p:nvSpPr>
            <p:spPr>
              <a:xfrm>
                <a:off x="601512" y="2712833"/>
                <a:ext cx="9989658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∏"/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=2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p>
                                                <m:e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𝒛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𝒛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𝜽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∏"/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p>
                                                <m:e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𝒙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𝒛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𝜽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00387D3-6A55-0743-87EF-3733B0DEB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2" y="2712833"/>
                <a:ext cx="9989658" cy="976614"/>
              </a:xfrm>
              <a:prstGeom prst="rect">
                <a:avLst/>
              </a:prstGeom>
              <a:blipFill>
                <a:blip r:embed="rId2"/>
                <a:stretch>
                  <a:fillRect t="-79487" b="-125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F3B56E-4B3D-A54B-8BAA-0C1B43560D40}"/>
              </a:ext>
            </a:extLst>
          </p:cNvPr>
          <p:cNvSpPr txBox="1"/>
          <p:nvPr/>
        </p:nvSpPr>
        <p:spPr>
          <a:xfrm>
            <a:off x="409433" y="46402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HMM EM </a:t>
            </a:r>
            <a:r>
              <a:rPr kumimoji="1" lang="ko-KR" altLang="en-US" dirty="0"/>
              <a:t>알고리즘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422C9D8-2A46-4C45-AD66-11B85CC3B730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422C9D8-2A46-4C45-AD66-11B85CC3B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1E171E7E-EC7D-2245-847F-EE318991586E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1E171E7E-EC7D-2245-847F-EE3189915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F914D4A-F00B-3940-A1B5-F93F559024B8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B5A1F96-2869-624A-AD2E-92EBEE7B95A8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B5A1F96-2869-624A-AD2E-92EBEE7B9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907BC0-B204-EF4A-9E18-2B3A61D183F0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A5A3A4-B330-964D-A35D-7136E77433A2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D029606-38AC-1C46-91C7-77947D0F5563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D029606-38AC-1C46-91C7-77947D0F5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D7A36A2-B47C-004A-ABB1-9275BA4609DB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D7A36A2-B47C-004A-ABB1-9275BA460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CFFCCDE-FEF3-2646-8CEA-4EE8FCE1A995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CFFCCDE-FEF3-2646-8CEA-4EE8FCE1A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CE23842-0494-3042-8E78-BF358EFA7ACC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AB7275E-D354-4D44-90B3-495C242EC9EF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481CF02-156A-2549-A846-C3CBB14BF6FA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A8454E-407E-9340-92C9-3D7D8E573BEE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DC486B37-9AC5-DA41-ADF1-55AE51106B5F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DC486B37-9AC5-DA41-ADF1-55AE51106B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97AEFFF-7E01-B34B-BFB0-35EAFC03F9A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ED0E0EC-A52D-4F40-8CD3-124EEB80AF0D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ED0E0EC-A52D-4F40-8CD3-124EEB80A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CF13B2B-6DF8-1246-B48E-0CB606D3DE8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64057234-0326-4545-A916-2EB7AA04E070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64057234-0326-4545-A916-2EB7AA04E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DD2C9D8-5508-4845-AF15-020292B0323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614F942-476B-2444-A400-100E2CFCA0B8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614F942-476B-2444-A400-100E2CFCA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2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94F9021-DB7E-5145-8432-ACD3D777D1F4}"/>
                  </a:ext>
                </a:extLst>
              </p:cNvPr>
              <p:cNvSpPr/>
              <p:nvPr/>
            </p:nvSpPr>
            <p:spPr>
              <a:xfrm>
                <a:off x="1664241" y="3972852"/>
                <a:ext cx="9339160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R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=2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func>
                                            <m:func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ln</m:t>
                                              </m:r>
                                            </m:fName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𝜽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nary>
                                      <m:r>
                                        <a:rPr kumimoji="1" lang="en-US" altLang="ko-KR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func>
                                            <m:func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ko-KR">
                                                  <a:latin typeface="Cambria Math" panose="02040503050406030204" pitchFamily="18" charset="0"/>
                                                </a:rPr>
                                                <m:t>ln</m:t>
                                              </m:r>
                                            </m:fName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𝜽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94F9021-DB7E-5145-8432-ACD3D777D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241" y="3972852"/>
                <a:ext cx="9339160" cy="976614"/>
              </a:xfrm>
              <a:prstGeom prst="rect">
                <a:avLst/>
              </a:prstGeom>
              <a:blipFill>
                <a:blip r:embed="rId13"/>
                <a:stretch>
                  <a:fillRect l="-4755" t="-79487" b="-125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DF33A2-D5DB-5D40-8BE6-3F1D79FBDECB}"/>
                  </a:ext>
                </a:extLst>
              </p:cNvPr>
              <p:cNvSpPr txBox="1"/>
              <p:nvPr/>
            </p:nvSpPr>
            <p:spPr>
              <a:xfrm>
                <a:off x="1105469" y="1503556"/>
                <a:ext cx="244900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DF33A2-D5DB-5D40-8BE6-3F1D79FBD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69" y="1503556"/>
                <a:ext cx="2449004" cy="404983"/>
              </a:xfrm>
              <a:prstGeom prst="rect">
                <a:avLst/>
              </a:prstGeom>
              <a:blipFill>
                <a:blip r:embed="rId1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D6C508-B518-B540-9D75-84E8CD94D70B}"/>
                  </a:ext>
                </a:extLst>
              </p:cNvPr>
              <p:cNvSpPr txBox="1"/>
              <p:nvPr/>
            </p:nvSpPr>
            <p:spPr>
              <a:xfrm>
                <a:off x="1105469" y="2024445"/>
                <a:ext cx="353308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D6C508-B518-B540-9D75-84E8CD94D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69" y="2024445"/>
                <a:ext cx="3533083" cy="404983"/>
              </a:xfrm>
              <a:prstGeom prst="rect">
                <a:avLst/>
              </a:prstGeom>
              <a:blipFill>
                <a:blip r:embed="rId1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292463-5E36-F843-A6E5-56E783212D4F}"/>
                  </a:ext>
                </a:extLst>
              </p:cNvPr>
              <p:cNvSpPr txBox="1"/>
              <p:nvPr/>
            </p:nvSpPr>
            <p:spPr>
              <a:xfrm>
                <a:off x="1212150" y="5132569"/>
                <a:ext cx="10773526" cy="904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nary>
                                    <m:naryPr>
                                      <m:chr m:val="∑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=2</m:t>
                                      </m:r>
                                    </m:sub>
                                    <m:sup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R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292463-5E36-F843-A6E5-56E78321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150" y="5132569"/>
                <a:ext cx="10773526" cy="904030"/>
              </a:xfrm>
              <a:prstGeom prst="rect">
                <a:avLst/>
              </a:prstGeom>
              <a:blipFill>
                <a:blip r:embed="rId16"/>
                <a:stretch>
                  <a:fillRect l="-4000" t="-90278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13DD504-B5F0-B94C-AF59-9FA5B0070F33}"/>
                  </a:ext>
                </a:extLst>
              </p:cNvPr>
              <p:cNvSpPr/>
              <p:nvPr/>
            </p:nvSpPr>
            <p:spPr>
              <a:xfrm>
                <a:off x="3072896" y="5940573"/>
                <a:ext cx="5691365" cy="904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nary>
                                    <m:naryPr>
                                      <m:chr m:val="∑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R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13DD504-B5F0-B94C-AF59-9FA5B0070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96" y="5940573"/>
                <a:ext cx="5691365" cy="904030"/>
              </a:xfrm>
              <a:prstGeom prst="rect">
                <a:avLst/>
              </a:prstGeom>
              <a:blipFill>
                <a:blip r:embed="rId17"/>
                <a:stretch>
                  <a:fillRect l="-8686" t="-92958" b="-142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48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CC0CF0C-3723-4042-998D-D888B4829CEA}"/>
                  </a:ext>
                </a:extLst>
              </p:cNvPr>
              <p:cNvSpPr/>
              <p:nvPr/>
            </p:nvSpPr>
            <p:spPr>
              <a:xfrm>
                <a:off x="338326" y="792100"/>
                <a:ext cx="4855239" cy="797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CC0CF0C-3723-4042-998D-D888B4829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6" y="792100"/>
                <a:ext cx="4855239" cy="797334"/>
              </a:xfrm>
              <a:prstGeom prst="rect">
                <a:avLst/>
              </a:prstGeom>
              <a:blipFill>
                <a:blip r:embed="rId2"/>
                <a:stretch>
                  <a:fillRect l="-14360" t="-114063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2ECBB2D-41AB-9D4E-9FE8-C38D0F190194}"/>
                  </a:ext>
                </a:extLst>
              </p:cNvPr>
              <p:cNvSpPr/>
              <p:nvPr/>
            </p:nvSpPr>
            <p:spPr>
              <a:xfrm>
                <a:off x="338326" y="2047695"/>
                <a:ext cx="5092484" cy="797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2ECBB2D-41AB-9D4E-9FE8-C38D0F1901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6" y="2047695"/>
                <a:ext cx="5092484" cy="797334"/>
              </a:xfrm>
              <a:prstGeom prst="rect">
                <a:avLst/>
              </a:prstGeom>
              <a:blipFill>
                <a:blip r:embed="rId3"/>
                <a:stretch>
                  <a:fillRect l="-9204"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CF9F1E3-F9AB-0E46-93CA-D94B8A12337D}"/>
                  </a:ext>
                </a:extLst>
              </p:cNvPr>
              <p:cNvSpPr/>
              <p:nvPr/>
            </p:nvSpPr>
            <p:spPr>
              <a:xfrm>
                <a:off x="389368" y="3215638"/>
                <a:ext cx="3187026" cy="797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𝒐𝒍𝒅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CF9F1E3-F9AB-0E46-93CA-D94B8A123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68" y="3215638"/>
                <a:ext cx="3187026" cy="797334"/>
              </a:xfrm>
              <a:prstGeom prst="rect">
                <a:avLst/>
              </a:prstGeom>
              <a:blipFill>
                <a:blip r:embed="rId4"/>
                <a:stretch>
                  <a:fillRect l="-14683"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492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46909C4-7D0D-734C-B211-C1372B2C9B92}"/>
                  </a:ext>
                </a:extLst>
              </p:cNvPr>
              <p:cNvSpPr/>
              <p:nvPr/>
            </p:nvSpPr>
            <p:spPr>
              <a:xfrm>
                <a:off x="424255" y="493093"/>
                <a:ext cx="5671745" cy="904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nary>
                                    <m:naryPr>
                                      <m:chr m:val="∑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=2</m:t>
                                      </m:r>
                                    </m:sub>
                                    <m:sup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R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46909C4-7D0D-734C-B211-C1372B2C9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55" y="493093"/>
                <a:ext cx="5671745" cy="904030"/>
              </a:xfrm>
              <a:prstGeom prst="rect">
                <a:avLst/>
              </a:prstGeom>
              <a:blipFill>
                <a:blip r:embed="rId2"/>
                <a:stretch>
                  <a:fillRect l="-12054" t="-88889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DFCB37F-F4F6-CB40-88E0-AFEDD21AB98E}"/>
                  </a:ext>
                </a:extLst>
              </p:cNvPr>
              <p:cNvSpPr/>
              <p:nvPr/>
            </p:nvSpPr>
            <p:spPr>
              <a:xfrm>
                <a:off x="-183659" y="1786366"/>
                <a:ext cx="10542309" cy="797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R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R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R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DFCB37F-F4F6-CB40-88E0-AFEDD21AB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3659" y="1786366"/>
                <a:ext cx="10542309" cy="797334"/>
              </a:xfrm>
              <a:prstGeom prst="rect">
                <a:avLst/>
              </a:prstGeom>
              <a:blipFill>
                <a:blip r:embed="rId3"/>
                <a:stretch>
                  <a:fillRect t="-117460" b="-160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BCC9A58-C2DC-D243-B156-E496DD87F342}"/>
                  </a:ext>
                </a:extLst>
              </p:cNvPr>
              <p:cNvSpPr/>
              <p:nvPr/>
            </p:nvSpPr>
            <p:spPr>
              <a:xfrm>
                <a:off x="-310583" y="2755355"/>
                <a:ext cx="12502583" cy="797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BCC9A58-C2DC-D243-B156-E496DD87F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0583" y="2755355"/>
                <a:ext cx="12502583" cy="797334"/>
              </a:xfrm>
              <a:prstGeom prst="rect">
                <a:avLst/>
              </a:prstGeom>
              <a:blipFill>
                <a:blip r:embed="rId4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90E9EA7-043F-C34D-9C46-3376B21F545A}"/>
                  </a:ext>
                </a:extLst>
              </p:cNvPr>
              <p:cNvSpPr/>
              <p:nvPr/>
            </p:nvSpPr>
            <p:spPr>
              <a:xfrm>
                <a:off x="313898" y="3890141"/>
                <a:ext cx="8321252" cy="798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𝒐𝒍𝒅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𝒐𝒍𝒅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90E9EA7-043F-C34D-9C46-3376B21F5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98" y="3890141"/>
                <a:ext cx="8321252" cy="798360"/>
              </a:xfrm>
              <a:prstGeom prst="rect">
                <a:avLst/>
              </a:prstGeom>
              <a:blipFill>
                <a:blip r:embed="rId5"/>
                <a:stretch>
                  <a:fillRect l="-5335"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E14461F-9DD1-F846-81BC-1614B8B4ECD4}"/>
                  </a:ext>
                </a:extLst>
              </p:cNvPr>
              <p:cNvSpPr/>
              <p:nvPr/>
            </p:nvSpPr>
            <p:spPr>
              <a:xfrm>
                <a:off x="5940708" y="4688501"/>
                <a:ext cx="5031249" cy="797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𝒐𝒍𝒅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E14461F-9DD1-F846-81BC-1614B8B4E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708" y="4688501"/>
                <a:ext cx="5031249" cy="797334"/>
              </a:xfrm>
              <a:prstGeom prst="rect">
                <a:avLst/>
              </a:prstGeom>
              <a:blipFill>
                <a:blip r:embed="rId6"/>
                <a:stretch>
                  <a:fillRect l="-4545"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4C16F6-761A-FC48-8C1F-FDD55F6B787A}"/>
                  </a:ext>
                </a:extLst>
              </p:cNvPr>
              <p:cNvSpPr txBox="1"/>
              <p:nvPr/>
            </p:nvSpPr>
            <p:spPr>
              <a:xfrm>
                <a:off x="424255" y="5718412"/>
                <a:ext cx="5086585" cy="905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4C16F6-761A-FC48-8C1F-FDD55F6B7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55" y="5718412"/>
                <a:ext cx="5086585" cy="905120"/>
              </a:xfrm>
              <a:prstGeom prst="rect">
                <a:avLst/>
              </a:prstGeom>
              <a:blipFill>
                <a:blip r:embed="rId7"/>
                <a:stretch>
                  <a:fillRect l="-8458" t="-89041" b="-1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97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F16930F-1FEA-404E-ACBC-A98272367ED3}"/>
                  </a:ext>
                </a:extLst>
              </p:cNvPr>
              <p:cNvSpPr/>
              <p:nvPr/>
            </p:nvSpPr>
            <p:spPr>
              <a:xfrm>
                <a:off x="558324" y="546440"/>
                <a:ext cx="5479769" cy="904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nary>
                                    <m:naryPr>
                                      <m:chr m:val="∑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R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F16930F-1FEA-404E-ACBC-A98272367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24" y="546440"/>
                <a:ext cx="5479769" cy="904030"/>
              </a:xfrm>
              <a:prstGeom prst="rect">
                <a:avLst/>
              </a:prstGeom>
              <a:blipFill>
                <a:blip r:embed="rId2"/>
                <a:stretch>
                  <a:fillRect l="-12731" t="-88889" b="-1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24D92E8-5B7D-4E4E-8672-908396B2E786}"/>
                  </a:ext>
                </a:extLst>
              </p:cNvPr>
              <p:cNvSpPr/>
              <p:nvPr/>
            </p:nvSpPr>
            <p:spPr>
              <a:xfrm>
                <a:off x="558324" y="1857869"/>
                <a:ext cx="9273564" cy="797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R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R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ko-KR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24D92E8-5B7D-4E4E-8672-908396B2E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24" y="1857869"/>
                <a:ext cx="9273564" cy="797334"/>
              </a:xfrm>
              <a:prstGeom prst="rect">
                <a:avLst/>
              </a:prstGeom>
              <a:blipFill>
                <a:blip r:embed="rId3"/>
                <a:stretch>
                  <a:fillRect l="-4788"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87FBB06-C7FD-7749-A03A-9931F547BBE2}"/>
                  </a:ext>
                </a:extLst>
              </p:cNvPr>
              <p:cNvSpPr/>
              <p:nvPr/>
            </p:nvSpPr>
            <p:spPr>
              <a:xfrm>
                <a:off x="-155292" y="2782651"/>
                <a:ext cx="12502583" cy="797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87FBB06-C7FD-7749-A03A-9931F547B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292" y="2782651"/>
                <a:ext cx="12502583" cy="797334"/>
              </a:xfrm>
              <a:prstGeom prst="rect">
                <a:avLst/>
              </a:prstGeom>
              <a:blipFill>
                <a:blip r:embed="rId4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267DD35-4B2D-7A4D-BCD3-09F574FA8C91}"/>
                  </a:ext>
                </a:extLst>
              </p:cNvPr>
              <p:cNvSpPr/>
              <p:nvPr/>
            </p:nvSpPr>
            <p:spPr>
              <a:xfrm>
                <a:off x="558324" y="3707433"/>
                <a:ext cx="10669138" cy="797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𝒐𝒍𝒅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𝒐𝒍𝒅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𝒐𝒍𝒅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267DD35-4B2D-7A4D-BCD3-09F574FA8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24" y="3707433"/>
                <a:ext cx="10669138" cy="797334"/>
              </a:xfrm>
              <a:prstGeom prst="rect">
                <a:avLst/>
              </a:prstGeom>
              <a:blipFill>
                <a:blip r:embed="rId5"/>
                <a:stretch>
                  <a:fillRect l="-4043"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EDCC3B-5A45-E542-910C-CBAEABD76867}"/>
                  </a:ext>
                </a:extLst>
              </p:cNvPr>
              <p:cNvSpPr txBox="1"/>
              <p:nvPr/>
            </p:nvSpPr>
            <p:spPr>
              <a:xfrm>
                <a:off x="558324" y="4632215"/>
                <a:ext cx="3925498" cy="905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𝒐𝒍𝒅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EDCC3B-5A45-E542-910C-CBAEABD76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24" y="4632215"/>
                <a:ext cx="3925498" cy="905120"/>
              </a:xfrm>
              <a:prstGeom prst="rect">
                <a:avLst/>
              </a:prstGeom>
              <a:blipFill>
                <a:blip r:embed="rId6"/>
                <a:stretch>
                  <a:fillRect l="-11613" t="-90278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951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F3B56E-4B3D-A54B-8BAA-0C1B43560D40}"/>
              </a:ext>
            </a:extLst>
          </p:cNvPr>
          <p:cNvSpPr txBox="1"/>
          <p:nvPr/>
        </p:nvSpPr>
        <p:spPr>
          <a:xfrm>
            <a:off x="409433" y="46402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HMM EM </a:t>
            </a:r>
            <a:r>
              <a:rPr kumimoji="1" lang="ko-KR" altLang="en-US" dirty="0"/>
              <a:t>알고리즘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422C9D8-2A46-4C45-AD66-11B85CC3B730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422C9D8-2A46-4C45-AD66-11B85CC3B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1E171E7E-EC7D-2245-847F-EE318991586E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1E171E7E-EC7D-2245-847F-EE3189915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F914D4A-F00B-3940-A1B5-F93F559024B8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B5A1F96-2869-624A-AD2E-92EBEE7B95A8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B5A1F96-2869-624A-AD2E-92EBEE7B9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907BC0-B204-EF4A-9E18-2B3A61D183F0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A5A3A4-B330-964D-A35D-7136E77433A2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D029606-38AC-1C46-91C7-77947D0F5563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D029606-38AC-1C46-91C7-77947D0F5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D7A36A2-B47C-004A-ABB1-9275BA4609DB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D7A36A2-B47C-004A-ABB1-9275BA460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CFFCCDE-FEF3-2646-8CEA-4EE8FCE1A995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CFFCCDE-FEF3-2646-8CEA-4EE8FCE1A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7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CE23842-0494-3042-8E78-BF358EFA7ACC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AB7275E-D354-4D44-90B3-495C242EC9EF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481CF02-156A-2549-A846-C3CBB14BF6FA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A8454E-407E-9340-92C9-3D7D8E573BEE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DC486B37-9AC5-DA41-ADF1-55AE51106B5F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DC486B37-9AC5-DA41-ADF1-55AE51106B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97AEFFF-7E01-B34B-BFB0-35EAFC03F9A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ED0E0EC-A52D-4F40-8CD3-124EEB80AF0D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ED0E0EC-A52D-4F40-8CD3-124EEB80A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CF13B2B-6DF8-1246-B48E-0CB606D3DE8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64057234-0326-4545-A916-2EB7AA04E070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64057234-0326-4545-A916-2EB7AA04E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DD2C9D8-5508-4845-AF15-020292B0323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614F942-476B-2444-A400-100E2CFCA0B8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614F942-476B-2444-A400-100E2CFCA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DF33A2-D5DB-5D40-8BE6-3F1D79FBDECB}"/>
                  </a:ext>
                </a:extLst>
              </p:cNvPr>
              <p:cNvSpPr txBox="1"/>
              <p:nvPr/>
            </p:nvSpPr>
            <p:spPr>
              <a:xfrm>
                <a:off x="425726" y="1354553"/>
                <a:ext cx="244900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DF33A2-D5DB-5D40-8BE6-3F1D79FBD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26" y="1354553"/>
                <a:ext cx="2449004" cy="404983"/>
              </a:xfrm>
              <a:prstGeom prst="rect">
                <a:avLst/>
              </a:prstGeom>
              <a:blipFill>
                <a:blip r:embed="rId1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D6C508-B518-B540-9D75-84E8CD94D70B}"/>
                  </a:ext>
                </a:extLst>
              </p:cNvPr>
              <p:cNvSpPr txBox="1"/>
              <p:nvPr/>
            </p:nvSpPr>
            <p:spPr>
              <a:xfrm>
                <a:off x="425726" y="1875442"/>
                <a:ext cx="353308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D6C508-B518-B540-9D75-84E8CD94D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26" y="1875442"/>
                <a:ext cx="3533083" cy="404983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2872DA1-DA73-184C-8C08-32A36E8D488D}"/>
                  </a:ext>
                </a:extLst>
              </p:cNvPr>
              <p:cNvSpPr/>
              <p:nvPr/>
            </p:nvSpPr>
            <p:spPr>
              <a:xfrm>
                <a:off x="0" y="2529365"/>
                <a:ext cx="9989658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𝜽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∏"/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=2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p>
                                                <m:e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𝒛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𝒛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𝜽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d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∏"/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p>
                                                <m:e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𝒙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kumimoji="1" lang="en-US" altLang="ko-KR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𝒛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𝜽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2872DA1-DA73-184C-8C08-32A36E8D4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29365"/>
                <a:ext cx="9989658" cy="976614"/>
              </a:xfrm>
              <a:prstGeom prst="rect">
                <a:avLst/>
              </a:prstGeom>
              <a:blipFill>
                <a:blip r:embed="rId14"/>
                <a:stretch>
                  <a:fillRect t="-79487" b="-125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D753D34-4A2C-CE4B-866E-0C7641056E12}"/>
                  </a:ext>
                </a:extLst>
              </p:cNvPr>
              <p:cNvSpPr/>
              <p:nvPr/>
            </p:nvSpPr>
            <p:spPr>
              <a:xfrm>
                <a:off x="425726" y="3858728"/>
                <a:ext cx="11743215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𝒐𝒍𝒅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𝒐𝒍𝒅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𝒐𝒍𝒅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D753D34-4A2C-CE4B-866E-0C7641056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26" y="3858728"/>
                <a:ext cx="11743215" cy="905120"/>
              </a:xfrm>
              <a:prstGeom prst="rect">
                <a:avLst/>
              </a:prstGeom>
              <a:blipFill>
                <a:blip r:embed="rId15"/>
                <a:stretch>
                  <a:fillRect l="-3676" t="-90278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99921F1-7CF6-BA4D-B8A9-A5B1E19256D6}"/>
                  </a:ext>
                </a:extLst>
              </p:cNvPr>
              <p:cNvSpPr/>
              <p:nvPr/>
            </p:nvSpPr>
            <p:spPr>
              <a:xfrm>
                <a:off x="-1230821" y="5071170"/>
                <a:ext cx="12742858" cy="905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99921F1-7CF6-BA4D-B8A9-A5B1E1925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0821" y="5071170"/>
                <a:ext cx="12742858" cy="905120"/>
              </a:xfrm>
              <a:prstGeom prst="rect">
                <a:avLst/>
              </a:prstGeom>
              <a:blipFill>
                <a:blip r:embed="rId16"/>
                <a:stretch>
                  <a:fillRect t="-89041" b="-1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498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D774493-A8A5-BE4C-8BE4-B1A82CF523B4}"/>
                  </a:ext>
                </a:extLst>
              </p:cNvPr>
              <p:cNvSpPr/>
              <p:nvPr/>
            </p:nvSpPr>
            <p:spPr>
              <a:xfrm>
                <a:off x="425726" y="2848743"/>
                <a:ext cx="2144177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D774493-A8A5-BE4C-8BE4-B1A82CF52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26" y="2848743"/>
                <a:ext cx="2144177" cy="871264"/>
              </a:xfrm>
              <a:prstGeom prst="rect">
                <a:avLst/>
              </a:prstGeom>
              <a:blipFill>
                <a:blip r:embed="rId2"/>
                <a:stretch>
                  <a:fillRect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BF1AD26-C51A-4C40-A37A-B001FCDCCF9C}"/>
                  </a:ext>
                </a:extLst>
              </p:cNvPr>
              <p:cNvSpPr/>
              <p:nvPr/>
            </p:nvSpPr>
            <p:spPr>
              <a:xfrm>
                <a:off x="2874730" y="2833098"/>
                <a:ext cx="3646383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BF1AD26-C51A-4C40-A37A-B001FCDCC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730" y="2833098"/>
                <a:ext cx="3646383" cy="902555"/>
              </a:xfrm>
              <a:prstGeom prst="rect">
                <a:avLst/>
              </a:prstGeom>
              <a:blipFill>
                <a:blip r:embed="rId3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C3EDCCA-A541-D54A-A666-DAE72097F5E3}"/>
                  </a:ext>
                </a:extLst>
              </p:cNvPr>
              <p:cNvSpPr/>
              <p:nvPr/>
            </p:nvSpPr>
            <p:spPr>
              <a:xfrm>
                <a:off x="7325124" y="2833098"/>
                <a:ext cx="3374385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C3EDCCA-A541-D54A-A666-DAE72097F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124" y="2833098"/>
                <a:ext cx="3374385" cy="871264"/>
              </a:xfrm>
              <a:prstGeom prst="rect">
                <a:avLst/>
              </a:prstGeom>
              <a:blipFill>
                <a:blip r:embed="rId4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4261FF-2029-1E46-838E-99AB50DDC6FD}"/>
              </a:ext>
            </a:extLst>
          </p:cNvPr>
          <p:cNvSpPr txBox="1"/>
          <p:nvPr/>
        </p:nvSpPr>
        <p:spPr>
          <a:xfrm>
            <a:off x="409433" y="46402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HMM EM </a:t>
            </a:r>
            <a:r>
              <a:rPr kumimoji="1" lang="ko-KR" altLang="en-US" dirty="0"/>
              <a:t>알고리즘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E57DBF8-BE84-2542-9179-F0BA72E84DEE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E57DBF8-BE84-2542-9179-F0BA72E84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2FEF4F5-4983-264D-B94C-51920D3B5B16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2FEF4F5-4983-264D-B94C-51920D3B5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6016BD-D0DE-384E-9FB6-AA6CAD3D6A4B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87EA62E-E8FD-1347-99D8-1719FAB09A77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87EA62E-E8FD-1347-99D8-1719FAB09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CF0013A-A568-E746-A06D-4A95E9CECBA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835F69-B22B-AD47-94D8-E0F6B60014A6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5126EDC-FE5D-1849-B432-06FB41968F9B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5126EDC-FE5D-1849-B432-06FB41968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BA1648E-472A-324D-A964-F8B7DF033D5A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BA1648E-472A-324D-A964-F8B7DF033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0B63B1B-1878-824B-8712-D66B5284E325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0B63B1B-1878-824B-8712-D66B5284E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351165-C6DE-B044-8C93-C0C4D6C539AC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53035F-38CF-E543-B784-86FF6F0DE357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D599D68-5A8D-FA47-B4A2-8F15A110082C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DD9658-44CB-7A47-B42C-7445E8B65BE1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C2899FC-DE90-3448-B3A0-1F701D86E27C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C2899FC-DE90-3448-B3A0-1F701D86E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9D489E6-57C8-F548-8132-36EEC567D26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EAB461F1-057F-B146-B7AC-5BE1AFCAC709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EAB461F1-057F-B146-B7AC-5BE1AFCAC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87E541A-DD91-6045-AE52-65E4062F63F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5D59F93-3414-6C46-93C2-D8A99D19C58E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5D59F93-3414-6C46-93C2-D8A99D19C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DA94AF-A23B-9542-B403-00AFD395EAD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4E6FAB0-1720-764F-85BD-F2F2690E2E17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4E6FAB0-1720-764F-85BD-F2F2690E2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4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F3825E-80B5-9F46-8565-693F9F93CF7E}"/>
                  </a:ext>
                </a:extLst>
              </p:cNvPr>
              <p:cNvSpPr txBox="1"/>
              <p:nvPr/>
            </p:nvSpPr>
            <p:spPr>
              <a:xfrm>
                <a:off x="425726" y="1354553"/>
                <a:ext cx="244900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F3825E-80B5-9F46-8565-693F9F93C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26" y="1354553"/>
                <a:ext cx="2449004" cy="404983"/>
              </a:xfrm>
              <a:prstGeom prst="rect">
                <a:avLst/>
              </a:prstGeom>
              <a:blipFill>
                <a:blip r:embed="rId1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B283C8-9B17-7944-8121-5D33CB8DDD57}"/>
                  </a:ext>
                </a:extLst>
              </p:cNvPr>
              <p:cNvSpPr txBox="1"/>
              <p:nvPr/>
            </p:nvSpPr>
            <p:spPr>
              <a:xfrm>
                <a:off x="425726" y="1875442"/>
                <a:ext cx="353308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B283C8-9B17-7944-8121-5D33CB8DD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26" y="1875442"/>
                <a:ext cx="3533083" cy="404983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70CD7ED-4ED0-4742-8C59-17218597D080}"/>
                  </a:ext>
                </a:extLst>
              </p:cNvPr>
              <p:cNvSpPr/>
              <p:nvPr/>
            </p:nvSpPr>
            <p:spPr>
              <a:xfrm>
                <a:off x="-35017" y="3875184"/>
                <a:ext cx="10965759" cy="905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70CD7ED-4ED0-4742-8C59-17218597D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017" y="3875184"/>
                <a:ext cx="10965759" cy="905120"/>
              </a:xfrm>
              <a:prstGeom prst="rect">
                <a:avLst/>
              </a:prstGeom>
              <a:blipFill>
                <a:blip r:embed="rId17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837E81C-B38E-9F4E-923C-1171C46FE16B}"/>
                  </a:ext>
                </a:extLst>
              </p:cNvPr>
              <p:cNvSpPr/>
              <p:nvPr/>
            </p:nvSpPr>
            <p:spPr>
              <a:xfrm>
                <a:off x="165124" y="5270652"/>
                <a:ext cx="12172452" cy="929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ko-KR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/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𝜉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−1,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  <m:func>
                                <m:func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kumimoji="1" lang="ko-KR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837E81C-B38E-9F4E-923C-1171C46FE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24" y="5270652"/>
                <a:ext cx="12172452" cy="929485"/>
              </a:xfrm>
              <a:prstGeom prst="rect">
                <a:avLst/>
              </a:prstGeom>
              <a:blipFill>
                <a:blip r:embed="rId18"/>
                <a:stretch>
                  <a:fillRect t="-87838" b="-1351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52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4261FF-2029-1E46-838E-99AB50DDC6FD}"/>
              </a:ext>
            </a:extLst>
          </p:cNvPr>
          <p:cNvSpPr txBox="1"/>
          <p:nvPr/>
        </p:nvSpPr>
        <p:spPr>
          <a:xfrm>
            <a:off x="409433" y="46402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HMM EM </a:t>
            </a:r>
            <a:r>
              <a:rPr kumimoji="1" lang="ko-KR" altLang="en-US" dirty="0"/>
              <a:t>알고리즘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E57DBF8-BE84-2542-9179-F0BA72E84DEE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E57DBF8-BE84-2542-9179-F0BA72E84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2FEF4F5-4983-264D-B94C-51920D3B5B16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2FEF4F5-4983-264D-B94C-51920D3B5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6016BD-D0DE-384E-9FB6-AA6CAD3D6A4B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87EA62E-E8FD-1347-99D8-1719FAB09A77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87EA62E-E8FD-1347-99D8-1719FAB09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CF0013A-A568-E746-A06D-4A95E9CECBA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835F69-B22B-AD47-94D8-E0F6B60014A6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5126EDC-FE5D-1849-B432-06FB41968F9B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5126EDC-FE5D-1849-B432-06FB41968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BA1648E-472A-324D-A964-F8B7DF033D5A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BA1648E-472A-324D-A964-F8B7DF033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0B63B1B-1878-824B-8712-D66B5284E325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0B63B1B-1878-824B-8712-D66B5284E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7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351165-C6DE-B044-8C93-C0C4D6C539AC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53035F-38CF-E543-B784-86FF6F0DE357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D599D68-5A8D-FA47-B4A2-8F15A110082C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DD9658-44CB-7A47-B42C-7445E8B65BE1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C2899FC-DE90-3448-B3A0-1F701D86E27C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C2899FC-DE90-3448-B3A0-1F701D86E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9D489E6-57C8-F548-8132-36EEC567D26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EAB461F1-057F-B146-B7AC-5BE1AFCAC709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EAB461F1-057F-B146-B7AC-5BE1AFCAC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87E541A-DD91-6045-AE52-65E4062F63F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5D59F93-3414-6C46-93C2-D8A99D19C58E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5D59F93-3414-6C46-93C2-D8A99D19C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DA94AF-A23B-9542-B403-00AFD395EAD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4E6FAB0-1720-764F-85BD-F2F2690E2E17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4E6FAB0-1720-764F-85BD-F2F2690E2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837E81C-B38E-9F4E-923C-1171C46FE16B}"/>
                  </a:ext>
                </a:extLst>
              </p:cNvPr>
              <p:cNvSpPr/>
              <p:nvPr/>
            </p:nvSpPr>
            <p:spPr>
              <a:xfrm>
                <a:off x="-303048" y="4193345"/>
                <a:ext cx="12718363" cy="905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kumimoji="1" lang="ko-KR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/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𝜉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ko-KR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ko-K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−1,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  <m:func>
                                <m:func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kumimoji="1" lang="ko-KR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837E81C-B38E-9F4E-923C-1171C46FE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3048" y="4193345"/>
                <a:ext cx="12718363" cy="905120"/>
              </a:xfrm>
              <a:prstGeom prst="rect">
                <a:avLst/>
              </a:prstGeom>
              <a:blipFill>
                <a:blip r:embed="rId12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5E51D8-35FA-AE47-8682-C26CBDCC1EE6}"/>
                  </a:ext>
                </a:extLst>
              </p:cNvPr>
              <p:cNvSpPr txBox="1"/>
              <p:nvPr/>
            </p:nvSpPr>
            <p:spPr>
              <a:xfrm>
                <a:off x="615880" y="2569349"/>
                <a:ext cx="6175986" cy="798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5E51D8-35FA-AE47-8682-C26CBDCC1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80" y="2569349"/>
                <a:ext cx="6175986" cy="798424"/>
              </a:xfrm>
              <a:prstGeom prst="rect">
                <a:avLst/>
              </a:prstGeom>
              <a:blipFill>
                <a:blip r:embed="rId13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E5AA6C-689E-A240-9919-613C3D549AA1}"/>
                  </a:ext>
                </a:extLst>
              </p:cNvPr>
              <p:cNvSpPr txBox="1"/>
              <p:nvPr/>
            </p:nvSpPr>
            <p:spPr>
              <a:xfrm>
                <a:off x="615880" y="1573274"/>
                <a:ext cx="3521862" cy="798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E5AA6C-689E-A240-9919-613C3D549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80" y="1573274"/>
                <a:ext cx="3521862" cy="798424"/>
              </a:xfrm>
              <a:prstGeom prst="rect">
                <a:avLst/>
              </a:prstGeom>
              <a:blipFill>
                <a:blip r:embed="rId14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FCB4A09-56AC-5144-958E-20B2EBAA6672}"/>
                  </a:ext>
                </a:extLst>
              </p:cNvPr>
              <p:cNvSpPr/>
              <p:nvPr/>
            </p:nvSpPr>
            <p:spPr>
              <a:xfrm>
                <a:off x="622332" y="5337457"/>
                <a:ext cx="8678245" cy="905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func>
                                <m:func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FCB4A09-56AC-5144-958E-20B2EBAA6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32" y="5337457"/>
                <a:ext cx="8678245" cy="905120"/>
              </a:xfrm>
              <a:prstGeom prst="rect">
                <a:avLst/>
              </a:prstGeom>
              <a:blipFill>
                <a:blip r:embed="rId15"/>
                <a:stretch>
                  <a:fillRect l="-1901" t="-91667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182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4261FF-2029-1E46-838E-99AB50DDC6FD}"/>
              </a:ext>
            </a:extLst>
          </p:cNvPr>
          <p:cNvSpPr txBox="1"/>
          <p:nvPr/>
        </p:nvSpPr>
        <p:spPr>
          <a:xfrm>
            <a:off x="409433" y="46402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HMM EM </a:t>
            </a:r>
            <a:r>
              <a:rPr kumimoji="1" lang="ko-KR" altLang="en-US" dirty="0"/>
              <a:t>알고리즘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E57DBF8-BE84-2542-9179-F0BA72E84DEE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E57DBF8-BE84-2542-9179-F0BA72E84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2FEF4F5-4983-264D-B94C-51920D3B5B16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2FEF4F5-4983-264D-B94C-51920D3B5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6016BD-D0DE-384E-9FB6-AA6CAD3D6A4B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87EA62E-E8FD-1347-99D8-1719FAB09A77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87EA62E-E8FD-1347-99D8-1719FAB09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CF0013A-A568-E746-A06D-4A95E9CECBA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835F69-B22B-AD47-94D8-E0F6B60014A6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5126EDC-FE5D-1849-B432-06FB41968F9B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5126EDC-FE5D-1849-B432-06FB41968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BA1648E-472A-324D-A964-F8B7DF033D5A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BA1648E-472A-324D-A964-F8B7DF033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0B63B1B-1878-824B-8712-D66B5284E325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0B63B1B-1878-824B-8712-D66B5284E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7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351165-C6DE-B044-8C93-C0C4D6C539AC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53035F-38CF-E543-B784-86FF6F0DE357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D599D68-5A8D-FA47-B4A2-8F15A110082C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DD9658-44CB-7A47-B42C-7445E8B65BE1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C2899FC-DE90-3448-B3A0-1F701D86E27C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C2899FC-DE90-3448-B3A0-1F701D86E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9D489E6-57C8-F548-8132-36EEC567D26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EAB461F1-057F-B146-B7AC-5BE1AFCAC709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EAB461F1-057F-B146-B7AC-5BE1AFCAC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87E541A-DD91-6045-AE52-65E4062F63F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5D59F93-3414-6C46-93C2-D8A99D19C58E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5D59F93-3414-6C46-93C2-D8A99D19C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DA94AF-A23B-9542-B403-00AFD395EAD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4E6FAB0-1720-764F-85BD-F2F2690E2E17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A4E6FAB0-1720-764F-85BD-F2F2690E2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5E51D8-35FA-AE47-8682-C26CBDCC1EE6}"/>
                  </a:ext>
                </a:extLst>
              </p:cNvPr>
              <p:cNvSpPr txBox="1"/>
              <p:nvPr/>
            </p:nvSpPr>
            <p:spPr>
              <a:xfrm>
                <a:off x="1648265" y="3900659"/>
                <a:ext cx="8757397" cy="798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𝒐𝒍𝒅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5E51D8-35FA-AE47-8682-C26CBDCC1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265" y="3900659"/>
                <a:ext cx="8757397" cy="798424"/>
              </a:xfrm>
              <a:prstGeom prst="rect">
                <a:avLst/>
              </a:prstGeom>
              <a:blipFill>
                <a:blip r:embed="rId12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E5AA6C-689E-A240-9919-613C3D549AA1}"/>
                  </a:ext>
                </a:extLst>
              </p:cNvPr>
              <p:cNvSpPr txBox="1"/>
              <p:nvPr/>
            </p:nvSpPr>
            <p:spPr>
              <a:xfrm>
                <a:off x="1690101" y="3059658"/>
                <a:ext cx="5254708" cy="798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E5AA6C-689E-A240-9919-613C3D549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101" y="3059658"/>
                <a:ext cx="5254708" cy="798424"/>
              </a:xfrm>
              <a:prstGeom prst="rect">
                <a:avLst/>
              </a:prstGeom>
              <a:blipFill>
                <a:blip r:embed="rId13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FCB4A09-56AC-5144-958E-20B2EBAA6672}"/>
                  </a:ext>
                </a:extLst>
              </p:cNvPr>
              <p:cNvSpPr/>
              <p:nvPr/>
            </p:nvSpPr>
            <p:spPr>
              <a:xfrm>
                <a:off x="1363042" y="5399562"/>
                <a:ext cx="9695375" cy="9025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𝒐𝒍𝒅</m:t>
                              </m:r>
                            </m:sup>
                          </m:sSup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kumimoji="1"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func>
                                <m:func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ko-KR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FCB4A09-56AC-5144-958E-20B2EBAA6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042" y="5399562"/>
                <a:ext cx="9695375" cy="902555"/>
              </a:xfrm>
              <a:prstGeom prst="rect">
                <a:avLst/>
              </a:prstGeom>
              <a:blipFill>
                <a:blip r:embed="rId14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7ABEC74-3C1A-5E48-B0AB-FBFDD34D30CE}"/>
              </a:ext>
            </a:extLst>
          </p:cNvPr>
          <p:cNvSpPr txBox="1"/>
          <p:nvPr/>
        </p:nvSpPr>
        <p:spPr>
          <a:xfrm>
            <a:off x="300251" y="5704768"/>
            <a:ext cx="106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M-step :</a:t>
            </a:r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207BE-5CB0-4345-8439-BB3CF9F00BA2}"/>
              </a:ext>
            </a:extLst>
          </p:cNvPr>
          <p:cNvSpPr txBox="1"/>
          <p:nvPr/>
        </p:nvSpPr>
        <p:spPr>
          <a:xfrm>
            <a:off x="300251" y="3532119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E-step :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C0B6C1-F785-FD46-91AE-BABBB22F0679}"/>
                  </a:ext>
                </a:extLst>
              </p:cNvPr>
              <p:cNvSpPr txBox="1"/>
              <p:nvPr/>
            </p:nvSpPr>
            <p:spPr>
              <a:xfrm>
                <a:off x="97006" y="1790299"/>
                <a:ext cx="1551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C0B6C1-F785-FD46-91AE-BABBB22F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6" y="1790299"/>
                <a:ext cx="15512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BD49A6E-08E1-C64B-975F-E4EB47814498}"/>
                  </a:ext>
                </a:extLst>
              </p:cNvPr>
              <p:cNvSpPr/>
              <p:nvPr/>
            </p:nvSpPr>
            <p:spPr>
              <a:xfrm>
                <a:off x="88203" y="885549"/>
                <a:ext cx="5812039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BD49A6E-08E1-C64B-975F-E4EB47814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3" y="885549"/>
                <a:ext cx="5812039" cy="972702"/>
              </a:xfrm>
              <a:prstGeom prst="rect">
                <a:avLst/>
              </a:prstGeom>
              <a:blipFill>
                <a:blip r:embed="rId16"/>
                <a:stretch>
                  <a:fillRect t="-80519" b="-1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00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0B0414-BF24-A540-B45F-DC08B50B1428}"/>
              </a:ext>
            </a:extLst>
          </p:cNvPr>
          <p:cNvSpPr txBox="1"/>
          <p:nvPr/>
        </p:nvSpPr>
        <p:spPr>
          <a:xfrm>
            <a:off x="517890" y="28322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알파 베타 알고리즘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415168-7AA6-624B-B34D-74B3DA511BB2}"/>
                  </a:ext>
                </a:extLst>
              </p:cNvPr>
              <p:cNvSpPr txBox="1"/>
              <p:nvPr/>
            </p:nvSpPr>
            <p:spPr>
              <a:xfrm>
                <a:off x="327253" y="666081"/>
                <a:ext cx="4423006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머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리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대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꼬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리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𝒉𝒆𝒂𝒅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𝒕𝒂𝒊𝒍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노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드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415168-7AA6-624B-B34D-74B3DA511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3" y="666081"/>
                <a:ext cx="4423006" cy="374526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DEA59775-C124-694C-AB56-D7F3BD31546C}"/>
                  </a:ext>
                </a:extLst>
              </p:cNvPr>
              <p:cNvSpPr/>
              <p:nvPr/>
            </p:nvSpPr>
            <p:spPr>
              <a:xfrm>
                <a:off x="2336282" y="2850436"/>
                <a:ext cx="404948" cy="369332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DEA59775-C124-694C-AB56-D7F3BD315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282" y="2850436"/>
                <a:ext cx="404948" cy="36933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A0CD9D8-7DA6-3F46-89BA-8F6EF544FD31}"/>
                  </a:ext>
                </a:extLst>
              </p:cNvPr>
              <p:cNvSpPr/>
              <p:nvPr/>
            </p:nvSpPr>
            <p:spPr>
              <a:xfrm>
                <a:off x="1269766" y="2819116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A0CD9D8-7DA6-3F46-89BA-8F6EF544F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66" y="2819116"/>
                <a:ext cx="404948" cy="4319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667569B-D36A-D341-8DDA-30217C636225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1674714" y="3035102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3E81853-FB20-814A-9F7B-543F065FDBE3}"/>
                  </a:ext>
                </a:extLst>
              </p:cNvPr>
              <p:cNvSpPr/>
              <p:nvPr/>
            </p:nvSpPr>
            <p:spPr>
              <a:xfrm>
                <a:off x="3367797" y="2819116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3E81853-FB20-814A-9F7B-543F065FD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797" y="2819116"/>
                <a:ext cx="404948" cy="4319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20D018-FF24-774A-B790-7137B73B60D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741230" y="3035102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3839DE-A85A-A24E-AD79-187FFE6D270A}"/>
                  </a:ext>
                </a:extLst>
              </p:cNvPr>
              <p:cNvSpPr txBox="1"/>
              <p:nvPr/>
            </p:nvSpPr>
            <p:spPr>
              <a:xfrm>
                <a:off x="517890" y="1171044"/>
                <a:ext cx="4387868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3839DE-A85A-A24E-AD79-187FFE6D2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90" y="1171044"/>
                <a:ext cx="4387868" cy="676532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5E7316B-9BCE-B646-9C73-11A61E0074E0}"/>
                  </a:ext>
                </a:extLst>
              </p:cNvPr>
              <p:cNvSpPr/>
              <p:nvPr/>
            </p:nvSpPr>
            <p:spPr>
              <a:xfrm>
                <a:off x="1435651" y="2056598"/>
                <a:ext cx="1862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5E7316B-9BCE-B646-9C73-11A61E007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51" y="2056598"/>
                <a:ext cx="186249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6A19F53-24A5-414C-B2FE-E9E3B11D1F1F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6A19F53-24A5-414C-B2FE-E9E3B11D1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C3E2EF2-2BC2-044E-99C7-EB411148061F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C3E2EF2-2BC2-044E-99C7-EB4111480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A05D0B-367A-8346-B972-E6C5C0044658}"/>
              </a:ext>
            </a:extLst>
          </p:cNvPr>
          <p:cNvCxnSpPr>
            <a:cxnSpLocks/>
            <a:stCxn id="19" idx="6"/>
            <a:endCxn id="18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7E2E26E-EB09-634E-9A3F-E3D115C07533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7E2E26E-EB09-634E-9A3F-E3D115C07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676B30F-9AC6-E148-AC4A-E39EC9A67FF3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079EF3F-03D4-AD44-861E-C7A0B2C3E1A3}"/>
              </a:ext>
            </a:extLst>
          </p:cNvPr>
          <p:cNvCxnSpPr>
            <a:cxnSpLocks/>
            <a:stCxn id="19" idx="4"/>
            <a:endCxn id="24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7E6FC44-1239-B442-AF3B-0EA7922B702D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7E6FC44-1239-B442-AF3B-0EA7922B7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07BB451-C6A4-574E-8347-518AE607EBE7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07BB451-C6A4-574E-8347-518AE607E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9EB175A-A47D-1F4A-8382-0F4F829F059F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9EB175A-A47D-1F4A-8382-0F4F829F0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13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BC50C2D-CC10-A445-8837-F39AB1A2F33A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85F8EEE-9279-7544-88E0-3106ED32E01B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B2718468-E917-1349-96D4-449BBDF0EB12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6B0452-E9BD-9842-A96D-9D2BDA3720F3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BC890E8-13AD-9142-B15B-356476A2682B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BC890E8-13AD-9142-B15B-356476A26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EFDB080-4F29-EC4D-A833-21E251F76AF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3E070DB-44D2-B14D-9D6F-FC3AB4D93DDA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3E070DB-44D2-B14D-9D6F-FC3AB4D93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8761421-5407-3048-900C-4DE8FB0814D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10959B5-DC9F-FE40-8B0F-D115BC4121EF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10959B5-DC9F-FE40-8B0F-D115BC412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D3B4D9E-4FAB-4B40-B7AE-CAF06F986C7A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1EBA10F-3BB2-6745-BA20-AA1379020E89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1EBA10F-3BB2-6745-BA20-AA1379020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7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0B0EEED-513F-FC48-B95B-41318C22B738}"/>
                  </a:ext>
                </a:extLst>
              </p:cNvPr>
              <p:cNvSpPr txBox="1"/>
              <p:nvPr/>
            </p:nvSpPr>
            <p:spPr>
              <a:xfrm>
                <a:off x="410354" y="3510891"/>
                <a:ext cx="7233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0B0EEED-513F-FC48-B95B-41318C22B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54" y="3510891"/>
                <a:ext cx="7233069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40AAA-2BF9-9945-80AB-473C9CC3BEAD}"/>
                  </a:ext>
                </a:extLst>
              </p:cNvPr>
              <p:cNvSpPr txBox="1"/>
              <p:nvPr/>
            </p:nvSpPr>
            <p:spPr>
              <a:xfrm>
                <a:off x="454266" y="4141251"/>
                <a:ext cx="8104847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40AAA-2BF9-9945-80AB-473C9CC3B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66" y="4141251"/>
                <a:ext cx="8104847" cy="676532"/>
              </a:xfrm>
              <a:prstGeom prst="rect">
                <a:avLst/>
              </a:prstGeom>
              <a:blipFill>
                <a:blip r:embed="rId1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AFD3D8-049B-5344-93F4-0988B94999EA}"/>
                  </a:ext>
                </a:extLst>
              </p:cNvPr>
              <p:cNvSpPr txBox="1"/>
              <p:nvPr/>
            </p:nvSpPr>
            <p:spPr>
              <a:xfrm>
                <a:off x="2000020" y="4969723"/>
                <a:ext cx="5558253" cy="683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AFD3D8-049B-5344-93F4-0988B9499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020" y="4969723"/>
                <a:ext cx="5558253" cy="683264"/>
              </a:xfrm>
              <a:prstGeom prst="rect">
                <a:avLst/>
              </a:prstGeom>
              <a:blipFill>
                <a:blip r:embed="rId2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9FEB1D-3D50-5748-9320-2F8684FF3C7D}"/>
                  </a:ext>
                </a:extLst>
              </p:cNvPr>
              <p:cNvSpPr txBox="1"/>
              <p:nvPr/>
            </p:nvSpPr>
            <p:spPr>
              <a:xfrm>
                <a:off x="2329303" y="5686956"/>
                <a:ext cx="3021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9FEB1D-3D50-5748-9320-2F8684FF3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03" y="5686956"/>
                <a:ext cx="3021918" cy="369332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1DBA20-8831-8347-8A16-4576E05B1E32}"/>
                  </a:ext>
                </a:extLst>
              </p:cNvPr>
              <p:cNvSpPr txBox="1"/>
              <p:nvPr/>
            </p:nvSpPr>
            <p:spPr>
              <a:xfrm>
                <a:off x="2532807" y="6295604"/>
                <a:ext cx="288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1DBA20-8831-8347-8A16-4576E05B1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807" y="6295604"/>
                <a:ext cx="2881815" cy="369332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556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0B0414-BF24-A540-B45F-DC08B50B1428}"/>
              </a:ext>
            </a:extLst>
          </p:cNvPr>
          <p:cNvSpPr txBox="1"/>
          <p:nvPr/>
        </p:nvSpPr>
        <p:spPr>
          <a:xfrm>
            <a:off x="517890" y="28322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알파 베타 알고리즘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6A19F53-24A5-414C-B2FE-E9E3B11D1F1F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6A19F53-24A5-414C-B2FE-E9E3B11D1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C3E2EF2-2BC2-044E-99C7-EB411148061F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C3E2EF2-2BC2-044E-99C7-EB4111480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A05D0B-367A-8346-B972-E6C5C0044658}"/>
              </a:ext>
            </a:extLst>
          </p:cNvPr>
          <p:cNvCxnSpPr>
            <a:cxnSpLocks/>
            <a:stCxn id="19" idx="6"/>
            <a:endCxn id="18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7E2E26E-EB09-634E-9A3F-E3D115C07533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7E2E26E-EB09-634E-9A3F-E3D115C07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676B30F-9AC6-E148-AC4A-E39EC9A67FF3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079EF3F-03D4-AD44-861E-C7A0B2C3E1A3}"/>
              </a:ext>
            </a:extLst>
          </p:cNvPr>
          <p:cNvCxnSpPr>
            <a:cxnSpLocks/>
            <a:stCxn id="19" idx="4"/>
            <a:endCxn id="24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7E6FC44-1239-B442-AF3B-0EA7922B702D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7E6FC44-1239-B442-AF3B-0EA7922B7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07BB451-C6A4-574E-8347-518AE607EBE7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07BB451-C6A4-574E-8347-518AE607E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9EB175A-A47D-1F4A-8382-0F4F829F059F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9EB175A-A47D-1F4A-8382-0F4F829F0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7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BC50C2D-CC10-A445-8837-F39AB1A2F33A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85F8EEE-9279-7544-88E0-3106ED32E01B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B2718468-E917-1349-96D4-449BBDF0EB12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6B0452-E9BD-9842-A96D-9D2BDA3720F3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BC890E8-13AD-9142-B15B-356476A2682B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BC890E8-13AD-9142-B15B-356476A26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EFDB080-4F29-EC4D-A833-21E251F76AF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3E070DB-44D2-B14D-9D6F-FC3AB4D93DDA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3E070DB-44D2-B14D-9D6F-FC3AB4D93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8761421-5407-3048-900C-4DE8FB0814D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10959B5-DC9F-FE40-8B0F-D115BC4121EF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10959B5-DC9F-FE40-8B0F-D115BC412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D3B4D9E-4FAB-4B40-B7AE-CAF06F986C7A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1EBA10F-3BB2-6745-BA20-AA1379020E89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1EBA10F-3BB2-6745-BA20-AA1379020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40AAA-2BF9-9945-80AB-473C9CC3BEAD}"/>
                  </a:ext>
                </a:extLst>
              </p:cNvPr>
              <p:cNvSpPr txBox="1"/>
              <p:nvPr/>
            </p:nvSpPr>
            <p:spPr>
              <a:xfrm>
                <a:off x="169732" y="1875442"/>
                <a:ext cx="5258298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40AAA-2BF9-9945-80AB-473C9CC3B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32" y="1875442"/>
                <a:ext cx="5258298" cy="676532"/>
              </a:xfrm>
              <a:prstGeom prst="rect">
                <a:avLst/>
              </a:prstGeom>
              <a:blipFill>
                <a:blip r:embed="rId1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9FEB1D-3D50-5748-9320-2F8684FF3C7D}"/>
                  </a:ext>
                </a:extLst>
              </p:cNvPr>
              <p:cNvSpPr txBox="1"/>
              <p:nvPr/>
            </p:nvSpPr>
            <p:spPr>
              <a:xfrm>
                <a:off x="526001" y="833356"/>
                <a:ext cx="3021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9FEB1D-3D50-5748-9320-2F8684FF3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01" y="833356"/>
                <a:ext cx="3021918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1DBA20-8831-8347-8A16-4576E05B1E32}"/>
                  </a:ext>
                </a:extLst>
              </p:cNvPr>
              <p:cNvSpPr txBox="1"/>
              <p:nvPr/>
            </p:nvSpPr>
            <p:spPr>
              <a:xfrm>
                <a:off x="511004" y="1325629"/>
                <a:ext cx="288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1DBA20-8831-8347-8A16-4576E05B1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04" y="1325629"/>
                <a:ext cx="2881815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E4B761C-03FA-B24C-B109-B81BF14F802D}"/>
                  </a:ext>
                </a:extLst>
              </p:cNvPr>
              <p:cNvSpPr/>
              <p:nvPr/>
            </p:nvSpPr>
            <p:spPr>
              <a:xfrm>
                <a:off x="407118" y="2913816"/>
                <a:ext cx="3021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E4B761C-03FA-B24C-B109-B81BF14F8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18" y="2913816"/>
                <a:ext cx="3021918" cy="369332"/>
              </a:xfrm>
              <a:prstGeom prst="rect">
                <a:avLst/>
              </a:prstGeom>
              <a:blipFill>
                <a:blip r:embed="rId1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A7C814E-49D6-6C4A-8B99-02E2F2E1DC02}"/>
                  </a:ext>
                </a:extLst>
              </p:cNvPr>
              <p:cNvSpPr/>
              <p:nvPr/>
            </p:nvSpPr>
            <p:spPr>
              <a:xfrm>
                <a:off x="1041843" y="3318734"/>
                <a:ext cx="29333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A7C814E-49D6-6C4A-8B99-02E2F2E1D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43" y="3318734"/>
                <a:ext cx="2933367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B096638-26A3-0747-B7CC-831D6A396BF5}"/>
                  </a:ext>
                </a:extLst>
              </p:cNvPr>
              <p:cNvSpPr/>
              <p:nvPr/>
            </p:nvSpPr>
            <p:spPr>
              <a:xfrm>
                <a:off x="1041842" y="3784642"/>
                <a:ext cx="5419240" cy="374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분리이용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B096638-26A3-0747-B7CC-831D6A396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42" y="3784642"/>
                <a:ext cx="5419240" cy="374526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252042E-A55F-2449-AB05-284A5773E6B2}"/>
                  </a:ext>
                </a:extLst>
              </p:cNvPr>
              <p:cNvSpPr/>
              <p:nvPr/>
            </p:nvSpPr>
            <p:spPr>
              <a:xfrm>
                <a:off x="1041842" y="4250550"/>
                <a:ext cx="3491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252042E-A55F-2449-AB05-284A5773E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42" y="4250550"/>
                <a:ext cx="3491469" cy="369332"/>
              </a:xfrm>
              <a:prstGeom prst="rect">
                <a:avLst/>
              </a:prstGeom>
              <a:blipFill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673F389-933C-4F48-B356-AC1B5C82E23A}"/>
                  </a:ext>
                </a:extLst>
              </p:cNvPr>
              <p:cNvSpPr/>
              <p:nvPr/>
            </p:nvSpPr>
            <p:spPr>
              <a:xfrm>
                <a:off x="1041842" y="4524325"/>
                <a:ext cx="4485843" cy="7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673F389-933C-4F48-B356-AC1B5C82E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42" y="4524325"/>
                <a:ext cx="4485843" cy="798424"/>
              </a:xfrm>
              <a:prstGeom prst="rect">
                <a:avLst/>
              </a:prstGeom>
              <a:blipFill>
                <a:blip r:embed="rId19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C37F849-AF45-7143-9B1F-B9ED1BE14A12}"/>
                  </a:ext>
                </a:extLst>
              </p:cNvPr>
              <p:cNvSpPr/>
              <p:nvPr/>
            </p:nvSpPr>
            <p:spPr>
              <a:xfrm>
                <a:off x="1041841" y="5226220"/>
                <a:ext cx="5254644" cy="7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C37F849-AF45-7143-9B1F-B9ED1BE14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41" y="5226220"/>
                <a:ext cx="5254644" cy="798424"/>
              </a:xfrm>
              <a:prstGeom prst="rect">
                <a:avLst/>
              </a:prstGeom>
              <a:blipFill>
                <a:blip r:embed="rId20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EBA11AE-42CE-D646-B430-67A2662A38EF}"/>
                  </a:ext>
                </a:extLst>
              </p:cNvPr>
              <p:cNvSpPr/>
              <p:nvPr/>
            </p:nvSpPr>
            <p:spPr>
              <a:xfrm>
                <a:off x="920597" y="5929087"/>
                <a:ext cx="7418377" cy="7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분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리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EBA11AE-42CE-D646-B430-67A2662A3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97" y="5929087"/>
                <a:ext cx="7418377" cy="798424"/>
              </a:xfrm>
              <a:prstGeom prst="rect">
                <a:avLst/>
              </a:prstGeom>
              <a:blipFill>
                <a:blip r:embed="rId21"/>
                <a:stretch>
                  <a:fillRect t="-115625" b="-15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F60493D8-1D34-1344-A4E4-D2C57DBF65CA}"/>
                  </a:ext>
                </a:extLst>
              </p:cNvPr>
              <p:cNvSpPr/>
              <p:nvPr/>
            </p:nvSpPr>
            <p:spPr>
              <a:xfrm>
                <a:off x="6837649" y="2630576"/>
                <a:ext cx="5354351" cy="7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F60493D8-1D34-1344-A4E4-D2C57DBF6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649" y="2630576"/>
                <a:ext cx="5354351" cy="798424"/>
              </a:xfrm>
              <a:prstGeom prst="rect">
                <a:avLst/>
              </a:prstGeom>
              <a:blipFill>
                <a:blip r:embed="rId22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E6F5A1B-88EF-4B43-B1B8-2FD69E42750B}"/>
                  </a:ext>
                </a:extLst>
              </p:cNvPr>
              <p:cNvSpPr/>
              <p:nvPr/>
            </p:nvSpPr>
            <p:spPr>
              <a:xfrm>
                <a:off x="7527598" y="3563610"/>
                <a:ext cx="4362989" cy="7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E6F5A1B-88EF-4B43-B1B8-2FD69E427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98" y="3563610"/>
                <a:ext cx="4362989" cy="798424"/>
              </a:xfrm>
              <a:prstGeom prst="rect">
                <a:avLst/>
              </a:prstGeom>
              <a:blipFill>
                <a:blip r:embed="rId2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18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EF208C-2315-0048-9D53-AE2AB8E59493}"/>
                  </a:ext>
                </a:extLst>
              </p:cNvPr>
              <p:cNvSpPr txBox="1"/>
              <p:nvPr/>
            </p:nvSpPr>
            <p:spPr>
              <a:xfrm>
                <a:off x="173237" y="2169218"/>
                <a:ext cx="2914772" cy="87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EF208C-2315-0048-9D53-AE2AB8E59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7" y="2169218"/>
                <a:ext cx="2914772" cy="876650"/>
              </a:xfrm>
              <a:prstGeom prst="rect">
                <a:avLst/>
              </a:prstGeom>
              <a:blipFill>
                <a:blip r:embed="rId2"/>
                <a:stretch>
                  <a:fillRect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C0986EF-AD7D-254C-AE6A-04A1827CD02D}"/>
                  </a:ext>
                </a:extLst>
              </p:cNvPr>
              <p:cNvSpPr/>
              <p:nvPr/>
            </p:nvSpPr>
            <p:spPr>
              <a:xfrm>
                <a:off x="173237" y="873126"/>
                <a:ext cx="2178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C0986EF-AD7D-254C-AE6A-04A1827CD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7" y="873126"/>
                <a:ext cx="21783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AA3B7C2-CE6E-DE42-83C6-DCE097407D57}"/>
                  </a:ext>
                </a:extLst>
              </p:cNvPr>
              <p:cNvSpPr/>
              <p:nvPr/>
            </p:nvSpPr>
            <p:spPr>
              <a:xfrm>
                <a:off x="913638" y="3785281"/>
                <a:ext cx="476448" cy="515074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AA3B7C2-CE6E-DE42-83C6-DCE097407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38" y="3785281"/>
                <a:ext cx="476448" cy="5150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6EEC463-6B63-6145-B8C7-9348B9527DC8}"/>
                  </a:ext>
                </a:extLst>
              </p:cNvPr>
              <p:cNvSpPr/>
              <p:nvPr/>
            </p:nvSpPr>
            <p:spPr>
              <a:xfrm>
                <a:off x="99491" y="4707121"/>
                <a:ext cx="502095" cy="515074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6EEC463-6B63-6145-B8C7-9348B9527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1" y="4707121"/>
                <a:ext cx="502095" cy="5150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7A76EE9-CDB8-054C-B186-E863BA086F1B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528056" y="4224924"/>
            <a:ext cx="455356" cy="5576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993E58C-AB87-C848-B28F-A028B403E35F}"/>
                  </a:ext>
                </a:extLst>
              </p:cNvPr>
              <p:cNvSpPr/>
              <p:nvPr/>
            </p:nvSpPr>
            <p:spPr>
              <a:xfrm>
                <a:off x="1712030" y="4707120"/>
                <a:ext cx="502095" cy="515073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993E58C-AB87-C848-B28F-A028B403E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030" y="4707120"/>
                <a:ext cx="502095" cy="5150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008629E-45CB-EB46-8544-91281A7ADF5C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1320312" y="4224924"/>
            <a:ext cx="465248" cy="557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E39B1741-B0B3-E348-ACEC-2E470AB7D93A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V="1">
            <a:off x="601586" y="4964657"/>
            <a:ext cx="1110444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35F30BA-840D-1746-A4F7-8D69B1F084DF}"/>
                  </a:ext>
                </a:extLst>
              </p:cNvPr>
              <p:cNvSpPr/>
              <p:nvPr/>
            </p:nvSpPr>
            <p:spPr>
              <a:xfrm>
                <a:off x="233190" y="318254"/>
                <a:ext cx="1847237" cy="374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차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원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변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35F30BA-840D-1746-A4F7-8D69B1F0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90" y="318254"/>
                <a:ext cx="1847237" cy="374526"/>
              </a:xfrm>
              <a:prstGeom prst="rect">
                <a:avLst/>
              </a:prstGeom>
              <a:blipFill>
                <a:blip r:embed="rId7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A80613A-9011-6342-B022-5635C645D5E2}"/>
                  </a:ext>
                </a:extLst>
              </p:cNvPr>
              <p:cNvSpPr/>
              <p:nvPr/>
            </p:nvSpPr>
            <p:spPr>
              <a:xfrm>
                <a:off x="233190" y="1398765"/>
                <a:ext cx="20450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A80613A-9011-6342-B022-5635C645D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90" y="1398765"/>
                <a:ext cx="20450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9BAB01B3-7D71-5B4D-87A3-CF3BA8A040B6}"/>
                  </a:ext>
                </a:extLst>
              </p:cNvPr>
              <p:cNvSpPr/>
              <p:nvPr/>
            </p:nvSpPr>
            <p:spPr>
              <a:xfrm>
                <a:off x="3272026" y="3554596"/>
                <a:ext cx="476448" cy="515074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9BAB01B3-7D71-5B4D-87A3-CF3BA8A04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026" y="3554596"/>
                <a:ext cx="476448" cy="5150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CBB1D6F-58C9-024A-AE53-A5103E32F9A9}"/>
                  </a:ext>
                </a:extLst>
              </p:cNvPr>
              <p:cNvSpPr/>
              <p:nvPr/>
            </p:nvSpPr>
            <p:spPr>
              <a:xfrm>
                <a:off x="3246379" y="4707121"/>
                <a:ext cx="502095" cy="515073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CBB1D6F-58C9-024A-AE53-A5103E32F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379" y="4707121"/>
                <a:ext cx="502095" cy="5150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41FDBEE-B91F-FE45-B4BB-8559ED564082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3497427" y="4069670"/>
            <a:ext cx="12823" cy="6374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5F255C1F-3580-0645-ADE8-FD4F8D86ADBA}"/>
              </a:ext>
            </a:extLst>
          </p:cNvPr>
          <p:cNvSpPr/>
          <p:nvPr/>
        </p:nvSpPr>
        <p:spPr>
          <a:xfrm>
            <a:off x="3108960" y="4428307"/>
            <a:ext cx="796834" cy="103196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B49FDD65-162D-0945-8432-272F546C4981}"/>
                  </a:ext>
                </a:extLst>
              </p:cNvPr>
              <p:cNvSpPr/>
              <p:nvPr/>
            </p:nvSpPr>
            <p:spPr>
              <a:xfrm>
                <a:off x="6048709" y="2298981"/>
                <a:ext cx="4629409" cy="876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kumimoji="1"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B49FDD65-162D-0945-8432-272F546C4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709" y="2298981"/>
                <a:ext cx="4629409" cy="876650"/>
              </a:xfrm>
              <a:prstGeom prst="rect">
                <a:avLst/>
              </a:prstGeom>
              <a:blipFill>
                <a:blip r:embed="rId11"/>
                <a:stretch>
                  <a:fillRect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오른쪽 화살표[R] 48">
            <a:extLst>
              <a:ext uri="{FF2B5EF4-FFF2-40B4-BE49-F238E27FC236}">
                <a16:creationId xmlns:a16="http://schemas.microsoft.com/office/drawing/2014/main" id="{C1E1711A-1507-C44C-B06B-46B232C68446}"/>
              </a:ext>
            </a:extLst>
          </p:cNvPr>
          <p:cNvSpPr/>
          <p:nvPr/>
        </p:nvSpPr>
        <p:spPr>
          <a:xfrm>
            <a:off x="2278237" y="4300355"/>
            <a:ext cx="425774" cy="127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EBC45B4-B609-1245-BE70-1DD083249CDB}"/>
                  </a:ext>
                </a:extLst>
              </p:cNvPr>
              <p:cNvSpPr/>
              <p:nvPr/>
            </p:nvSpPr>
            <p:spPr>
              <a:xfrm>
                <a:off x="7369194" y="4870136"/>
                <a:ext cx="502095" cy="515073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EBC45B4-B609-1245-BE70-1DD083249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194" y="4870136"/>
                <a:ext cx="502095" cy="5150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71A23053-7296-4C45-9DF3-60F83CA5E549}"/>
              </a:ext>
            </a:extLst>
          </p:cNvPr>
          <p:cNvSpPr/>
          <p:nvPr/>
        </p:nvSpPr>
        <p:spPr>
          <a:xfrm>
            <a:off x="7174268" y="3605988"/>
            <a:ext cx="917594" cy="201730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A3BBEAC1-B05D-FD4C-8F45-EDE4F8EE51D8}"/>
                  </a:ext>
                </a:extLst>
              </p:cNvPr>
              <p:cNvSpPr/>
              <p:nvPr/>
            </p:nvSpPr>
            <p:spPr>
              <a:xfrm>
                <a:off x="8701126" y="4870136"/>
                <a:ext cx="476448" cy="515074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A3BBEAC1-B05D-FD4C-8F45-EDE4F8EE5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126" y="4870136"/>
                <a:ext cx="476448" cy="5150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645B096-805C-774E-9A4D-6713D7704780}"/>
              </a:ext>
            </a:extLst>
          </p:cNvPr>
          <p:cNvCxnSpPr>
            <a:cxnSpLocks/>
            <a:stCxn id="54" idx="2"/>
            <a:endCxn id="51" idx="6"/>
          </p:cNvCxnSpPr>
          <p:nvPr/>
        </p:nvCxnSpPr>
        <p:spPr>
          <a:xfrm flipH="1">
            <a:off x="7871289" y="5127673"/>
            <a:ext cx="829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3051C70-B903-5442-B729-BFA43EF748B4}"/>
              </a:ext>
            </a:extLst>
          </p:cNvPr>
          <p:cNvCxnSpPr>
            <a:cxnSpLocks/>
            <a:stCxn id="62" idx="4"/>
            <a:endCxn id="51" idx="0"/>
          </p:cNvCxnSpPr>
          <p:nvPr/>
        </p:nvCxnSpPr>
        <p:spPr>
          <a:xfrm>
            <a:off x="7620242" y="4092635"/>
            <a:ext cx="0" cy="7775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E9F60759-1790-F748-9A3E-78F12F9A9B54}"/>
              </a:ext>
            </a:extLst>
          </p:cNvPr>
          <p:cNvSpPr/>
          <p:nvPr/>
        </p:nvSpPr>
        <p:spPr>
          <a:xfrm>
            <a:off x="7568275" y="3990867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F9068BE-8B49-0540-B57F-BB744D2EE08E}"/>
                  </a:ext>
                </a:extLst>
              </p:cNvPr>
              <p:cNvSpPr/>
              <p:nvPr/>
            </p:nvSpPr>
            <p:spPr>
              <a:xfrm>
                <a:off x="7382945" y="3621535"/>
                <a:ext cx="4622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F9068BE-8B49-0540-B57F-BB744D2EE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5" y="3621535"/>
                <a:ext cx="462242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4822CA2-DF49-6F43-988A-DDBAAE07DA21}"/>
                  </a:ext>
                </a:extLst>
              </p:cNvPr>
              <p:cNvSpPr/>
              <p:nvPr/>
            </p:nvSpPr>
            <p:spPr>
              <a:xfrm>
                <a:off x="7650716" y="5278031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4822CA2-DF49-6F43-988A-DDBAAE07D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716" y="5278031"/>
                <a:ext cx="44114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1AC4359-4A6D-BF48-B5CC-6533027FF3D4}"/>
                  </a:ext>
                </a:extLst>
              </p:cNvPr>
              <p:cNvSpPr/>
              <p:nvPr/>
            </p:nvSpPr>
            <p:spPr>
              <a:xfrm>
                <a:off x="3510250" y="5127673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1AC4359-4A6D-BF48-B5CC-6533027FF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250" y="5127673"/>
                <a:ext cx="4411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4E817E9-675E-2D47-9417-10CC0E0ABEF4}"/>
              </a:ext>
            </a:extLst>
          </p:cNvPr>
          <p:cNvCxnSpPr>
            <a:cxnSpLocks/>
            <a:stCxn id="70" idx="4"/>
            <a:endCxn id="54" idx="0"/>
          </p:cNvCxnSpPr>
          <p:nvPr/>
        </p:nvCxnSpPr>
        <p:spPr>
          <a:xfrm>
            <a:off x="8932208" y="4073767"/>
            <a:ext cx="7142" cy="7963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BBBC5ECA-F090-BF46-AA5F-9DD834E7EC47}"/>
              </a:ext>
            </a:extLst>
          </p:cNvPr>
          <p:cNvSpPr/>
          <p:nvPr/>
        </p:nvSpPr>
        <p:spPr>
          <a:xfrm>
            <a:off x="8880241" y="3971999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1E2E25B-BD23-D94F-8EC7-51AB1DB17A92}"/>
              </a:ext>
            </a:extLst>
          </p:cNvPr>
          <p:cNvCxnSpPr>
            <a:cxnSpLocks/>
            <a:stCxn id="73" idx="6"/>
            <a:endCxn id="51" idx="2"/>
          </p:cNvCxnSpPr>
          <p:nvPr/>
        </p:nvCxnSpPr>
        <p:spPr>
          <a:xfrm flipV="1">
            <a:off x="6437191" y="5127673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2ECD98D7-F678-974F-BA4E-1744E3E7BF61}"/>
              </a:ext>
            </a:extLst>
          </p:cNvPr>
          <p:cNvSpPr/>
          <p:nvPr/>
        </p:nvSpPr>
        <p:spPr>
          <a:xfrm>
            <a:off x="6333257" y="5080687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50F01C0-121C-A349-A5D4-E1C8E52EE157}"/>
                  </a:ext>
                </a:extLst>
              </p:cNvPr>
              <p:cNvSpPr/>
              <p:nvPr/>
            </p:nvSpPr>
            <p:spPr>
              <a:xfrm>
                <a:off x="6181693" y="4711355"/>
                <a:ext cx="5219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50F01C0-121C-A349-A5D4-E1C8E52EE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693" y="4711355"/>
                <a:ext cx="5219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8881DCEA-C36E-A840-8782-D83F7BEF2B2E}"/>
                  </a:ext>
                </a:extLst>
              </p:cNvPr>
              <p:cNvSpPr/>
              <p:nvPr/>
            </p:nvSpPr>
            <p:spPr>
              <a:xfrm>
                <a:off x="8733717" y="3621535"/>
                <a:ext cx="4112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8881DCEA-C36E-A840-8782-D83F7BEF2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17" y="3621535"/>
                <a:ext cx="41126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25AF6E4-1F19-DB4C-8B4F-F70C0E910BD4}"/>
                  </a:ext>
                </a:extLst>
              </p:cNvPr>
              <p:cNvSpPr txBox="1"/>
              <p:nvPr/>
            </p:nvSpPr>
            <p:spPr>
              <a:xfrm>
                <a:off x="3364958" y="188599"/>
                <a:ext cx="4483022" cy="1784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모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델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확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률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변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수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관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측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된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데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터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모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델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입력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데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터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노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즈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분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산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에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대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한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수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안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사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전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분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포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정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밀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도</m:t>
                      </m:r>
                    </m:oMath>
                  </m:oMathPara>
                </a14:m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25AF6E4-1F19-DB4C-8B4F-F70C0E910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958" y="188599"/>
                <a:ext cx="4483022" cy="17840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684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0B0414-BF24-A540-B45F-DC08B50B1428}"/>
              </a:ext>
            </a:extLst>
          </p:cNvPr>
          <p:cNvSpPr txBox="1"/>
          <p:nvPr/>
        </p:nvSpPr>
        <p:spPr>
          <a:xfrm>
            <a:off x="517890" y="28322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알파 베타 알고리즘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6A19F53-24A5-414C-B2FE-E9E3B11D1F1F}"/>
                  </a:ext>
                </a:extLst>
              </p:cNvPr>
              <p:cNvSpPr/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6A19F53-24A5-414C-B2FE-E9E3B11D1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426955"/>
                <a:ext cx="404948" cy="4064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C3E2EF2-2BC2-044E-99C7-EB411148061F}"/>
                  </a:ext>
                </a:extLst>
              </p:cNvPr>
              <p:cNvSpPr/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C3E2EF2-2BC2-044E-99C7-EB4111480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426955"/>
                <a:ext cx="404948" cy="4064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A05D0B-367A-8346-B972-E6C5C0044658}"/>
              </a:ext>
            </a:extLst>
          </p:cNvPr>
          <p:cNvCxnSpPr>
            <a:cxnSpLocks/>
            <a:stCxn id="19" idx="6"/>
            <a:endCxn id="18" idx="2"/>
          </p:cNvCxnSpPr>
          <p:nvPr/>
        </p:nvCxnSpPr>
        <p:spPr>
          <a:xfrm>
            <a:off x="6461082" y="630156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7E2E26E-EB09-634E-9A3F-E3D115C07533}"/>
                  </a:ext>
                </a:extLst>
              </p:cNvPr>
              <p:cNvSpPr/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7E2E26E-EB09-634E-9A3F-E3D115C07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426955"/>
                <a:ext cx="404948" cy="4064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676B30F-9AC6-E148-AC4A-E39EC9A67FF3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7527598" y="630156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079EF3F-03D4-AD44-861E-C7A0B2C3E1A3}"/>
              </a:ext>
            </a:extLst>
          </p:cNvPr>
          <p:cNvCxnSpPr>
            <a:cxnSpLocks/>
            <a:stCxn id="19" idx="4"/>
            <a:endCxn id="24" idx="0"/>
          </p:cNvCxnSpPr>
          <p:nvPr/>
        </p:nvCxnSpPr>
        <p:spPr>
          <a:xfrm>
            <a:off x="6258608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7E6FC44-1239-B442-AF3B-0EA7922B702D}"/>
                  </a:ext>
                </a:extLst>
              </p:cNvPr>
              <p:cNvSpPr/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7E6FC44-1239-B442-AF3B-0EA7922B7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4" y="1469041"/>
                <a:ext cx="404948" cy="406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07BB451-C6A4-574E-8347-518AE607EBE7}"/>
                  </a:ext>
                </a:extLst>
              </p:cNvPr>
              <p:cNvSpPr/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07BB451-C6A4-574E-8347-518AE607E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397489"/>
                <a:ext cx="439949" cy="4358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9EB175A-A47D-1F4A-8382-0F4F829F059F}"/>
                  </a:ext>
                </a:extLst>
              </p:cNvPr>
              <p:cNvSpPr/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9EB175A-A47D-1F4A-8382-0F4F829F0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411295"/>
                <a:ext cx="404948" cy="406401"/>
              </a:xfrm>
              <a:prstGeom prst="ellipse">
                <a:avLst/>
              </a:prstGeom>
              <a:blipFill>
                <a:blip r:embed="rId7"/>
                <a:stretch>
                  <a:fillRect r="-4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BC50C2D-CC10-A445-8837-F39AB1A2F33A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10174887" y="614496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85F8EEE-9279-7544-88E0-3106ED32E01B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11206402" y="601711"/>
            <a:ext cx="502087" cy="1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B2718468-E917-1349-96D4-449BBDF0EB12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8559113" y="615423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6B0452-E9BD-9842-A96D-9D2BDA3720F3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7325124" y="833356"/>
            <a:ext cx="0" cy="63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BC890E8-13AD-9142-B15B-356476A2682B}"/>
                  </a:ext>
                </a:extLst>
              </p:cNvPr>
              <p:cNvSpPr/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BC890E8-13AD-9142-B15B-356476A26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50" y="1469041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EFDB080-4F29-EC4D-A833-21E251F76AF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356639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3E070DB-44D2-B14D-9D6F-FC3AB4D93DDA}"/>
                  </a:ext>
                </a:extLst>
              </p:cNvPr>
              <p:cNvSpPr/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3E070DB-44D2-B14D-9D6F-FC3AB4D93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65" y="1469041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8761421-5407-3048-900C-4DE8FB0814D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937412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10959B5-DC9F-FE40-8B0F-D115BC4121EF}"/>
                  </a:ext>
                </a:extLst>
              </p:cNvPr>
              <p:cNvSpPr/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10959B5-DC9F-FE40-8B0F-D115BC412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38" y="1469041"/>
                <a:ext cx="404948" cy="406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D3B4D9E-4FAB-4B40-B7AE-CAF06F986C7A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1003928" y="833357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1EBA10F-3BB2-6745-BA20-AA1379020E89}"/>
                  </a:ext>
                </a:extLst>
              </p:cNvPr>
              <p:cNvSpPr/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1EBA10F-3BB2-6745-BA20-AA1379020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4" y="1469041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 r="-4285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40AAA-2BF9-9945-80AB-473C9CC3BEAD}"/>
                  </a:ext>
                </a:extLst>
              </p:cNvPr>
              <p:cNvSpPr txBox="1"/>
              <p:nvPr/>
            </p:nvSpPr>
            <p:spPr>
              <a:xfrm>
                <a:off x="297511" y="2364703"/>
                <a:ext cx="5258298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40AAA-2BF9-9945-80AB-473C9CC3B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11" y="2364703"/>
                <a:ext cx="5258298" cy="676532"/>
              </a:xfrm>
              <a:prstGeom prst="rect">
                <a:avLst/>
              </a:prstGeom>
              <a:blipFill>
                <a:blip r:embed="rId1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9FEB1D-3D50-5748-9320-2F8684FF3C7D}"/>
                  </a:ext>
                </a:extLst>
              </p:cNvPr>
              <p:cNvSpPr txBox="1"/>
              <p:nvPr/>
            </p:nvSpPr>
            <p:spPr>
              <a:xfrm>
                <a:off x="526001" y="833356"/>
                <a:ext cx="3021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9FEB1D-3D50-5748-9320-2F8684FF3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01" y="833356"/>
                <a:ext cx="3021918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1DBA20-8831-8347-8A16-4576E05B1E32}"/>
                  </a:ext>
                </a:extLst>
              </p:cNvPr>
              <p:cNvSpPr txBox="1"/>
              <p:nvPr/>
            </p:nvSpPr>
            <p:spPr>
              <a:xfrm>
                <a:off x="511004" y="1438842"/>
                <a:ext cx="288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1DBA20-8831-8347-8A16-4576E05B1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04" y="1438842"/>
                <a:ext cx="2881815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140B0B7-BC3D-C048-88F9-98D3F3B84BF5}"/>
                  </a:ext>
                </a:extLst>
              </p:cNvPr>
              <p:cNvSpPr/>
              <p:nvPr/>
            </p:nvSpPr>
            <p:spPr>
              <a:xfrm>
                <a:off x="297511" y="3523972"/>
                <a:ext cx="4362989" cy="7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140B0B7-BC3D-C048-88F9-98D3F3B84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11" y="3523972"/>
                <a:ext cx="4362989" cy="798424"/>
              </a:xfrm>
              <a:prstGeom prst="rect">
                <a:avLst/>
              </a:prstGeom>
              <a:blipFill>
                <a:blip r:embed="rId15"/>
                <a:stretch>
                  <a:fillRect t="-114063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9A46DC4-9D73-2249-8D0C-16F8FBC4A96F}"/>
                  </a:ext>
                </a:extLst>
              </p:cNvPr>
              <p:cNvSpPr/>
              <p:nvPr/>
            </p:nvSpPr>
            <p:spPr>
              <a:xfrm>
                <a:off x="297510" y="4310311"/>
                <a:ext cx="20153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9A46DC4-9D73-2249-8D0C-16F8FBC4A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10" y="4310311"/>
                <a:ext cx="2015360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9A50C4C-53E6-4C48-8536-D01A071C2E11}"/>
                  </a:ext>
                </a:extLst>
              </p:cNvPr>
              <p:cNvSpPr/>
              <p:nvPr/>
            </p:nvSpPr>
            <p:spPr>
              <a:xfrm>
                <a:off x="297510" y="4963071"/>
                <a:ext cx="4957511" cy="912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9A50C4C-53E6-4C48-8536-D01A071C2E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10" y="4963071"/>
                <a:ext cx="4957511" cy="912173"/>
              </a:xfrm>
              <a:prstGeom prst="rect">
                <a:avLst/>
              </a:prstGeom>
              <a:blipFill>
                <a:blip r:embed="rId17"/>
                <a:stretch>
                  <a:fillRect t="-90411" b="-136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모서리가 둥근 직사각형 2">
                <a:extLst>
                  <a:ext uri="{FF2B5EF4-FFF2-40B4-BE49-F238E27FC236}">
                    <a16:creationId xmlns:a16="http://schemas.microsoft.com/office/drawing/2014/main" id="{C0407640-A086-EC4C-BDBD-27791AF7FF48}"/>
                  </a:ext>
                </a:extLst>
              </p:cNvPr>
              <p:cNvSpPr/>
              <p:nvPr/>
            </p:nvSpPr>
            <p:spPr>
              <a:xfrm>
                <a:off x="5881676" y="3983740"/>
                <a:ext cx="1220975" cy="562128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모서리가 둥근 직사각형 2">
                <a:extLst>
                  <a:ext uri="{FF2B5EF4-FFF2-40B4-BE49-F238E27FC236}">
                    <a16:creationId xmlns:a16="http://schemas.microsoft.com/office/drawing/2014/main" id="{C0407640-A086-EC4C-BDBD-27791AF7FF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676" y="3983740"/>
                <a:ext cx="1220975" cy="562128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모서리가 둥근 직사각형 40">
                <a:extLst>
                  <a:ext uri="{FF2B5EF4-FFF2-40B4-BE49-F238E27FC236}">
                    <a16:creationId xmlns:a16="http://schemas.microsoft.com/office/drawing/2014/main" id="{7A3D0BDC-9555-534E-B4FF-854012723C46}"/>
                  </a:ext>
                </a:extLst>
              </p:cNvPr>
              <p:cNvSpPr/>
              <p:nvPr/>
            </p:nvSpPr>
            <p:spPr>
              <a:xfrm>
                <a:off x="5895141" y="5051029"/>
                <a:ext cx="1207509" cy="56212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모서리가 둥근 직사각형 40">
                <a:extLst>
                  <a:ext uri="{FF2B5EF4-FFF2-40B4-BE49-F238E27FC236}">
                    <a16:creationId xmlns:a16="http://schemas.microsoft.com/office/drawing/2014/main" id="{7A3D0BDC-9555-534E-B4FF-854012723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141" y="5051029"/>
                <a:ext cx="1207509" cy="56212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모서리가 둥근 직사각형 41">
                <a:extLst>
                  <a:ext uri="{FF2B5EF4-FFF2-40B4-BE49-F238E27FC236}">
                    <a16:creationId xmlns:a16="http://schemas.microsoft.com/office/drawing/2014/main" id="{932427EE-911C-C547-8241-FC90BFE08F93}"/>
                  </a:ext>
                </a:extLst>
              </p:cNvPr>
              <p:cNvSpPr/>
              <p:nvPr/>
            </p:nvSpPr>
            <p:spPr>
              <a:xfrm>
                <a:off x="5911903" y="6025859"/>
                <a:ext cx="1207508" cy="562128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−1,3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2" name="모서리가 둥근 직사각형 41">
                <a:extLst>
                  <a:ext uri="{FF2B5EF4-FFF2-40B4-BE49-F238E27FC236}">
                    <a16:creationId xmlns:a16="http://schemas.microsoft.com/office/drawing/2014/main" id="{932427EE-911C-C547-8241-FC90BFE08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903" y="6025859"/>
                <a:ext cx="1207508" cy="562128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모서리가 둥근 직사각형 47">
                <a:extLst>
                  <a:ext uri="{FF2B5EF4-FFF2-40B4-BE49-F238E27FC236}">
                    <a16:creationId xmlns:a16="http://schemas.microsoft.com/office/drawing/2014/main" id="{CD9ADDE3-3681-4E43-932E-BA94429E77AE}"/>
                  </a:ext>
                </a:extLst>
              </p:cNvPr>
              <p:cNvSpPr/>
              <p:nvPr/>
            </p:nvSpPr>
            <p:spPr>
              <a:xfrm>
                <a:off x="10283860" y="3983740"/>
                <a:ext cx="1220975" cy="562128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모서리가 둥근 직사각형 47">
                <a:extLst>
                  <a:ext uri="{FF2B5EF4-FFF2-40B4-BE49-F238E27FC236}">
                    <a16:creationId xmlns:a16="http://schemas.microsoft.com/office/drawing/2014/main" id="{CD9ADDE3-3681-4E43-932E-BA94429E77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860" y="3983740"/>
                <a:ext cx="1220975" cy="562128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모서리가 둥근 직사각형 48">
                <a:extLst>
                  <a:ext uri="{FF2B5EF4-FFF2-40B4-BE49-F238E27FC236}">
                    <a16:creationId xmlns:a16="http://schemas.microsoft.com/office/drawing/2014/main" id="{6ADF8814-9317-6247-B3F4-37D5E9D45BF6}"/>
                  </a:ext>
                </a:extLst>
              </p:cNvPr>
              <p:cNvSpPr/>
              <p:nvPr/>
            </p:nvSpPr>
            <p:spPr>
              <a:xfrm>
                <a:off x="10297325" y="5051029"/>
                <a:ext cx="1207509" cy="56212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모서리가 둥근 직사각형 48">
                <a:extLst>
                  <a:ext uri="{FF2B5EF4-FFF2-40B4-BE49-F238E27FC236}">
                    <a16:creationId xmlns:a16="http://schemas.microsoft.com/office/drawing/2014/main" id="{6ADF8814-9317-6247-B3F4-37D5E9D45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325" y="5051029"/>
                <a:ext cx="1207509" cy="562128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모서리가 둥근 직사각형 49">
                <a:extLst>
                  <a:ext uri="{FF2B5EF4-FFF2-40B4-BE49-F238E27FC236}">
                    <a16:creationId xmlns:a16="http://schemas.microsoft.com/office/drawing/2014/main" id="{5B39BDBC-FE56-8847-BF8E-22F13A978110}"/>
                  </a:ext>
                </a:extLst>
              </p:cNvPr>
              <p:cNvSpPr/>
              <p:nvPr/>
            </p:nvSpPr>
            <p:spPr>
              <a:xfrm>
                <a:off x="10314087" y="6025859"/>
                <a:ext cx="1207508" cy="562128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모서리가 둥근 직사각형 49">
                <a:extLst>
                  <a:ext uri="{FF2B5EF4-FFF2-40B4-BE49-F238E27FC236}">
                    <a16:creationId xmlns:a16="http://schemas.microsoft.com/office/drawing/2014/main" id="{5B39BDBC-FE56-8847-BF8E-22F13A978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087" y="6025859"/>
                <a:ext cx="1207508" cy="562128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75FAB1A-A98F-C144-9854-C472BE06D6D7}"/>
                  </a:ext>
                </a:extLst>
              </p:cNvPr>
              <p:cNvSpPr/>
              <p:nvPr/>
            </p:nvSpPr>
            <p:spPr>
              <a:xfrm>
                <a:off x="8496441" y="3923407"/>
                <a:ext cx="1301167" cy="6827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75FAB1A-A98F-C144-9854-C472BE06D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441" y="3923407"/>
                <a:ext cx="1301167" cy="68279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06D1DF0D-108D-0D4A-BF66-231B0A9E0925}"/>
                  </a:ext>
                </a:extLst>
              </p:cNvPr>
              <p:cNvSpPr/>
              <p:nvPr/>
            </p:nvSpPr>
            <p:spPr>
              <a:xfrm>
                <a:off x="8500464" y="4990696"/>
                <a:ext cx="1301167" cy="6827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06D1DF0D-108D-0D4A-BF66-231B0A9E09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464" y="4990696"/>
                <a:ext cx="1301167" cy="68279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0A0613E-7861-AD49-A913-532108B6EC67}"/>
                  </a:ext>
                </a:extLst>
              </p:cNvPr>
              <p:cNvSpPr/>
              <p:nvPr/>
            </p:nvSpPr>
            <p:spPr>
              <a:xfrm>
                <a:off x="8538739" y="6025859"/>
                <a:ext cx="1301167" cy="6827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0A0613E-7861-AD49-A913-532108B6E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739" y="6025859"/>
                <a:ext cx="1301167" cy="682794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3166B4A-0952-6E42-B2EE-935FBA1A4E33}"/>
              </a:ext>
            </a:extLst>
          </p:cNvPr>
          <p:cNvCxnSpPr>
            <a:cxnSpLocks/>
            <a:stCxn id="10" idx="6"/>
            <a:endCxn id="48" idx="1"/>
          </p:cNvCxnSpPr>
          <p:nvPr/>
        </p:nvCxnSpPr>
        <p:spPr>
          <a:xfrm>
            <a:off x="9797608" y="4264804"/>
            <a:ext cx="4862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BB55070-438B-2D44-92AC-04575FA34327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>
            <a:off x="7102651" y="4264804"/>
            <a:ext cx="139379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FDC995F-C523-1345-9C49-44CE82B3BB0B}"/>
              </a:ext>
            </a:extLst>
          </p:cNvPr>
          <p:cNvCxnSpPr>
            <a:cxnSpLocks/>
            <a:stCxn id="41" idx="3"/>
            <a:endCxn id="10" idx="2"/>
          </p:cNvCxnSpPr>
          <p:nvPr/>
        </p:nvCxnSpPr>
        <p:spPr>
          <a:xfrm flipV="1">
            <a:off x="7102650" y="4264804"/>
            <a:ext cx="1393791" cy="10672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E4F3A20-247B-7D49-B4D0-F347CAB8CCE2}"/>
              </a:ext>
            </a:extLst>
          </p:cNvPr>
          <p:cNvCxnSpPr>
            <a:cxnSpLocks/>
            <a:stCxn id="42" idx="3"/>
            <a:endCxn id="10" idx="2"/>
          </p:cNvCxnSpPr>
          <p:nvPr/>
        </p:nvCxnSpPr>
        <p:spPr>
          <a:xfrm flipV="1">
            <a:off x="7119411" y="4264804"/>
            <a:ext cx="1377030" cy="20421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8D453647-2328-F946-8D3D-2997511B456D}"/>
                  </a:ext>
                </a:extLst>
              </p:cNvPr>
              <p:cNvSpPr/>
              <p:nvPr/>
            </p:nvSpPr>
            <p:spPr>
              <a:xfrm>
                <a:off x="7149214" y="3860410"/>
                <a:ext cx="1172372" cy="30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−1,1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8D453647-2328-F946-8D3D-2997511B4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214" y="3860410"/>
                <a:ext cx="1172372" cy="30078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D384A8-9BA3-AC43-AF1F-0ABC418E5964}"/>
                  </a:ext>
                </a:extLst>
              </p:cNvPr>
              <p:cNvSpPr/>
              <p:nvPr/>
            </p:nvSpPr>
            <p:spPr>
              <a:xfrm>
                <a:off x="7115388" y="4527113"/>
                <a:ext cx="1172372" cy="30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−1,2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D384A8-9BA3-AC43-AF1F-0ABC418E59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88" y="4527113"/>
                <a:ext cx="1172372" cy="30078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9BC6C499-4721-0949-A10D-8F9637F6C6C2}"/>
                  </a:ext>
                </a:extLst>
              </p:cNvPr>
              <p:cNvSpPr/>
              <p:nvPr/>
            </p:nvSpPr>
            <p:spPr>
              <a:xfrm>
                <a:off x="7167047" y="5444007"/>
                <a:ext cx="1172372" cy="30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−1,3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9BC6C499-4721-0949-A10D-8F9637F6C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047" y="5444007"/>
                <a:ext cx="1172372" cy="3007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721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0B0414-BF24-A540-B45F-DC08B50B1428}"/>
              </a:ext>
            </a:extLst>
          </p:cNvPr>
          <p:cNvSpPr txBox="1"/>
          <p:nvPr/>
        </p:nvSpPr>
        <p:spPr>
          <a:xfrm>
            <a:off x="517890" y="28322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알파 베타 알고리즘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40AAA-2BF9-9945-80AB-473C9CC3BEAD}"/>
                  </a:ext>
                </a:extLst>
              </p:cNvPr>
              <p:cNvSpPr txBox="1"/>
              <p:nvPr/>
            </p:nvSpPr>
            <p:spPr>
              <a:xfrm>
                <a:off x="227843" y="2103877"/>
                <a:ext cx="5258298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40AAA-2BF9-9945-80AB-473C9CC3B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43" y="2103877"/>
                <a:ext cx="5258298" cy="676532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9FEB1D-3D50-5748-9320-2F8684FF3C7D}"/>
                  </a:ext>
                </a:extLst>
              </p:cNvPr>
              <p:cNvSpPr txBox="1"/>
              <p:nvPr/>
            </p:nvSpPr>
            <p:spPr>
              <a:xfrm>
                <a:off x="526001" y="833356"/>
                <a:ext cx="3021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9FEB1D-3D50-5748-9320-2F8684FF3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01" y="833356"/>
                <a:ext cx="302191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1DBA20-8831-8347-8A16-4576E05B1E32}"/>
                  </a:ext>
                </a:extLst>
              </p:cNvPr>
              <p:cNvSpPr txBox="1"/>
              <p:nvPr/>
            </p:nvSpPr>
            <p:spPr>
              <a:xfrm>
                <a:off x="511004" y="1438842"/>
                <a:ext cx="288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1DBA20-8831-8347-8A16-4576E05B1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04" y="1438842"/>
                <a:ext cx="2881815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60C975-DBB7-FC4A-AE3B-216157B1468C}"/>
                  </a:ext>
                </a:extLst>
              </p:cNvPr>
              <p:cNvSpPr txBox="1"/>
              <p:nvPr/>
            </p:nvSpPr>
            <p:spPr>
              <a:xfrm>
                <a:off x="227843" y="3281681"/>
                <a:ext cx="5877891" cy="799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60C975-DBB7-FC4A-AE3B-216157B14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43" y="3281681"/>
                <a:ext cx="5877891" cy="799834"/>
              </a:xfrm>
              <a:prstGeom prst="rect">
                <a:avLst/>
              </a:prstGeom>
              <a:blipFill>
                <a:blip r:embed="rId5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FD14E87-55A6-7548-B496-49FB66CF77C6}"/>
                  </a:ext>
                </a:extLst>
              </p:cNvPr>
              <p:cNvSpPr/>
              <p:nvPr/>
            </p:nvSpPr>
            <p:spPr>
              <a:xfrm>
                <a:off x="804378" y="4119940"/>
                <a:ext cx="5788444" cy="79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분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리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용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FD14E87-55A6-7548-B496-49FB66CF7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78" y="4119940"/>
                <a:ext cx="5788444" cy="799834"/>
              </a:xfrm>
              <a:prstGeom prst="rect">
                <a:avLst/>
              </a:prstGeom>
              <a:blipFill>
                <a:blip r:embed="rId6"/>
                <a:stretch>
                  <a:fillRect l="-7440" t="-119048" b="-160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059F16D-502C-284B-A394-4B0B8FF355A6}"/>
                  </a:ext>
                </a:extLst>
              </p:cNvPr>
              <p:cNvSpPr/>
              <p:nvPr/>
            </p:nvSpPr>
            <p:spPr>
              <a:xfrm>
                <a:off x="804377" y="4919774"/>
                <a:ext cx="5348900" cy="79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059F16D-502C-284B-A394-4B0B8FF35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77" y="4919774"/>
                <a:ext cx="5348900" cy="799834"/>
              </a:xfrm>
              <a:prstGeom prst="rect">
                <a:avLst/>
              </a:prstGeom>
              <a:blipFill>
                <a:blip r:embed="rId7"/>
                <a:stretch>
                  <a:fillRect l="-8038"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89848A99-CE09-E147-9F69-2583745AC0A7}"/>
                  </a:ext>
                </a:extLst>
              </p:cNvPr>
              <p:cNvSpPr/>
              <p:nvPr/>
            </p:nvSpPr>
            <p:spPr>
              <a:xfrm>
                <a:off x="7079107" y="478444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89848A99-CE09-E147-9F69-2583745AC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107" y="478444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BE5F10D-2183-F846-B950-C14F38110A51}"/>
                  </a:ext>
                </a:extLst>
              </p:cNvPr>
              <p:cNvSpPr/>
              <p:nvPr/>
            </p:nvSpPr>
            <p:spPr>
              <a:xfrm>
                <a:off x="8110622" y="478444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BE5F10D-2183-F846-B950-C14F38110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22" y="478444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 r="-44444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977A67F-E3B1-1F43-8414-EA023377B7B4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7484055" y="681645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961ADD0-1000-7B4A-B7B0-1CF13119F60D}"/>
                  </a:ext>
                </a:extLst>
              </p:cNvPr>
              <p:cNvSpPr/>
              <p:nvPr/>
            </p:nvSpPr>
            <p:spPr>
              <a:xfrm>
                <a:off x="9691395" y="448978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961ADD0-1000-7B4A-B7B0-1CF13119F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395" y="448978"/>
                <a:ext cx="439949" cy="435867"/>
              </a:xfrm>
              <a:prstGeom prst="ellipse">
                <a:avLst/>
              </a:prstGeom>
              <a:blipFill>
                <a:blip r:embed="rId10"/>
                <a:stretch>
                  <a:fillRect r="-4102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45E36299-2852-6A45-BC0B-7728B6CD17ED}"/>
                  </a:ext>
                </a:extLst>
              </p:cNvPr>
              <p:cNvSpPr/>
              <p:nvPr/>
            </p:nvSpPr>
            <p:spPr>
              <a:xfrm>
                <a:off x="10757911" y="462784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45E36299-2852-6A45-BC0B-7728B6CD1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911" y="462784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 r="-2778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00EB5C4-21FA-664D-B999-28AE220D4A7D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 flipV="1">
            <a:off x="10131344" y="665985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6485F7B3-97B0-9046-8075-9E015BDB35C0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 flipV="1">
            <a:off x="8515570" y="666912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0B0D645-DEF1-2C49-987D-C0FE0C746329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8313096" y="884846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A072B8EA-5114-8147-A4AB-9B46A56AF79B}"/>
                  </a:ext>
                </a:extLst>
              </p:cNvPr>
              <p:cNvSpPr/>
              <p:nvPr/>
            </p:nvSpPr>
            <p:spPr>
              <a:xfrm>
                <a:off x="8110622" y="1520530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A072B8EA-5114-8147-A4AB-9B46A56AF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22" y="1520530"/>
                <a:ext cx="404948" cy="40640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EA67C07-B2A3-E34B-B0FC-C10502541203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9893869" y="884846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5223F6C-F08D-274E-AF65-5510307CCEF8}"/>
                  </a:ext>
                </a:extLst>
              </p:cNvPr>
              <p:cNvSpPr/>
              <p:nvPr/>
            </p:nvSpPr>
            <p:spPr>
              <a:xfrm>
                <a:off x="9691395" y="1520530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5223F6C-F08D-274E-AF65-5510307CC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395" y="1520530"/>
                <a:ext cx="404948" cy="406401"/>
              </a:xfrm>
              <a:prstGeom prst="ellipse">
                <a:avLst/>
              </a:prstGeom>
              <a:blipFill>
                <a:blip r:embed="rId13"/>
                <a:stretch>
                  <a:fillRect r="-52778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A748190-1457-F947-889D-734FA0493337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0960385" y="884846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96C8F67F-F9FA-1841-89FA-185DB668BFB7}"/>
                  </a:ext>
                </a:extLst>
              </p:cNvPr>
              <p:cNvSpPr/>
              <p:nvPr/>
            </p:nvSpPr>
            <p:spPr>
              <a:xfrm>
                <a:off x="10757911" y="1520530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96C8F67F-F9FA-1841-89FA-185DB668B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911" y="1520530"/>
                <a:ext cx="404948" cy="406401"/>
              </a:xfrm>
              <a:prstGeom prst="ellipse">
                <a:avLst/>
              </a:prstGeom>
              <a:blipFill>
                <a:blip r:embed="rId14"/>
                <a:stretch>
                  <a:fillRect r="-555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4853EA4-0193-1B4F-93A1-43541334E764}"/>
                  </a:ext>
                </a:extLst>
              </p:cNvPr>
              <p:cNvSpPr/>
              <p:nvPr/>
            </p:nvSpPr>
            <p:spPr>
              <a:xfrm>
                <a:off x="6079298" y="2790688"/>
                <a:ext cx="5251438" cy="676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4853EA4-0193-1B4F-93A1-43541334E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298" y="2790688"/>
                <a:ext cx="5251438" cy="676595"/>
              </a:xfrm>
              <a:prstGeom prst="rect">
                <a:avLst/>
              </a:prstGeom>
              <a:blipFill>
                <a:blip r:embed="rId1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A0E7309-435E-2C45-91E6-6AE0DC87C388}"/>
                  </a:ext>
                </a:extLst>
              </p:cNvPr>
              <p:cNvSpPr/>
              <p:nvPr/>
            </p:nvSpPr>
            <p:spPr>
              <a:xfrm>
                <a:off x="8457001" y="3701684"/>
                <a:ext cx="2873735" cy="1175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A0E7309-435E-2C45-91E6-6AE0DC87C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001" y="3701684"/>
                <a:ext cx="2873735" cy="1175130"/>
              </a:xfrm>
              <a:prstGeom prst="rect">
                <a:avLst/>
              </a:prstGeom>
              <a:blipFill>
                <a:blip r:embed="rId1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B0736F-2AD6-5D4D-98EF-4F6D118A6AE0}"/>
                  </a:ext>
                </a:extLst>
              </p:cNvPr>
              <p:cNvSpPr txBox="1"/>
              <p:nvPr/>
            </p:nvSpPr>
            <p:spPr>
              <a:xfrm>
                <a:off x="8372811" y="5043013"/>
                <a:ext cx="2789033" cy="676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B0736F-2AD6-5D4D-98EF-4F6D118A6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811" y="5043013"/>
                <a:ext cx="2789033" cy="676595"/>
              </a:xfrm>
              <a:prstGeom prst="rect">
                <a:avLst/>
              </a:prstGeom>
              <a:blipFill>
                <a:blip r:embed="rId1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4CA36A5-E962-A343-A0BD-A97887A889D5}"/>
                  </a:ext>
                </a:extLst>
              </p:cNvPr>
              <p:cNvSpPr txBox="1"/>
              <p:nvPr/>
            </p:nvSpPr>
            <p:spPr>
              <a:xfrm>
                <a:off x="8372811" y="5852790"/>
                <a:ext cx="3657540" cy="676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4CA36A5-E962-A343-A0BD-A97887A88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811" y="5852790"/>
                <a:ext cx="3657540" cy="676595"/>
              </a:xfrm>
              <a:prstGeom prst="rect">
                <a:avLst/>
              </a:prstGeom>
              <a:blipFill>
                <a:blip r:embed="rId1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56508B-5205-7F49-8D0D-1485C2A02C59}"/>
                  </a:ext>
                </a:extLst>
              </p:cNvPr>
              <p:cNvSpPr txBox="1"/>
              <p:nvPr/>
            </p:nvSpPr>
            <p:spPr>
              <a:xfrm>
                <a:off x="0" y="5791170"/>
                <a:ext cx="4773358" cy="799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56508B-5205-7F49-8D0D-1485C2A02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91170"/>
                <a:ext cx="4773358" cy="799834"/>
              </a:xfrm>
              <a:prstGeom prst="rect">
                <a:avLst/>
              </a:prstGeom>
              <a:blipFill>
                <a:blip r:embed="rId19"/>
                <a:stretch>
                  <a:fillRect t="-119048" b="-158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229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0B0414-BF24-A540-B45F-DC08B50B1428}"/>
              </a:ext>
            </a:extLst>
          </p:cNvPr>
          <p:cNvSpPr txBox="1"/>
          <p:nvPr/>
        </p:nvSpPr>
        <p:spPr>
          <a:xfrm>
            <a:off x="517890" y="28322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알파 베타 알고리즘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40AAA-2BF9-9945-80AB-473C9CC3BEAD}"/>
                  </a:ext>
                </a:extLst>
              </p:cNvPr>
              <p:cNvSpPr txBox="1"/>
              <p:nvPr/>
            </p:nvSpPr>
            <p:spPr>
              <a:xfrm>
                <a:off x="227843" y="2103877"/>
                <a:ext cx="5258298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40AAA-2BF9-9945-80AB-473C9CC3B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43" y="2103877"/>
                <a:ext cx="5258298" cy="676532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9FEB1D-3D50-5748-9320-2F8684FF3C7D}"/>
                  </a:ext>
                </a:extLst>
              </p:cNvPr>
              <p:cNvSpPr txBox="1"/>
              <p:nvPr/>
            </p:nvSpPr>
            <p:spPr>
              <a:xfrm>
                <a:off x="526001" y="833356"/>
                <a:ext cx="3021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9FEB1D-3D50-5748-9320-2F8684FF3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01" y="833356"/>
                <a:ext cx="302191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1DBA20-8831-8347-8A16-4576E05B1E32}"/>
                  </a:ext>
                </a:extLst>
              </p:cNvPr>
              <p:cNvSpPr txBox="1"/>
              <p:nvPr/>
            </p:nvSpPr>
            <p:spPr>
              <a:xfrm>
                <a:off x="511004" y="1438842"/>
                <a:ext cx="288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1DBA20-8831-8347-8A16-4576E05B1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04" y="1438842"/>
                <a:ext cx="2881815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60C975-DBB7-FC4A-AE3B-216157B1468C}"/>
                  </a:ext>
                </a:extLst>
              </p:cNvPr>
              <p:cNvSpPr txBox="1"/>
              <p:nvPr/>
            </p:nvSpPr>
            <p:spPr>
              <a:xfrm>
                <a:off x="227843" y="3281681"/>
                <a:ext cx="5877891" cy="799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60C975-DBB7-FC4A-AE3B-216157B14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43" y="3281681"/>
                <a:ext cx="5877891" cy="799834"/>
              </a:xfrm>
              <a:prstGeom prst="rect">
                <a:avLst/>
              </a:prstGeom>
              <a:blipFill>
                <a:blip r:embed="rId5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FD14E87-55A6-7548-B496-49FB66CF77C6}"/>
                  </a:ext>
                </a:extLst>
              </p:cNvPr>
              <p:cNvSpPr/>
              <p:nvPr/>
            </p:nvSpPr>
            <p:spPr>
              <a:xfrm>
                <a:off x="804378" y="4119940"/>
                <a:ext cx="5275483" cy="79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분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리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FD14E87-55A6-7548-B496-49FB66CF7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78" y="4119940"/>
                <a:ext cx="5275483" cy="799834"/>
              </a:xfrm>
              <a:prstGeom prst="rect">
                <a:avLst/>
              </a:prstGeom>
              <a:blipFill>
                <a:blip r:embed="rId6"/>
                <a:stretch>
                  <a:fillRect l="-8633" t="-119048" b="-160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059F16D-502C-284B-A394-4B0B8FF355A6}"/>
                  </a:ext>
                </a:extLst>
              </p:cNvPr>
              <p:cNvSpPr/>
              <p:nvPr/>
            </p:nvSpPr>
            <p:spPr>
              <a:xfrm>
                <a:off x="804377" y="4919774"/>
                <a:ext cx="5348900" cy="79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059F16D-502C-284B-A394-4B0B8FF35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77" y="4919774"/>
                <a:ext cx="5348900" cy="799834"/>
              </a:xfrm>
              <a:prstGeom prst="rect">
                <a:avLst/>
              </a:prstGeom>
              <a:blipFill>
                <a:blip r:embed="rId7"/>
                <a:stretch>
                  <a:fillRect l="-8038"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89848A99-CE09-E147-9F69-2583745AC0A7}"/>
                  </a:ext>
                </a:extLst>
              </p:cNvPr>
              <p:cNvSpPr/>
              <p:nvPr/>
            </p:nvSpPr>
            <p:spPr>
              <a:xfrm>
                <a:off x="7079107" y="478444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89848A99-CE09-E147-9F69-2583745AC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107" y="478444"/>
                <a:ext cx="404948" cy="4064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BE5F10D-2183-F846-B950-C14F38110A51}"/>
                  </a:ext>
                </a:extLst>
              </p:cNvPr>
              <p:cNvSpPr/>
              <p:nvPr/>
            </p:nvSpPr>
            <p:spPr>
              <a:xfrm>
                <a:off x="8110622" y="478444"/>
                <a:ext cx="404948" cy="406401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BE5F10D-2183-F846-B950-C14F38110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22" y="478444"/>
                <a:ext cx="404948" cy="406401"/>
              </a:xfrm>
              <a:prstGeom prst="ellipse">
                <a:avLst/>
              </a:prstGeom>
              <a:blipFill>
                <a:blip r:embed="rId9"/>
                <a:stretch>
                  <a:fillRect r="-44444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977A67F-E3B1-1F43-8414-EA023377B7B4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7484055" y="681645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961ADD0-1000-7B4A-B7B0-1CF13119F60D}"/>
                  </a:ext>
                </a:extLst>
              </p:cNvPr>
              <p:cNvSpPr/>
              <p:nvPr/>
            </p:nvSpPr>
            <p:spPr>
              <a:xfrm>
                <a:off x="9691395" y="448978"/>
                <a:ext cx="439949" cy="43586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961ADD0-1000-7B4A-B7B0-1CF13119F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395" y="448978"/>
                <a:ext cx="439949" cy="435867"/>
              </a:xfrm>
              <a:prstGeom prst="ellipse">
                <a:avLst/>
              </a:prstGeom>
              <a:blipFill>
                <a:blip r:embed="rId10"/>
                <a:stretch>
                  <a:fillRect r="-4102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45E36299-2852-6A45-BC0B-7728B6CD17ED}"/>
                  </a:ext>
                </a:extLst>
              </p:cNvPr>
              <p:cNvSpPr/>
              <p:nvPr/>
            </p:nvSpPr>
            <p:spPr>
              <a:xfrm>
                <a:off x="10757911" y="462784"/>
                <a:ext cx="404948" cy="406401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45E36299-2852-6A45-BC0B-7728B6CD1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911" y="462784"/>
                <a:ext cx="404948" cy="406401"/>
              </a:xfrm>
              <a:prstGeom prst="ellipse">
                <a:avLst/>
              </a:prstGeom>
              <a:blipFill>
                <a:blip r:embed="rId11"/>
                <a:stretch>
                  <a:fillRect r="-2778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00EB5C4-21FA-664D-B999-28AE220D4A7D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 flipV="1">
            <a:off x="10131344" y="665985"/>
            <a:ext cx="626567" cy="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6485F7B3-97B0-9046-8075-9E015BDB35C0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 flipV="1">
            <a:off x="8515570" y="666912"/>
            <a:ext cx="1175825" cy="1473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0B0D645-DEF1-2C49-987D-C0FE0C746329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8313096" y="884846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A072B8EA-5114-8147-A4AB-9B46A56AF79B}"/>
                  </a:ext>
                </a:extLst>
              </p:cNvPr>
              <p:cNvSpPr/>
              <p:nvPr/>
            </p:nvSpPr>
            <p:spPr>
              <a:xfrm>
                <a:off x="8110622" y="1520530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A072B8EA-5114-8147-A4AB-9B46A56AF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22" y="1520530"/>
                <a:ext cx="404948" cy="40640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EA67C07-B2A3-E34B-B0FC-C10502541203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9893869" y="884846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5223F6C-F08D-274E-AF65-5510307CCEF8}"/>
                  </a:ext>
                </a:extLst>
              </p:cNvPr>
              <p:cNvSpPr/>
              <p:nvPr/>
            </p:nvSpPr>
            <p:spPr>
              <a:xfrm>
                <a:off x="9691395" y="1520530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5223F6C-F08D-274E-AF65-5510307CC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395" y="1520530"/>
                <a:ext cx="404948" cy="406401"/>
              </a:xfrm>
              <a:prstGeom prst="ellipse">
                <a:avLst/>
              </a:prstGeom>
              <a:blipFill>
                <a:blip r:embed="rId13"/>
                <a:stretch>
                  <a:fillRect r="-52778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A748190-1457-F947-889D-734FA0493337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0960385" y="884846"/>
            <a:ext cx="0" cy="635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96C8F67F-F9FA-1841-89FA-185DB668BFB7}"/>
                  </a:ext>
                </a:extLst>
              </p:cNvPr>
              <p:cNvSpPr/>
              <p:nvPr/>
            </p:nvSpPr>
            <p:spPr>
              <a:xfrm>
                <a:off x="10757911" y="1520530"/>
                <a:ext cx="404948" cy="4064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96C8F67F-F9FA-1841-89FA-185DB668B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911" y="1520530"/>
                <a:ext cx="404948" cy="406401"/>
              </a:xfrm>
              <a:prstGeom prst="ellipse">
                <a:avLst/>
              </a:prstGeom>
              <a:blipFill>
                <a:blip r:embed="rId14"/>
                <a:stretch>
                  <a:fillRect r="-555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56508B-5205-7F49-8D0D-1485C2A02C59}"/>
                  </a:ext>
                </a:extLst>
              </p:cNvPr>
              <p:cNvSpPr txBox="1"/>
              <p:nvPr/>
            </p:nvSpPr>
            <p:spPr>
              <a:xfrm>
                <a:off x="0" y="5791170"/>
                <a:ext cx="4773358" cy="799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56508B-5205-7F49-8D0D-1485C2A02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91170"/>
                <a:ext cx="4773358" cy="799834"/>
              </a:xfrm>
              <a:prstGeom prst="rect">
                <a:avLst/>
              </a:prstGeom>
              <a:blipFill>
                <a:blip r:embed="rId15"/>
                <a:stretch>
                  <a:fillRect t="-119048" b="-158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042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D774493-A8A5-BE4C-8BE4-B1A82CF523B4}"/>
                  </a:ext>
                </a:extLst>
              </p:cNvPr>
              <p:cNvSpPr/>
              <p:nvPr/>
            </p:nvSpPr>
            <p:spPr>
              <a:xfrm>
                <a:off x="858312" y="689853"/>
                <a:ext cx="1931875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D774493-A8A5-BE4C-8BE4-B1A82CF52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12" y="689853"/>
                <a:ext cx="1931875" cy="871264"/>
              </a:xfrm>
              <a:prstGeom prst="rect">
                <a:avLst/>
              </a:prstGeom>
              <a:blipFill>
                <a:blip r:embed="rId2"/>
                <a:stretch>
                  <a:fillRect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BF1AD26-C51A-4C40-A37A-B001FCDCCF9C}"/>
                  </a:ext>
                </a:extLst>
              </p:cNvPr>
              <p:cNvSpPr/>
              <p:nvPr/>
            </p:nvSpPr>
            <p:spPr>
              <a:xfrm>
                <a:off x="670314" y="2066734"/>
                <a:ext cx="3646383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BF1AD26-C51A-4C40-A37A-B001FCDCC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14" y="2066734"/>
                <a:ext cx="3646383" cy="902555"/>
              </a:xfrm>
              <a:prstGeom prst="rect">
                <a:avLst/>
              </a:prstGeom>
              <a:blipFill>
                <a:blip r:embed="rId3"/>
                <a:stretch>
                  <a:fillRect t="-91667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C3EDCCA-A541-D54A-A666-DAE72097F5E3}"/>
                  </a:ext>
                </a:extLst>
              </p:cNvPr>
              <p:cNvSpPr/>
              <p:nvPr/>
            </p:nvSpPr>
            <p:spPr>
              <a:xfrm>
                <a:off x="1127199" y="3735653"/>
                <a:ext cx="3374385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C3EDCCA-A541-D54A-A666-DAE72097F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199" y="3735653"/>
                <a:ext cx="3374385" cy="871264"/>
              </a:xfrm>
              <a:prstGeom prst="rect">
                <a:avLst/>
              </a:prstGeom>
              <a:blipFill>
                <a:blip r:embed="rId4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243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D774493-A8A5-BE4C-8BE4-B1A82CF523B4}"/>
                  </a:ext>
                </a:extLst>
              </p:cNvPr>
              <p:cNvSpPr/>
              <p:nvPr/>
            </p:nvSpPr>
            <p:spPr>
              <a:xfrm>
                <a:off x="858312" y="689853"/>
                <a:ext cx="1931875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D774493-A8A5-BE4C-8BE4-B1A82CF52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12" y="689853"/>
                <a:ext cx="1931875" cy="871264"/>
              </a:xfrm>
              <a:prstGeom prst="rect">
                <a:avLst/>
              </a:prstGeom>
              <a:blipFill>
                <a:blip r:embed="rId2"/>
                <a:stretch>
                  <a:fillRect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BF1AD26-C51A-4C40-A37A-B001FCDCCF9C}"/>
                  </a:ext>
                </a:extLst>
              </p:cNvPr>
              <p:cNvSpPr/>
              <p:nvPr/>
            </p:nvSpPr>
            <p:spPr>
              <a:xfrm>
                <a:off x="670314" y="2066734"/>
                <a:ext cx="3646383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BF1AD26-C51A-4C40-A37A-B001FCDCC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14" y="2066734"/>
                <a:ext cx="3646383" cy="902555"/>
              </a:xfrm>
              <a:prstGeom prst="rect">
                <a:avLst/>
              </a:prstGeom>
              <a:blipFill>
                <a:blip r:embed="rId3"/>
                <a:stretch>
                  <a:fillRect t="-91667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C3EDCCA-A541-D54A-A666-DAE72097F5E3}"/>
                  </a:ext>
                </a:extLst>
              </p:cNvPr>
              <p:cNvSpPr/>
              <p:nvPr/>
            </p:nvSpPr>
            <p:spPr>
              <a:xfrm>
                <a:off x="1127199" y="3735653"/>
                <a:ext cx="3374385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C3EDCCA-A541-D54A-A666-DAE72097F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199" y="3735653"/>
                <a:ext cx="3374385" cy="871264"/>
              </a:xfrm>
              <a:prstGeom prst="rect">
                <a:avLst/>
              </a:prstGeom>
              <a:blipFill>
                <a:blip r:embed="rId4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75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C0986EF-AD7D-254C-AE6A-04A1827CD02D}"/>
                  </a:ext>
                </a:extLst>
              </p:cNvPr>
              <p:cNvSpPr/>
              <p:nvPr/>
            </p:nvSpPr>
            <p:spPr>
              <a:xfrm>
                <a:off x="173237" y="873126"/>
                <a:ext cx="2178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C0986EF-AD7D-254C-AE6A-04A1827CD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7" y="873126"/>
                <a:ext cx="217835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35F30BA-840D-1746-A4F7-8D69B1F084DF}"/>
                  </a:ext>
                </a:extLst>
              </p:cNvPr>
              <p:cNvSpPr/>
              <p:nvPr/>
            </p:nvSpPr>
            <p:spPr>
              <a:xfrm>
                <a:off x="233190" y="318254"/>
                <a:ext cx="1847237" cy="374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차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원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변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35F30BA-840D-1746-A4F7-8D69B1F08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90" y="318254"/>
                <a:ext cx="1847237" cy="374526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A80613A-9011-6342-B022-5635C645D5E2}"/>
                  </a:ext>
                </a:extLst>
              </p:cNvPr>
              <p:cNvSpPr/>
              <p:nvPr/>
            </p:nvSpPr>
            <p:spPr>
              <a:xfrm>
                <a:off x="233190" y="1398765"/>
                <a:ext cx="20450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A80613A-9011-6342-B022-5635C645D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90" y="1398765"/>
                <a:ext cx="20450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B49FDD65-162D-0945-8432-272F546C4981}"/>
                  </a:ext>
                </a:extLst>
              </p:cNvPr>
              <p:cNvSpPr/>
              <p:nvPr/>
            </p:nvSpPr>
            <p:spPr>
              <a:xfrm>
                <a:off x="36515" y="1967266"/>
                <a:ext cx="4629409" cy="876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kumimoji="1"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B49FDD65-162D-0945-8432-272F546C4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5" y="1967266"/>
                <a:ext cx="4629409" cy="876650"/>
              </a:xfrm>
              <a:prstGeom prst="rect">
                <a:avLst/>
              </a:prstGeom>
              <a:blipFill>
                <a:blip r:embed="rId5"/>
                <a:stretch>
                  <a:fillRect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EBC45B4-B609-1245-BE70-1DD083249CDB}"/>
                  </a:ext>
                </a:extLst>
              </p:cNvPr>
              <p:cNvSpPr/>
              <p:nvPr/>
            </p:nvSpPr>
            <p:spPr>
              <a:xfrm>
                <a:off x="1357000" y="4538421"/>
                <a:ext cx="502095" cy="515073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EBC45B4-B609-1245-BE70-1DD083249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00" y="4538421"/>
                <a:ext cx="502095" cy="5150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71A23053-7296-4C45-9DF3-60F83CA5E549}"/>
              </a:ext>
            </a:extLst>
          </p:cNvPr>
          <p:cNvSpPr/>
          <p:nvPr/>
        </p:nvSpPr>
        <p:spPr>
          <a:xfrm>
            <a:off x="1162074" y="3274273"/>
            <a:ext cx="917594" cy="201730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A3BBEAC1-B05D-FD4C-8F45-EDE4F8EE51D8}"/>
                  </a:ext>
                </a:extLst>
              </p:cNvPr>
              <p:cNvSpPr/>
              <p:nvPr/>
            </p:nvSpPr>
            <p:spPr>
              <a:xfrm>
                <a:off x="2688932" y="4538421"/>
                <a:ext cx="476448" cy="515074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A3BBEAC1-B05D-FD4C-8F45-EDE4F8EE5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932" y="4538421"/>
                <a:ext cx="476448" cy="5150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645B096-805C-774E-9A4D-6713D7704780}"/>
              </a:ext>
            </a:extLst>
          </p:cNvPr>
          <p:cNvCxnSpPr>
            <a:cxnSpLocks/>
            <a:stCxn id="54" idx="2"/>
            <a:endCxn id="51" idx="6"/>
          </p:cNvCxnSpPr>
          <p:nvPr/>
        </p:nvCxnSpPr>
        <p:spPr>
          <a:xfrm flipH="1">
            <a:off x="1859095" y="4795958"/>
            <a:ext cx="829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3051C70-B903-5442-B729-BFA43EF748B4}"/>
              </a:ext>
            </a:extLst>
          </p:cNvPr>
          <p:cNvCxnSpPr>
            <a:cxnSpLocks/>
            <a:stCxn id="62" idx="4"/>
            <a:endCxn id="51" idx="0"/>
          </p:cNvCxnSpPr>
          <p:nvPr/>
        </p:nvCxnSpPr>
        <p:spPr>
          <a:xfrm>
            <a:off x="1608048" y="3760920"/>
            <a:ext cx="0" cy="7775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E9F60759-1790-F748-9A3E-78F12F9A9B54}"/>
              </a:ext>
            </a:extLst>
          </p:cNvPr>
          <p:cNvSpPr/>
          <p:nvPr/>
        </p:nvSpPr>
        <p:spPr>
          <a:xfrm>
            <a:off x="1556081" y="3659152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F9068BE-8B49-0540-B57F-BB744D2EE08E}"/>
                  </a:ext>
                </a:extLst>
              </p:cNvPr>
              <p:cNvSpPr/>
              <p:nvPr/>
            </p:nvSpPr>
            <p:spPr>
              <a:xfrm>
                <a:off x="1370751" y="3289820"/>
                <a:ext cx="4622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F9068BE-8B49-0540-B57F-BB744D2EE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751" y="3289820"/>
                <a:ext cx="4622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4822CA2-DF49-6F43-988A-DDBAAE07DA21}"/>
                  </a:ext>
                </a:extLst>
              </p:cNvPr>
              <p:cNvSpPr/>
              <p:nvPr/>
            </p:nvSpPr>
            <p:spPr>
              <a:xfrm>
                <a:off x="1638522" y="4946316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4822CA2-DF49-6F43-988A-DDBAAE07D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522" y="4946316"/>
                <a:ext cx="4411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4E817E9-675E-2D47-9417-10CC0E0ABEF4}"/>
              </a:ext>
            </a:extLst>
          </p:cNvPr>
          <p:cNvCxnSpPr>
            <a:cxnSpLocks/>
            <a:stCxn id="70" idx="4"/>
            <a:endCxn id="54" idx="0"/>
          </p:cNvCxnSpPr>
          <p:nvPr/>
        </p:nvCxnSpPr>
        <p:spPr>
          <a:xfrm>
            <a:off x="2920014" y="3742052"/>
            <a:ext cx="7142" cy="7963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BBBC5ECA-F090-BF46-AA5F-9DD834E7EC47}"/>
              </a:ext>
            </a:extLst>
          </p:cNvPr>
          <p:cNvSpPr/>
          <p:nvPr/>
        </p:nvSpPr>
        <p:spPr>
          <a:xfrm>
            <a:off x="2868047" y="3640284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1E2E25B-BD23-D94F-8EC7-51AB1DB17A92}"/>
              </a:ext>
            </a:extLst>
          </p:cNvPr>
          <p:cNvCxnSpPr>
            <a:cxnSpLocks/>
            <a:stCxn id="73" idx="6"/>
            <a:endCxn id="51" idx="2"/>
          </p:cNvCxnSpPr>
          <p:nvPr/>
        </p:nvCxnSpPr>
        <p:spPr>
          <a:xfrm flipV="1">
            <a:off x="424997" y="4795958"/>
            <a:ext cx="932003" cy="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2ECD98D7-F678-974F-BA4E-1744E3E7BF61}"/>
              </a:ext>
            </a:extLst>
          </p:cNvPr>
          <p:cNvSpPr/>
          <p:nvPr/>
        </p:nvSpPr>
        <p:spPr>
          <a:xfrm>
            <a:off x="321063" y="4748972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50F01C0-121C-A349-A5D4-E1C8E52EE157}"/>
                  </a:ext>
                </a:extLst>
              </p:cNvPr>
              <p:cNvSpPr/>
              <p:nvPr/>
            </p:nvSpPr>
            <p:spPr>
              <a:xfrm>
                <a:off x="169499" y="4379640"/>
                <a:ext cx="5219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50F01C0-121C-A349-A5D4-E1C8E52EE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99" y="4379640"/>
                <a:ext cx="5219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8881DCEA-C36E-A840-8782-D83F7BEF2B2E}"/>
                  </a:ext>
                </a:extLst>
              </p:cNvPr>
              <p:cNvSpPr/>
              <p:nvPr/>
            </p:nvSpPr>
            <p:spPr>
              <a:xfrm>
                <a:off x="2721523" y="3289820"/>
                <a:ext cx="4112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8881DCEA-C36E-A840-8782-D83F7BEF2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523" y="3289820"/>
                <a:ext cx="4112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25AF6E4-1F19-DB4C-8B4F-F70C0E910BD4}"/>
                  </a:ext>
                </a:extLst>
              </p:cNvPr>
              <p:cNvSpPr txBox="1"/>
              <p:nvPr/>
            </p:nvSpPr>
            <p:spPr>
              <a:xfrm>
                <a:off x="2691246" y="318254"/>
                <a:ext cx="4568751" cy="1784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모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델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의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확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변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수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1">
                        <a:latin typeface="Cambria Math" panose="02040503050406030204" pitchFamily="18" charset="0"/>
                      </a:rPr>
                      <m:t>𝐭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관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측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된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데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이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터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1">
                        <a:latin typeface="Cambria Math" panose="02040503050406030204" pitchFamily="18" charset="0"/>
                      </a:rPr>
                      <m:t>𝐱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모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델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의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입력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데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터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노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이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즈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분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산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대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한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가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이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안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사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전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분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포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정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밀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도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25AF6E4-1F19-DB4C-8B4F-F70C0E910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246" y="318254"/>
                <a:ext cx="4568751" cy="17840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7EEA74C-4832-FD4F-85F0-8B10EC2E8159}"/>
                  </a:ext>
                </a:extLst>
              </p:cNvPr>
              <p:cNvSpPr/>
              <p:nvPr/>
            </p:nvSpPr>
            <p:spPr>
              <a:xfrm>
                <a:off x="5324946" y="2021846"/>
                <a:ext cx="6283964" cy="876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̂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ko-KR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7EEA74C-4832-FD4F-85F0-8B10EC2E8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946" y="2021846"/>
                <a:ext cx="6283964" cy="876650"/>
              </a:xfrm>
              <a:prstGeom prst="rect">
                <a:avLst/>
              </a:prstGeom>
              <a:blipFill>
                <a:blip r:embed="rId13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5B809225-2B97-4E45-BBE3-A9B95FC9BBEF}"/>
                  </a:ext>
                </a:extLst>
              </p:cNvPr>
              <p:cNvSpPr/>
              <p:nvPr/>
            </p:nvSpPr>
            <p:spPr>
              <a:xfrm>
                <a:off x="6537329" y="4331984"/>
                <a:ext cx="502095" cy="515073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5B809225-2B97-4E45-BBE3-A9B95FC9B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329" y="4331984"/>
                <a:ext cx="502095" cy="5150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5E9CB9F4-FBFC-6E46-A99A-E91E9B8FC506}"/>
              </a:ext>
            </a:extLst>
          </p:cNvPr>
          <p:cNvSpPr/>
          <p:nvPr/>
        </p:nvSpPr>
        <p:spPr>
          <a:xfrm>
            <a:off x="6342403" y="3067836"/>
            <a:ext cx="917594" cy="201730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9261535D-4F2D-1B40-94FF-8ED9CC0E4CE9}"/>
                  </a:ext>
                </a:extLst>
              </p:cNvPr>
              <p:cNvSpPr/>
              <p:nvPr/>
            </p:nvSpPr>
            <p:spPr>
              <a:xfrm>
                <a:off x="7869261" y="4331984"/>
                <a:ext cx="476448" cy="515074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9261535D-4F2D-1B40-94FF-8ED9CC0E4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261" y="4331984"/>
                <a:ext cx="476448" cy="51507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1809BE4-1BDF-5C4B-8B83-A23736298D88}"/>
              </a:ext>
            </a:extLst>
          </p:cNvPr>
          <p:cNvCxnSpPr>
            <a:cxnSpLocks/>
            <a:stCxn id="45" idx="2"/>
            <a:endCxn id="38" idx="6"/>
          </p:cNvCxnSpPr>
          <p:nvPr/>
        </p:nvCxnSpPr>
        <p:spPr>
          <a:xfrm flipH="1">
            <a:off x="7039424" y="4589521"/>
            <a:ext cx="829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B150E85-CD20-4349-B078-A9EEE2889CFF}"/>
              </a:ext>
            </a:extLst>
          </p:cNvPr>
          <p:cNvCxnSpPr>
            <a:cxnSpLocks/>
            <a:stCxn id="52" idx="4"/>
            <a:endCxn id="38" idx="0"/>
          </p:cNvCxnSpPr>
          <p:nvPr/>
        </p:nvCxnSpPr>
        <p:spPr>
          <a:xfrm>
            <a:off x="6788377" y="3554483"/>
            <a:ext cx="0" cy="7775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F20A6D8D-9AC0-D64E-880F-4114EC5D0808}"/>
              </a:ext>
            </a:extLst>
          </p:cNvPr>
          <p:cNvSpPr/>
          <p:nvPr/>
        </p:nvSpPr>
        <p:spPr>
          <a:xfrm>
            <a:off x="6736410" y="3452715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51A00A99-E189-004D-BA59-BBCFDAD6207A}"/>
                  </a:ext>
                </a:extLst>
              </p:cNvPr>
              <p:cNvSpPr/>
              <p:nvPr/>
            </p:nvSpPr>
            <p:spPr>
              <a:xfrm>
                <a:off x="6551080" y="3083383"/>
                <a:ext cx="4622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51A00A99-E189-004D-BA59-BBCFDAD6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080" y="3083383"/>
                <a:ext cx="46224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F148219-FC7D-784D-BBCB-467A55B6AAFE}"/>
                  </a:ext>
                </a:extLst>
              </p:cNvPr>
              <p:cNvSpPr/>
              <p:nvPr/>
            </p:nvSpPr>
            <p:spPr>
              <a:xfrm>
                <a:off x="6818851" y="4739879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F148219-FC7D-784D-BBCB-467A55B6A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851" y="4739879"/>
                <a:ext cx="4411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3A26693-DDE4-0249-9FE4-E0E92F3ED724}"/>
              </a:ext>
            </a:extLst>
          </p:cNvPr>
          <p:cNvCxnSpPr>
            <a:cxnSpLocks/>
            <a:stCxn id="60" idx="4"/>
            <a:endCxn id="45" idx="0"/>
          </p:cNvCxnSpPr>
          <p:nvPr/>
        </p:nvCxnSpPr>
        <p:spPr>
          <a:xfrm>
            <a:off x="8100343" y="3535615"/>
            <a:ext cx="7142" cy="7963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A8664DB8-8F01-C24E-A4F9-F0B7B0250325}"/>
              </a:ext>
            </a:extLst>
          </p:cNvPr>
          <p:cNvSpPr/>
          <p:nvPr/>
        </p:nvSpPr>
        <p:spPr>
          <a:xfrm>
            <a:off x="8048376" y="3433847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E52FFE7-7201-F443-BC01-CFD5BD466BE7}"/>
              </a:ext>
            </a:extLst>
          </p:cNvPr>
          <p:cNvCxnSpPr>
            <a:cxnSpLocks/>
            <a:stCxn id="63" idx="0"/>
            <a:endCxn id="38" idx="4"/>
          </p:cNvCxnSpPr>
          <p:nvPr/>
        </p:nvCxnSpPr>
        <p:spPr>
          <a:xfrm flipV="1">
            <a:off x="6782201" y="4847057"/>
            <a:ext cx="6176" cy="1003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D8EDDDF8-C390-014E-891B-2801312514D7}"/>
              </a:ext>
            </a:extLst>
          </p:cNvPr>
          <p:cNvSpPr/>
          <p:nvPr/>
        </p:nvSpPr>
        <p:spPr>
          <a:xfrm>
            <a:off x="6730234" y="5850080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AFBB55F-9493-8948-BC17-4D20D6DD5D5B}"/>
                  </a:ext>
                </a:extLst>
              </p:cNvPr>
              <p:cNvSpPr/>
              <p:nvPr/>
            </p:nvSpPr>
            <p:spPr>
              <a:xfrm>
                <a:off x="6357720" y="5624284"/>
                <a:ext cx="5219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AFBB55F-9493-8948-BC17-4D20D6DD5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720" y="5624284"/>
                <a:ext cx="52193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FBEB2C92-E488-D849-AFB4-8F987BCDB817}"/>
                  </a:ext>
                </a:extLst>
              </p:cNvPr>
              <p:cNvSpPr/>
              <p:nvPr/>
            </p:nvSpPr>
            <p:spPr>
              <a:xfrm>
                <a:off x="7901852" y="3083383"/>
                <a:ext cx="4112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FBEB2C92-E488-D849-AFB4-8F987BCDB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852" y="3083383"/>
                <a:ext cx="4112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FDD2BD-051A-8B44-8FD5-E8F87705A07F}"/>
                  </a:ext>
                </a:extLst>
              </p:cNvPr>
              <p:cNvSpPr txBox="1"/>
              <p:nvPr/>
            </p:nvSpPr>
            <p:spPr>
              <a:xfrm>
                <a:off x="7259997" y="399214"/>
                <a:ext cx="4945200" cy="658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새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로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운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입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력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변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수</m:t>
                    </m:r>
                  </m:oMath>
                </a14:m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새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로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운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입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력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변수가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주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어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질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때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관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측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데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이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터</m:t>
                    </m:r>
                  </m:oMath>
                </a14:m>
                <a:r>
                  <a:rPr kumimoji="1" lang="ko-KR" alt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FDD2BD-051A-8B44-8FD5-E8F87705A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997" y="399214"/>
                <a:ext cx="4945200" cy="658578"/>
              </a:xfrm>
              <a:prstGeom prst="rect">
                <a:avLst/>
              </a:prstGeom>
              <a:blipFill>
                <a:blip r:embed="rId19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57404FC9-37E9-504E-AFDF-9F6EEC51DFAB}"/>
                  </a:ext>
                </a:extLst>
              </p:cNvPr>
              <p:cNvSpPr/>
              <p:nvPr/>
            </p:nvSpPr>
            <p:spPr>
              <a:xfrm>
                <a:off x="7877999" y="5643427"/>
                <a:ext cx="476448" cy="515074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57404FC9-37E9-504E-AFDF-9F6EEC51D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999" y="5643427"/>
                <a:ext cx="476448" cy="51507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C700805-A915-F941-8CFD-BA072A33B32A}"/>
              </a:ext>
            </a:extLst>
          </p:cNvPr>
          <p:cNvCxnSpPr>
            <a:cxnSpLocks/>
            <a:stCxn id="63" idx="6"/>
            <a:endCxn id="71" idx="2"/>
          </p:cNvCxnSpPr>
          <p:nvPr/>
        </p:nvCxnSpPr>
        <p:spPr>
          <a:xfrm>
            <a:off x="6834168" y="5900964"/>
            <a:ext cx="10438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780243F-464E-6B48-AFB7-3DA3B3B157B9}"/>
              </a:ext>
            </a:extLst>
          </p:cNvPr>
          <p:cNvCxnSpPr>
            <a:cxnSpLocks/>
            <a:stCxn id="45" idx="4"/>
            <a:endCxn id="71" idx="0"/>
          </p:cNvCxnSpPr>
          <p:nvPr/>
        </p:nvCxnSpPr>
        <p:spPr>
          <a:xfrm>
            <a:off x="8107485" y="4847058"/>
            <a:ext cx="8738" cy="7963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3A5583B-599A-464F-A5C1-9FD308D9069D}"/>
              </a:ext>
            </a:extLst>
          </p:cNvPr>
          <p:cNvCxnSpPr>
            <a:cxnSpLocks/>
            <a:stCxn id="80" idx="2"/>
            <a:endCxn id="71" idx="6"/>
          </p:cNvCxnSpPr>
          <p:nvPr/>
        </p:nvCxnSpPr>
        <p:spPr>
          <a:xfrm flipH="1">
            <a:off x="8354447" y="5900964"/>
            <a:ext cx="8944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18E01E28-75AB-AB43-9B77-403B4CF29B5B}"/>
              </a:ext>
            </a:extLst>
          </p:cNvPr>
          <p:cNvSpPr/>
          <p:nvPr/>
        </p:nvSpPr>
        <p:spPr>
          <a:xfrm>
            <a:off x="9248854" y="5850080"/>
            <a:ext cx="103934" cy="1017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1AEFD0D-B923-774F-AB33-67ABBC198ABB}"/>
                  </a:ext>
                </a:extLst>
              </p:cNvPr>
              <p:cNvSpPr/>
              <p:nvPr/>
            </p:nvSpPr>
            <p:spPr>
              <a:xfrm>
                <a:off x="9335383" y="5665414"/>
                <a:ext cx="396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1AEFD0D-B923-774F-AB33-67ABBC198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383" y="5665414"/>
                <a:ext cx="39683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23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9CFE0-AD4C-6A43-9EA6-D07991B43B8B}"/>
                  </a:ext>
                </a:extLst>
              </p:cNvPr>
              <p:cNvSpPr txBox="1"/>
              <p:nvPr/>
            </p:nvSpPr>
            <p:spPr>
              <a:xfrm>
                <a:off x="338669" y="650201"/>
                <a:ext cx="3178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kumimoji="1"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9CFE0-AD4C-6A43-9EA6-D07991B43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9" y="650201"/>
                <a:ext cx="3178819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7A2DE00A-8FD0-764C-89DC-3C2B306B00C0}"/>
                  </a:ext>
                </a:extLst>
              </p:cNvPr>
              <p:cNvSpPr/>
              <p:nvPr/>
            </p:nvSpPr>
            <p:spPr>
              <a:xfrm>
                <a:off x="1629850" y="2892493"/>
                <a:ext cx="404948" cy="36933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7A2DE00A-8FD0-764C-89DC-3C2B306B0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850" y="2892493"/>
                <a:ext cx="404948" cy="36933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D8D26EC-1B87-414E-B445-7A88C329D085}"/>
                  </a:ext>
                </a:extLst>
              </p:cNvPr>
              <p:cNvSpPr/>
              <p:nvPr/>
            </p:nvSpPr>
            <p:spPr>
              <a:xfrm>
                <a:off x="969659" y="3619088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D8D26EC-1B87-414E-B445-7A88C329D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59" y="3619088"/>
                <a:ext cx="404948" cy="4319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C753CC8-1083-4F40-9045-302508A42C73}"/>
              </a:ext>
            </a:extLst>
          </p:cNvPr>
          <p:cNvCxnSpPr>
            <a:cxnSpLocks/>
            <a:stCxn id="25" idx="3"/>
            <a:endCxn id="26" idx="7"/>
          </p:cNvCxnSpPr>
          <p:nvPr/>
        </p:nvCxnSpPr>
        <p:spPr>
          <a:xfrm flipH="1">
            <a:off x="1315304" y="3207738"/>
            <a:ext cx="373849" cy="4746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370F3462-A117-E246-90C3-46074069663F}"/>
                  </a:ext>
                </a:extLst>
              </p:cNvPr>
              <p:cNvSpPr/>
              <p:nvPr/>
            </p:nvSpPr>
            <p:spPr>
              <a:xfrm>
                <a:off x="2291418" y="3619088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370F3462-A117-E246-90C3-460740696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418" y="3619088"/>
                <a:ext cx="404948" cy="4319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BC8ED71-396A-8E49-A217-3FFF25F7A14C}"/>
              </a:ext>
            </a:extLst>
          </p:cNvPr>
          <p:cNvCxnSpPr>
            <a:cxnSpLocks/>
            <a:stCxn id="25" idx="5"/>
            <a:endCxn id="28" idx="1"/>
          </p:cNvCxnSpPr>
          <p:nvPr/>
        </p:nvCxnSpPr>
        <p:spPr>
          <a:xfrm>
            <a:off x="1975495" y="3207738"/>
            <a:ext cx="375226" cy="4746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79B1C39-A726-9A48-AD43-C1BCDBA29F53}"/>
                  </a:ext>
                </a:extLst>
              </p:cNvPr>
              <p:cNvSpPr/>
              <p:nvPr/>
            </p:nvSpPr>
            <p:spPr>
              <a:xfrm>
                <a:off x="353963" y="1019533"/>
                <a:ext cx="3320332" cy="764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79B1C39-A726-9A48-AD43-C1BCDBA29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3" y="1019533"/>
                <a:ext cx="3320332" cy="764376"/>
              </a:xfrm>
              <a:prstGeom prst="rect">
                <a:avLst/>
              </a:prstGeom>
              <a:blipFill>
                <a:blip r:embed="rId6"/>
                <a:stretch>
                  <a:fillRect t="-121311" b="-170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7158F1-EF86-8148-9624-7D4C1DEC2101}"/>
                  </a:ext>
                </a:extLst>
              </p:cNvPr>
              <p:cNvSpPr txBox="1"/>
              <p:nvPr/>
            </p:nvSpPr>
            <p:spPr>
              <a:xfrm>
                <a:off x="307011" y="4879338"/>
                <a:ext cx="2764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7158F1-EF86-8148-9624-7D4C1DEC2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11" y="4879338"/>
                <a:ext cx="2764283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11BC140-D757-EE47-90CC-FF33EE062AB5}"/>
                  </a:ext>
                </a:extLst>
              </p:cNvPr>
              <p:cNvSpPr/>
              <p:nvPr/>
            </p:nvSpPr>
            <p:spPr>
              <a:xfrm>
                <a:off x="1657504" y="5406292"/>
                <a:ext cx="404948" cy="369332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11BC140-D757-EE47-90CC-FF33EE062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504" y="5406292"/>
                <a:ext cx="404948" cy="36933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F6245E40-DFAB-2E4E-B53A-5C8C3BBD7C11}"/>
                  </a:ext>
                </a:extLst>
              </p:cNvPr>
              <p:cNvSpPr/>
              <p:nvPr/>
            </p:nvSpPr>
            <p:spPr>
              <a:xfrm>
                <a:off x="997313" y="6132887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F6245E40-DFAB-2E4E-B53A-5C8C3BBD7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13" y="6132887"/>
                <a:ext cx="404948" cy="43197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82827DE-8A95-A941-8FA7-39DF3CB26975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1342958" y="5721537"/>
            <a:ext cx="373849" cy="4746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7EA7BCE-7266-FA40-BC3E-4E48A7D4E24E}"/>
                  </a:ext>
                </a:extLst>
              </p:cNvPr>
              <p:cNvSpPr/>
              <p:nvPr/>
            </p:nvSpPr>
            <p:spPr>
              <a:xfrm>
                <a:off x="2319072" y="6132887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7EA7BCE-7266-FA40-BC3E-4E48A7D4E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072" y="6132887"/>
                <a:ext cx="404948" cy="43197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5C8B923-F8EB-B643-AF02-2917F68A4632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2003149" y="5721537"/>
            <a:ext cx="375226" cy="4746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17FC57A-79C7-204A-9743-D385248DD3EF}"/>
                  </a:ext>
                </a:extLst>
              </p:cNvPr>
              <p:cNvSpPr/>
              <p:nvPr/>
            </p:nvSpPr>
            <p:spPr>
              <a:xfrm>
                <a:off x="1047785" y="1760205"/>
                <a:ext cx="2768643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17FC57A-79C7-204A-9743-D385248DD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85" y="1760205"/>
                <a:ext cx="2768643" cy="871264"/>
              </a:xfrm>
              <a:prstGeom prst="rect">
                <a:avLst/>
              </a:prstGeom>
              <a:blipFill>
                <a:blip r:embed="rId11"/>
                <a:stretch>
                  <a:fillRect l="-17352"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4FE07A-5BD7-DC45-BD7E-A08F1DF3E4D6}"/>
                  </a:ext>
                </a:extLst>
              </p:cNvPr>
              <p:cNvSpPr txBox="1"/>
              <p:nvPr/>
            </p:nvSpPr>
            <p:spPr>
              <a:xfrm>
                <a:off x="7571490" y="650201"/>
                <a:ext cx="3169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kumimoji="1"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4FE07A-5BD7-DC45-BD7E-A08F1DF3E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490" y="650201"/>
                <a:ext cx="3169842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7781B51-B7A3-3749-B33B-9AD04EC10A9B}"/>
                  </a:ext>
                </a:extLst>
              </p:cNvPr>
              <p:cNvSpPr/>
              <p:nvPr/>
            </p:nvSpPr>
            <p:spPr>
              <a:xfrm>
                <a:off x="7496245" y="1020997"/>
                <a:ext cx="3384453" cy="764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7781B51-B7A3-3749-B33B-9AD04EC10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45" y="1020997"/>
                <a:ext cx="3384453" cy="764376"/>
              </a:xfrm>
              <a:prstGeom prst="rect">
                <a:avLst/>
              </a:prstGeom>
              <a:blipFill>
                <a:blip r:embed="rId13"/>
                <a:stretch>
                  <a:fillRect t="-119355" b="-16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F2342D81-84CD-CB4D-AF21-5A2AFEC8A12F}"/>
                  </a:ext>
                </a:extLst>
              </p:cNvPr>
              <p:cNvSpPr/>
              <p:nvPr/>
            </p:nvSpPr>
            <p:spPr>
              <a:xfrm>
                <a:off x="9125793" y="3080896"/>
                <a:ext cx="404948" cy="36933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F2342D81-84CD-CB4D-AF21-5A2AFEC8A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793" y="3080896"/>
                <a:ext cx="404948" cy="36933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7D6D4FD7-C882-524D-A1B2-77FA5E647A07}"/>
                  </a:ext>
                </a:extLst>
              </p:cNvPr>
              <p:cNvSpPr/>
              <p:nvPr/>
            </p:nvSpPr>
            <p:spPr>
              <a:xfrm>
                <a:off x="8059277" y="3049576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7D6D4FD7-C882-524D-A1B2-77FA5E647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277" y="3049576"/>
                <a:ext cx="404948" cy="431972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ED8CD9E-88C0-7649-990D-1BA3D5CE41D5}"/>
              </a:ext>
            </a:extLst>
          </p:cNvPr>
          <p:cNvCxnSpPr>
            <a:cxnSpLocks/>
            <a:stCxn id="36" idx="6"/>
            <a:endCxn id="35" idx="2"/>
          </p:cNvCxnSpPr>
          <p:nvPr/>
        </p:nvCxnSpPr>
        <p:spPr>
          <a:xfrm>
            <a:off x="8464225" y="3265562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BF45EA8-E930-CE43-8C36-364BAE4336BF}"/>
                  </a:ext>
                </a:extLst>
              </p:cNvPr>
              <p:cNvSpPr/>
              <p:nvPr/>
            </p:nvSpPr>
            <p:spPr>
              <a:xfrm>
                <a:off x="10157308" y="3049576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BF45EA8-E930-CE43-8C36-364BAE433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08" y="3049576"/>
                <a:ext cx="404948" cy="431972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DC9DF50-AEA4-AA47-95D2-AD15B8FAC89B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>
            <a:off x="9530741" y="3265562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7AACF72-6CDE-644D-A73A-057353B044DE}"/>
                  </a:ext>
                </a:extLst>
              </p:cNvPr>
              <p:cNvSpPr/>
              <p:nvPr/>
            </p:nvSpPr>
            <p:spPr>
              <a:xfrm>
                <a:off x="8261751" y="1809774"/>
                <a:ext cx="277499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7AACF72-6CDE-644D-A73A-057353B04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751" y="1809774"/>
                <a:ext cx="2774990" cy="871264"/>
              </a:xfrm>
              <a:prstGeom prst="rect">
                <a:avLst/>
              </a:prstGeom>
              <a:blipFill>
                <a:blip r:embed="rId17"/>
                <a:stretch>
                  <a:fillRect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7103EFE-5912-C94C-B5C4-C683EFB6ABB3}"/>
                  </a:ext>
                </a:extLst>
              </p:cNvPr>
              <p:cNvSpPr txBox="1"/>
              <p:nvPr/>
            </p:nvSpPr>
            <p:spPr>
              <a:xfrm>
                <a:off x="0" y="4347190"/>
                <a:ext cx="4267514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꼬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리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대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꼬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리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𝒕𝒂𝒊𝒍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𝒕𝒂𝒊𝒍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노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드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7103EFE-5912-C94C-B5C4-C683EFB6A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47190"/>
                <a:ext cx="4267514" cy="374526"/>
              </a:xfrm>
              <a:prstGeom prst="rect">
                <a:avLst/>
              </a:prstGeom>
              <a:blipFill>
                <a:blip r:embed="rId18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62F3681-CC44-3343-950A-E46C2B1A64D0}"/>
                  </a:ext>
                </a:extLst>
              </p:cNvPr>
              <p:cNvSpPr txBox="1"/>
              <p:nvPr/>
            </p:nvSpPr>
            <p:spPr>
              <a:xfrm>
                <a:off x="7116764" y="3765330"/>
                <a:ext cx="4423006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머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리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대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꼬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리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𝒉𝒆𝒂𝒅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𝒕𝒂𝒊𝒍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노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드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62F3681-CC44-3343-950A-E46C2B1A6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764" y="3765330"/>
                <a:ext cx="4423006" cy="374526"/>
              </a:xfrm>
              <a:prstGeom prst="rect">
                <a:avLst/>
              </a:prstGeom>
              <a:blipFill>
                <a:blip r:embed="rId19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64A0ED2-3122-8046-AD95-7826E0DDB65C}"/>
                  </a:ext>
                </a:extLst>
              </p:cNvPr>
              <p:cNvSpPr/>
              <p:nvPr/>
            </p:nvSpPr>
            <p:spPr>
              <a:xfrm>
                <a:off x="9125793" y="5949685"/>
                <a:ext cx="404948" cy="369332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64A0ED2-3122-8046-AD95-7826E0DDB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793" y="5949685"/>
                <a:ext cx="404948" cy="369332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5225623B-4503-4646-A2C6-3B27EEF3D75A}"/>
                  </a:ext>
                </a:extLst>
              </p:cNvPr>
              <p:cNvSpPr/>
              <p:nvPr/>
            </p:nvSpPr>
            <p:spPr>
              <a:xfrm>
                <a:off x="8059277" y="5918365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5225623B-4503-4646-A2C6-3B27EEF3D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277" y="5918365"/>
                <a:ext cx="404948" cy="431972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9E4931-8B0E-0045-919A-083E46CE4CAF}"/>
              </a:ext>
            </a:extLst>
          </p:cNvPr>
          <p:cNvCxnSpPr>
            <a:cxnSpLocks/>
            <a:stCxn id="44" idx="6"/>
            <a:endCxn id="43" idx="2"/>
          </p:cNvCxnSpPr>
          <p:nvPr/>
        </p:nvCxnSpPr>
        <p:spPr>
          <a:xfrm>
            <a:off x="8464225" y="6134351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F70179D1-E6D2-2746-8BF4-C22458BEC888}"/>
                  </a:ext>
                </a:extLst>
              </p:cNvPr>
              <p:cNvSpPr/>
              <p:nvPr/>
            </p:nvSpPr>
            <p:spPr>
              <a:xfrm>
                <a:off x="10157308" y="5918365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F70179D1-E6D2-2746-8BF4-C22458BEC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08" y="5918365"/>
                <a:ext cx="404948" cy="431972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703F568-4E20-B947-B361-BA906151FD45}"/>
              </a:ext>
            </a:extLst>
          </p:cNvPr>
          <p:cNvCxnSpPr>
            <a:cxnSpLocks/>
            <a:stCxn id="43" idx="6"/>
            <a:endCxn id="46" idx="2"/>
          </p:cNvCxnSpPr>
          <p:nvPr/>
        </p:nvCxnSpPr>
        <p:spPr>
          <a:xfrm>
            <a:off x="9530741" y="6134351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8F2EAF-3990-0241-97CB-1185BE086A84}"/>
                  </a:ext>
                </a:extLst>
              </p:cNvPr>
              <p:cNvSpPr txBox="1"/>
              <p:nvPr/>
            </p:nvSpPr>
            <p:spPr>
              <a:xfrm>
                <a:off x="7307401" y="4270293"/>
                <a:ext cx="4387868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8F2EAF-3990-0241-97CB-1185BE086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401" y="4270293"/>
                <a:ext cx="4387868" cy="676532"/>
              </a:xfrm>
              <a:prstGeom prst="rect">
                <a:avLst/>
              </a:prstGeom>
              <a:blipFill>
                <a:blip r:embed="rId2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1E6A01CD-89C3-2F42-B5D8-4ECADD4A8B17}"/>
                  </a:ext>
                </a:extLst>
              </p:cNvPr>
              <p:cNvSpPr/>
              <p:nvPr/>
            </p:nvSpPr>
            <p:spPr>
              <a:xfrm>
                <a:off x="8225162" y="5155847"/>
                <a:ext cx="1862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1E6A01CD-89C3-2F42-B5D8-4ECADD4A8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162" y="5155847"/>
                <a:ext cx="1862498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75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9503B5-1AF5-A749-8F47-45D97FB117B1}"/>
                  </a:ext>
                </a:extLst>
              </p:cNvPr>
              <p:cNvSpPr txBox="1"/>
              <p:nvPr/>
            </p:nvSpPr>
            <p:spPr>
              <a:xfrm>
                <a:off x="7034635" y="1415060"/>
                <a:ext cx="4423006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머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리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대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꼬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리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𝒉𝒆𝒂𝒅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𝒕𝒂𝒊𝒍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노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드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9503B5-1AF5-A749-8F47-45D97FB11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635" y="1415060"/>
                <a:ext cx="4423006" cy="374526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211276F-BBAD-C248-9BCE-BD21A2650610}"/>
                  </a:ext>
                </a:extLst>
              </p:cNvPr>
              <p:cNvSpPr/>
              <p:nvPr/>
            </p:nvSpPr>
            <p:spPr>
              <a:xfrm>
                <a:off x="9043664" y="3599415"/>
                <a:ext cx="404948" cy="369332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211276F-BBAD-C248-9BCE-BD21A2650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664" y="3599415"/>
                <a:ext cx="404948" cy="36933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245EE7BE-1325-7A41-AA73-7D028E0879B2}"/>
                  </a:ext>
                </a:extLst>
              </p:cNvPr>
              <p:cNvSpPr/>
              <p:nvPr/>
            </p:nvSpPr>
            <p:spPr>
              <a:xfrm>
                <a:off x="7977148" y="3568095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245EE7BE-1325-7A41-AA73-7D028E087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148" y="3568095"/>
                <a:ext cx="404948" cy="43197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906D644-34F4-3140-A925-A0A054E2489E}"/>
              </a:ext>
            </a:extLst>
          </p:cNvPr>
          <p:cNvCxnSpPr>
            <a:cxnSpLocks/>
            <a:stCxn id="50" idx="6"/>
            <a:endCxn id="48" idx="2"/>
          </p:cNvCxnSpPr>
          <p:nvPr/>
        </p:nvCxnSpPr>
        <p:spPr>
          <a:xfrm>
            <a:off x="8382096" y="3784081"/>
            <a:ext cx="661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1D8E1777-8383-CF44-8D6C-DC7044F7706D}"/>
                  </a:ext>
                </a:extLst>
              </p:cNvPr>
              <p:cNvSpPr/>
              <p:nvPr/>
            </p:nvSpPr>
            <p:spPr>
              <a:xfrm>
                <a:off x="10075179" y="3568095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1D8E1777-8383-CF44-8D6C-DC7044F77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179" y="3568095"/>
                <a:ext cx="404948" cy="4319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F5275E7-872A-C04E-B583-D96EA6F69A52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>
            <a:off x="9448612" y="3784081"/>
            <a:ext cx="6265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BA8227-26DB-E941-8B1B-31C24BA5F116}"/>
                  </a:ext>
                </a:extLst>
              </p:cNvPr>
              <p:cNvSpPr txBox="1"/>
              <p:nvPr/>
            </p:nvSpPr>
            <p:spPr>
              <a:xfrm>
                <a:off x="7225272" y="1920023"/>
                <a:ext cx="4387868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BA8227-26DB-E941-8B1B-31C24BA5F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272" y="1920023"/>
                <a:ext cx="4387868" cy="676532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C035CE2-A1F9-164C-AB6B-74823B209A93}"/>
                  </a:ext>
                </a:extLst>
              </p:cNvPr>
              <p:cNvSpPr/>
              <p:nvPr/>
            </p:nvSpPr>
            <p:spPr>
              <a:xfrm>
                <a:off x="8143033" y="2805577"/>
                <a:ext cx="1862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C035CE2-A1F9-164C-AB6B-74823B209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33" y="2805577"/>
                <a:ext cx="186249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5D7E7FD-A829-2246-9F3A-40531C2B0C27}"/>
                  </a:ext>
                </a:extLst>
              </p:cNvPr>
              <p:cNvSpPr txBox="1"/>
              <p:nvPr/>
            </p:nvSpPr>
            <p:spPr>
              <a:xfrm>
                <a:off x="578860" y="2346203"/>
                <a:ext cx="2764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5D7E7FD-A829-2246-9F3A-40531C2B0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60" y="2346203"/>
                <a:ext cx="276428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C419A11D-C5D1-0B46-AE58-BA8FC75B5A36}"/>
                  </a:ext>
                </a:extLst>
              </p:cNvPr>
              <p:cNvSpPr/>
              <p:nvPr/>
            </p:nvSpPr>
            <p:spPr>
              <a:xfrm>
                <a:off x="1929353" y="2873157"/>
                <a:ext cx="404948" cy="369332"/>
              </a:xfrm>
              <a:prstGeom prst="ellipse">
                <a:avLst/>
              </a:prstGeom>
              <a:solidFill>
                <a:srgbClr val="A947F5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C419A11D-C5D1-0B46-AE58-BA8FC75B5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353" y="2873157"/>
                <a:ext cx="404948" cy="36933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A8F6DC5-3648-9649-A93B-F00C4AA935C9}"/>
                  </a:ext>
                </a:extLst>
              </p:cNvPr>
              <p:cNvSpPr/>
              <p:nvPr/>
            </p:nvSpPr>
            <p:spPr>
              <a:xfrm>
                <a:off x="1269162" y="3599752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A8F6DC5-3648-9649-A93B-F00C4AA935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162" y="3599752"/>
                <a:ext cx="404948" cy="43197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ADDB899-F2A4-FF4C-84C7-4B65B2BE1396}"/>
              </a:ext>
            </a:extLst>
          </p:cNvPr>
          <p:cNvCxnSpPr>
            <a:cxnSpLocks/>
            <a:stCxn id="57" idx="3"/>
            <a:endCxn id="58" idx="7"/>
          </p:cNvCxnSpPr>
          <p:nvPr/>
        </p:nvCxnSpPr>
        <p:spPr>
          <a:xfrm flipH="1">
            <a:off x="1614807" y="3188402"/>
            <a:ext cx="373849" cy="4746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3976E00-294C-B240-8572-F8252C05D6DD}"/>
                  </a:ext>
                </a:extLst>
              </p:cNvPr>
              <p:cNvSpPr/>
              <p:nvPr/>
            </p:nvSpPr>
            <p:spPr>
              <a:xfrm>
                <a:off x="2590921" y="3599752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3976E00-294C-B240-8572-F8252C05D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921" y="3599752"/>
                <a:ext cx="404948" cy="43197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C780A51-C23E-3B41-94BF-9FA3459FE334}"/>
              </a:ext>
            </a:extLst>
          </p:cNvPr>
          <p:cNvCxnSpPr>
            <a:cxnSpLocks/>
            <a:stCxn id="57" idx="5"/>
            <a:endCxn id="60" idx="1"/>
          </p:cNvCxnSpPr>
          <p:nvPr/>
        </p:nvCxnSpPr>
        <p:spPr>
          <a:xfrm>
            <a:off x="2274998" y="3188402"/>
            <a:ext cx="375226" cy="4746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0D56140-825F-2B45-AFD2-276E35C1D28E}"/>
                  </a:ext>
                </a:extLst>
              </p:cNvPr>
              <p:cNvSpPr txBox="1"/>
              <p:nvPr/>
            </p:nvSpPr>
            <p:spPr>
              <a:xfrm>
                <a:off x="271849" y="1814055"/>
                <a:ext cx="4267514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꼬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리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대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꼬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리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𝒕𝒂𝒊𝒍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𝒕𝒂𝒊𝒍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노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드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0D56140-825F-2B45-AFD2-276E35C1D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49" y="1814055"/>
                <a:ext cx="4267514" cy="374526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EBB63849-7775-F349-81CB-EFCA298B3B23}"/>
                  </a:ext>
                </a:extLst>
              </p:cNvPr>
              <p:cNvSpPr/>
              <p:nvPr/>
            </p:nvSpPr>
            <p:spPr>
              <a:xfrm>
                <a:off x="5450916" y="6312453"/>
                <a:ext cx="404948" cy="3693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EBB63849-7775-F349-81CB-EFCA298B3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916" y="6312453"/>
                <a:ext cx="404948" cy="36933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10026037-49AA-254D-9014-D9550B6C1EC2}"/>
                  </a:ext>
                </a:extLst>
              </p:cNvPr>
              <p:cNvSpPr/>
              <p:nvPr/>
            </p:nvSpPr>
            <p:spPr>
              <a:xfrm>
                <a:off x="4844382" y="5494454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10026037-49AA-254D-9014-D9550B6C1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382" y="5494454"/>
                <a:ext cx="404948" cy="43197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94976EF-3A9E-C946-A950-AB2C9F38BDE6}"/>
              </a:ext>
            </a:extLst>
          </p:cNvPr>
          <p:cNvCxnSpPr>
            <a:cxnSpLocks/>
            <a:stCxn id="64" idx="5"/>
            <a:endCxn id="63" idx="1"/>
          </p:cNvCxnSpPr>
          <p:nvPr/>
        </p:nvCxnSpPr>
        <p:spPr>
          <a:xfrm>
            <a:off x="5190027" y="5863165"/>
            <a:ext cx="320192" cy="503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7F52C7F8-8EE0-4B4F-9A5C-B35E6A61FBE5}"/>
                  </a:ext>
                </a:extLst>
              </p:cNvPr>
              <p:cNvSpPr/>
              <p:nvPr/>
            </p:nvSpPr>
            <p:spPr>
              <a:xfrm>
                <a:off x="6166141" y="5494454"/>
                <a:ext cx="404948" cy="431972"/>
              </a:xfrm>
              <a:prstGeom prst="ellips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7F52C7F8-8EE0-4B4F-9A5C-B35E6A61F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141" y="5494454"/>
                <a:ext cx="404948" cy="431972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DF18E8E-E819-7741-9329-4060D772647C}"/>
              </a:ext>
            </a:extLst>
          </p:cNvPr>
          <p:cNvCxnSpPr>
            <a:cxnSpLocks/>
            <a:stCxn id="66" idx="3"/>
            <a:endCxn id="63" idx="7"/>
          </p:cNvCxnSpPr>
          <p:nvPr/>
        </p:nvCxnSpPr>
        <p:spPr>
          <a:xfrm flipH="1">
            <a:off x="5796561" y="5863165"/>
            <a:ext cx="428883" cy="503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992ED23-65B4-EA4F-89CD-8ED0A3F188B4}"/>
                  </a:ext>
                </a:extLst>
              </p:cNvPr>
              <p:cNvSpPr txBox="1"/>
              <p:nvPr/>
            </p:nvSpPr>
            <p:spPr>
              <a:xfrm>
                <a:off x="3920809" y="4484754"/>
                <a:ext cx="3241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kumimoji="1"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992ED23-65B4-EA4F-89CD-8ED0A3F18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09" y="4484754"/>
                <a:ext cx="3241080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F2350CC-E4EF-DA47-84F7-EE06040386F1}"/>
                  </a:ext>
                </a:extLst>
              </p:cNvPr>
              <p:cNvSpPr/>
              <p:nvPr/>
            </p:nvSpPr>
            <p:spPr>
              <a:xfrm>
                <a:off x="4038883" y="4934042"/>
                <a:ext cx="2186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F2350CC-E4EF-DA47-84F7-EE0604038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883" y="4934042"/>
                <a:ext cx="2186561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24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3A037C-63D8-2A4C-8FBD-45B0ACC279FC}"/>
                  </a:ext>
                </a:extLst>
              </p:cNvPr>
              <p:cNvSpPr txBox="1"/>
              <p:nvPr/>
            </p:nvSpPr>
            <p:spPr>
              <a:xfrm>
                <a:off x="1252531" y="2337022"/>
                <a:ext cx="2214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3A037C-63D8-2A4C-8FBD-45B0ACC27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31" y="2337022"/>
                <a:ext cx="221413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703DA57C-9813-314D-9576-1BC48C95451B}"/>
                  </a:ext>
                </a:extLst>
              </p:cNvPr>
              <p:cNvSpPr/>
              <p:nvPr/>
            </p:nvSpPr>
            <p:spPr>
              <a:xfrm>
                <a:off x="213037" y="357808"/>
                <a:ext cx="4238148" cy="127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ko-KR" altLang="en-US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703DA57C-9813-314D-9576-1BC48C954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37" y="357808"/>
                <a:ext cx="4238148" cy="1273938"/>
              </a:xfrm>
              <a:prstGeom prst="rect">
                <a:avLst/>
              </a:prstGeom>
              <a:blipFill>
                <a:blip r:embed="rId3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1D0E9-481B-714E-97BF-CD91B0ABE701}"/>
                  </a:ext>
                </a:extLst>
              </p:cNvPr>
              <p:cNvSpPr txBox="1"/>
              <p:nvPr/>
            </p:nvSpPr>
            <p:spPr>
              <a:xfrm>
                <a:off x="8651971" y="2316741"/>
                <a:ext cx="2192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1D0E9-481B-714E-97BF-CD91B0ABE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971" y="2316741"/>
                <a:ext cx="21926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09B9937-AFC1-F148-8823-65647E83B96B}"/>
                  </a:ext>
                </a:extLst>
              </p:cNvPr>
              <p:cNvSpPr/>
              <p:nvPr/>
            </p:nvSpPr>
            <p:spPr>
              <a:xfrm>
                <a:off x="7521030" y="407865"/>
                <a:ext cx="4331442" cy="127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ko-KR" altLang="en-US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09B9937-AFC1-F148-8823-65647E83B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030" y="407865"/>
                <a:ext cx="4331442" cy="1273938"/>
              </a:xfrm>
              <a:prstGeom prst="rect">
                <a:avLst/>
              </a:prstGeom>
              <a:blipFill>
                <a:blip r:embed="rId5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F223FB-0086-2E44-AD15-6DC47210E670}"/>
                  </a:ext>
                </a:extLst>
              </p:cNvPr>
              <p:cNvSpPr txBox="1"/>
              <p:nvPr/>
            </p:nvSpPr>
            <p:spPr>
              <a:xfrm>
                <a:off x="8590425" y="1712282"/>
                <a:ext cx="2760691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F223FB-0086-2E44-AD15-6DC47210E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425" y="1712282"/>
                <a:ext cx="2760691" cy="4598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8A6B41-FD8A-3C4D-924F-1A545BCC0F16}"/>
                  </a:ext>
                </a:extLst>
              </p:cNvPr>
              <p:cNvSpPr txBox="1"/>
              <p:nvPr/>
            </p:nvSpPr>
            <p:spPr>
              <a:xfrm>
                <a:off x="1208017" y="1681803"/>
                <a:ext cx="2858475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8A6B41-FD8A-3C4D-924F-1A545BCC0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017" y="1681803"/>
                <a:ext cx="2858475" cy="4598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C8985C4-5D58-364E-89F2-BCE626E01D53}"/>
                  </a:ext>
                </a:extLst>
              </p:cNvPr>
              <p:cNvSpPr/>
              <p:nvPr/>
            </p:nvSpPr>
            <p:spPr>
              <a:xfrm>
                <a:off x="4746854" y="585679"/>
                <a:ext cx="2028825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C8985C4-5D58-364E-89F2-BCE626E01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854" y="585679"/>
                <a:ext cx="2028825" cy="763029"/>
              </a:xfrm>
              <a:prstGeom prst="rect">
                <a:avLst/>
              </a:prstGeom>
              <a:blipFill>
                <a:blip r:embed="rId8"/>
                <a:stretch>
                  <a:fillRect t="-119672" b="-16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6983C63-48EA-784F-923D-4D0915A08871}"/>
                  </a:ext>
                </a:extLst>
              </p:cNvPr>
              <p:cNvSpPr/>
              <p:nvPr/>
            </p:nvSpPr>
            <p:spPr>
              <a:xfrm>
                <a:off x="5270857" y="1270205"/>
                <a:ext cx="1593257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6983C63-48EA-784F-923D-4D0915A08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857" y="1270205"/>
                <a:ext cx="1593257" cy="871264"/>
              </a:xfrm>
              <a:prstGeom prst="rect">
                <a:avLst/>
              </a:prstGeom>
              <a:blipFill>
                <a:blip r:embed="rId9"/>
                <a:stretch>
                  <a:fillRect l="-30159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381E78-D7C4-0745-9705-428493821618}"/>
                  </a:ext>
                </a:extLst>
              </p:cNvPr>
              <p:cNvSpPr txBox="1"/>
              <p:nvPr/>
            </p:nvSpPr>
            <p:spPr>
              <a:xfrm>
                <a:off x="307730" y="2971367"/>
                <a:ext cx="2670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381E78-D7C4-0745-9705-428493821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0" y="2971367"/>
                <a:ext cx="2670025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2ECFC1-1559-9D47-93D9-2874AFA7E350}"/>
                  </a:ext>
                </a:extLst>
              </p:cNvPr>
              <p:cNvSpPr txBox="1"/>
              <p:nvPr/>
            </p:nvSpPr>
            <p:spPr>
              <a:xfrm>
                <a:off x="8063875" y="2936432"/>
                <a:ext cx="2596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2ECFC1-1559-9D47-93D9-2874AFA7E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875" y="2936432"/>
                <a:ext cx="2596287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88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3A037C-63D8-2A4C-8FBD-45B0ACC279FC}"/>
                  </a:ext>
                </a:extLst>
              </p:cNvPr>
              <p:cNvSpPr txBox="1"/>
              <p:nvPr/>
            </p:nvSpPr>
            <p:spPr>
              <a:xfrm>
                <a:off x="1252531" y="2337022"/>
                <a:ext cx="2214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3A037C-63D8-2A4C-8FBD-45B0ACC27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31" y="2337022"/>
                <a:ext cx="221413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703DA57C-9813-314D-9576-1BC48C95451B}"/>
                  </a:ext>
                </a:extLst>
              </p:cNvPr>
              <p:cNvSpPr/>
              <p:nvPr/>
            </p:nvSpPr>
            <p:spPr>
              <a:xfrm>
                <a:off x="213037" y="357808"/>
                <a:ext cx="4238148" cy="127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ko-KR" altLang="en-US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703DA57C-9813-314D-9576-1BC48C954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37" y="357808"/>
                <a:ext cx="4238148" cy="1273938"/>
              </a:xfrm>
              <a:prstGeom prst="rect">
                <a:avLst/>
              </a:prstGeom>
              <a:blipFill>
                <a:blip r:embed="rId3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1D0E9-481B-714E-97BF-CD91B0ABE701}"/>
                  </a:ext>
                </a:extLst>
              </p:cNvPr>
              <p:cNvSpPr txBox="1"/>
              <p:nvPr/>
            </p:nvSpPr>
            <p:spPr>
              <a:xfrm>
                <a:off x="8651971" y="2316741"/>
                <a:ext cx="2192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1D0E9-481B-714E-97BF-CD91B0ABE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971" y="2316741"/>
                <a:ext cx="21926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09B9937-AFC1-F148-8823-65647E83B96B}"/>
                  </a:ext>
                </a:extLst>
              </p:cNvPr>
              <p:cNvSpPr/>
              <p:nvPr/>
            </p:nvSpPr>
            <p:spPr>
              <a:xfrm>
                <a:off x="7521030" y="407865"/>
                <a:ext cx="4331442" cy="127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ko-KR" alt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kumimoji="1"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1" lang="en-US" altLang="ko-KR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ko-KR" altLang="en-US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  <m:sup>
                                        <m:r>
                                          <a:rPr kumimoji="1"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𝓏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09B9937-AFC1-F148-8823-65647E83B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030" y="407865"/>
                <a:ext cx="4331442" cy="1273938"/>
              </a:xfrm>
              <a:prstGeom prst="rect">
                <a:avLst/>
              </a:prstGeom>
              <a:blipFill>
                <a:blip r:embed="rId5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F223FB-0086-2E44-AD15-6DC47210E670}"/>
                  </a:ext>
                </a:extLst>
              </p:cNvPr>
              <p:cNvSpPr txBox="1"/>
              <p:nvPr/>
            </p:nvSpPr>
            <p:spPr>
              <a:xfrm>
                <a:off x="8590425" y="1712282"/>
                <a:ext cx="2760691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F223FB-0086-2E44-AD15-6DC47210E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425" y="1712282"/>
                <a:ext cx="2760691" cy="4598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8A6B41-FD8A-3C4D-924F-1A545BCC0F16}"/>
                  </a:ext>
                </a:extLst>
              </p:cNvPr>
              <p:cNvSpPr txBox="1"/>
              <p:nvPr/>
            </p:nvSpPr>
            <p:spPr>
              <a:xfrm>
                <a:off x="1208017" y="1681803"/>
                <a:ext cx="2858475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8A6B41-FD8A-3C4D-924F-1A545BCC0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017" y="1681803"/>
                <a:ext cx="2858475" cy="4598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C8985C4-5D58-364E-89F2-BCE626E01D53}"/>
                  </a:ext>
                </a:extLst>
              </p:cNvPr>
              <p:cNvSpPr/>
              <p:nvPr/>
            </p:nvSpPr>
            <p:spPr>
              <a:xfrm>
                <a:off x="353841" y="4045975"/>
                <a:ext cx="2028825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C8985C4-5D58-364E-89F2-BCE626E01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41" y="4045975"/>
                <a:ext cx="2028825" cy="763029"/>
              </a:xfrm>
              <a:prstGeom prst="rect">
                <a:avLst/>
              </a:prstGeom>
              <a:blipFill>
                <a:blip r:embed="rId8"/>
                <a:stretch>
                  <a:fillRect t="-122951" b="-16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381E78-D7C4-0745-9705-428493821618}"/>
                  </a:ext>
                </a:extLst>
              </p:cNvPr>
              <p:cNvSpPr txBox="1"/>
              <p:nvPr/>
            </p:nvSpPr>
            <p:spPr>
              <a:xfrm>
                <a:off x="307730" y="2971367"/>
                <a:ext cx="2626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381E78-D7C4-0745-9705-428493821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0" y="2971367"/>
                <a:ext cx="2626745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2ECFC1-1559-9D47-93D9-2874AFA7E350}"/>
                  </a:ext>
                </a:extLst>
              </p:cNvPr>
              <p:cNvSpPr txBox="1"/>
              <p:nvPr/>
            </p:nvSpPr>
            <p:spPr>
              <a:xfrm>
                <a:off x="8063875" y="2936432"/>
                <a:ext cx="2570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2ECFC1-1559-9D47-93D9-2874AFA7E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875" y="2936432"/>
                <a:ext cx="257064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B444902-B33B-E042-8783-31DAE2EDCAE1}"/>
                  </a:ext>
                </a:extLst>
              </p:cNvPr>
              <p:cNvSpPr/>
              <p:nvPr/>
            </p:nvSpPr>
            <p:spPr>
              <a:xfrm>
                <a:off x="919268" y="4791713"/>
                <a:ext cx="1936749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B444902-B33B-E042-8783-31DAE2EDC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8" y="4791713"/>
                <a:ext cx="1936749" cy="763029"/>
              </a:xfrm>
              <a:prstGeom prst="rect">
                <a:avLst/>
              </a:prstGeom>
              <a:blipFill>
                <a:blip r:embed="rId11"/>
                <a:stretch>
                  <a:fillRect l="-25490" t="-121311" b="-16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EED18A9-4398-4745-AAC2-BF350C642715}"/>
                  </a:ext>
                </a:extLst>
              </p:cNvPr>
              <p:cNvSpPr/>
              <p:nvPr/>
            </p:nvSpPr>
            <p:spPr>
              <a:xfrm>
                <a:off x="413894" y="5777452"/>
                <a:ext cx="1918217" cy="5230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𝓏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kumimoji="1" lang="en-US" altLang="ko-KR" dirty="0"/>
                  <a:t> 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EED18A9-4398-4745-AAC2-BF350C642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94" y="5777452"/>
                <a:ext cx="1918217" cy="523028"/>
              </a:xfrm>
              <a:prstGeom prst="rect">
                <a:avLst/>
              </a:prstGeom>
              <a:blipFill>
                <a:blip r:embed="rId12"/>
                <a:stretch>
                  <a:fillRect t="-52381" b="-1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C58E668-BB20-2B41-B3B4-4768CB5EDF47}"/>
                  </a:ext>
                </a:extLst>
              </p:cNvPr>
              <p:cNvSpPr/>
              <p:nvPr/>
            </p:nvSpPr>
            <p:spPr>
              <a:xfrm>
                <a:off x="3207710" y="4531726"/>
                <a:ext cx="25084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C58E668-BB20-2B41-B3B4-4768CB5ED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710" y="4531726"/>
                <a:ext cx="2508443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EFDB2-0305-7E46-84DA-93A443A70649}"/>
                  </a:ext>
                </a:extLst>
              </p:cNvPr>
              <p:cNvSpPr txBox="1"/>
              <p:nvPr/>
            </p:nvSpPr>
            <p:spPr>
              <a:xfrm>
                <a:off x="3207710" y="5147271"/>
                <a:ext cx="2888290" cy="87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EFDB2-0305-7E46-84DA-93A443A70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710" y="5147271"/>
                <a:ext cx="2888290" cy="876650"/>
              </a:xfrm>
              <a:prstGeom prst="rect">
                <a:avLst/>
              </a:prstGeom>
              <a:blipFill>
                <a:blip r:embed="rId14"/>
                <a:stretch>
                  <a:fillRect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61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22CCB4F-06A7-FD42-A0BB-933E40659FF7}"/>
                  </a:ext>
                </a:extLst>
              </p:cNvPr>
              <p:cNvSpPr/>
              <p:nvPr/>
            </p:nvSpPr>
            <p:spPr>
              <a:xfrm>
                <a:off x="413894" y="540229"/>
                <a:ext cx="2028825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22CCB4F-06A7-FD42-A0BB-933E40659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94" y="540229"/>
                <a:ext cx="2028825" cy="763029"/>
              </a:xfrm>
              <a:prstGeom prst="rect">
                <a:avLst/>
              </a:prstGeom>
              <a:blipFill>
                <a:blip r:embed="rId2"/>
                <a:stretch>
                  <a:fillRect t="-121311" b="-16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288F91C-7B2A-8344-A655-F685851709B1}"/>
                  </a:ext>
                </a:extLst>
              </p:cNvPr>
              <p:cNvSpPr/>
              <p:nvPr/>
            </p:nvSpPr>
            <p:spPr>
              <a:xfrm>
                <a:off x="919268" y="1303258"/>
                <a:ext cx="1936749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288F91C-7B2A-8344-A655-F68585170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8" y="1303258"/>
                <a:ext cx="1936749" cy="763029"/>
              </a:xfrm>
              <a:prstGeom prst="rect">
                <a:avLst/>
              </a:prstGeom>
              <a:blipFill>
                <a:blip r:embed="rId3"/>
                <a:stretch>
                  <a:fillRect l="-25490" t="-122951" b="-16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5F263A5-3E90-BE4A-9F03-463DFD686844}"/>
                  </a:ext>
                </a:extLst>
              </p:cNvPr>
              <p:cNvSpPr/>
              <p:nvPr/>
            </p:nvSpPr>
            <p:spPr>
              <a:xfrm>
                <a:off x="458881" y="2066287"/>
                <a:ext cx="1712648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5F263A5-3E90-BE4A-9F03-463DFD686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81" y="2066287"/>
                <a:ext cx="1712648" cy="871264"/>
              </a:xfrm>
              <a:prstGeom prst="rect">
                <a:avLst/>
              </a:prstGeom>
              <a:blipFill>
                <a:blip r:embed="rId4"/>
                <a:stretch>
                  <a:fillRect t="-95652" r="-1481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0931186-DDD0-8441-B191-5384D4B25F60}"/>
                  </a:ext>
                </a:extLst>
              </p:cNvPr>
              <p:cNvSpPr/>
              <p:nvPr/>
            </p:nvSpPr>
            <p:spPr>
              <a:xfrm>
                <a:off x="4154581" y="2066287"/>
                <a:ext cx="25084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0931186-DDD0-8441-B191-5384D4B25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581" y="2066287"/>
                <a:ext cx="250844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6584A9-D690-CA40-82A3-A998DEDB464E}"/>
                  </a:ext>
                </a:extLst>
              </p:cNvPr>
              <p:cNvSpPr txBox="1"/>
              <p:nvPr/>
            </p:nvSpPr>
            <p:spPr>
              <a:xfrm>
                <a:off x="250147" y="3327017"/>
                <a:ext cx="2888290" cy="87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6584A9-D690-CA40-82A3-A998DEDB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47" y="3327017"/>
                <a:ext cx="2888290" cy="876650"/>
              </a:xfrm>
              <a:prstGeom prst="rect">
                <a:avLst/>
              </a:prstGeom>
              <a:blipFill>
                <a:blip r:embed="rId6"/>
                <a:stretch>
                  <a:fillRect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8DBDA7-D1F4-5A48-9A92-E404D140CA26}"/>
                  </a:ext>
                </a:extLst>
              </p:cNvPr>
              <p:cNvSpPr txBox="1"/>
              <p:nvPr/>
            </p:nvSpPr>
            <p:spPr>
              <a:xfrm>
                <a:off x="4154581" y="486111"/>
                <a:ext cx="2735942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8DBDA7-D1F4-5A48-9A92-E404D140C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581" y="486111"/>
                <a:ext cx="2735942" cy="871264"/>
              </a:xfrm>
              <a:prstGeom prst="rect">
                <a:avLst/>
              </a:prstGeom>
              <a:blipFill>
                <a:blip r:embed="rId7"/>
                <a:stretch>
                  <a:fillRect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0D95A78-B53F-064F-82CC-C9C36B2FB079}"/>
                  </a:ext>
                </a:extLst>
              </p:cNvPr>
              <p:cNvSpPr/>
              <p:nvPr/>
            </p:nvSpPr>
            <p:spPr>
              <a:xfrm>
                <a:off x="4439387" y="2696652"/>
                <a:ext cx="13042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0D95A78-B53F-064F-82CC-C9C36B2FB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387" y="2696652"/>
                <a:ext cx="1304203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B9608F0-8145-0844-8153-41DA62D9378F}"/>
                  </a:ext>
                </a:extLst>
              </p:cNvPr>
              <p:cNvSpPr/>
              <p:nvPr/>
            </p:nvSpPr>
            <p:spPr>
              <a:xfrm>
                <a:off x="4268330" y="3580676"/>
                <a:ext cx="31544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B9608F0-8145-0844-8153-41DA62D93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330" y="3580676"/>
                <a:ext cx="3154453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CF2790B-8C48-E542-8E96-D0460714FA68}"/>
                  </a:ext>
                </a:extLst>
              </p:cNvPr>
              <p:cNvSpPr/>
              <p:nvPr/>
            </p:nvSpPr>
            <p:spPr>
              <a:xfrm>
                <a:off x="250147" y="4488163"/>
                <a:ext cx="3663567" cy="876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l-GR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CF2790B-8C48-E542-8E96-D0460714F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47" y="4488163"/>
                <a:ext cx="3663567" cy="876650"/>
              </a:xfrm>
              <a:prstGeom prst="rect">
                <a:avLst/>
              </a:prstGeom>
              <a:blipFill>
                <a:blip r:embed="rId10"/>
                <a:stretch>
                  <a:fillRect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E274AE-D5B5-B84F-87FF-C4F5D4722122}"/>
                  </a:ext>
                </a:extLst>
              </p:cNvPr>
              <p:cNvSpPr/>
              <p:nvPr/>
            </p:nvSpPr>
            <p:spPr>
              <a:xfrm>
                <a:off x="4439387" y="4490856"/>
                <a:ext cx="3559115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  <m:sup/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nary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7E274AE-D5B5-B84F-87FF-C4F5D4722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387" y="4490856"/>
                <a:ext cx="3559115" cy="871264"/>
              </a:xfrm>
              <a:prstGeom prst="rect">
                <a:avLst/>
              </a:prstGeom>
              <a:blipFill>
                <a:blip r:embed="rId11"/>
                <a:stretch>
                  <a:fillRect l="-20285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56B6FF-D45B-4A4C-A1F1-7D3508692D4D}"/>
                  </a:ext>
                </a:extLst>
              </p:cNvPr>
              <p:cNvSpPr txBox="1"/>
              <p:nvPr/>
            </p:nvSpPr>
            <p:spPr>
              <a:xfrm>
                <a:off x="7720149" y="1357375"/>
                <a:ext cx="3875869" cy="703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𝓏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56B6FF-D45B-4A4C-A1F1-7D3508692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149" y="1357375"/>
                <a:ext cx="3875869" cy="703013"/>
              </a:xfrm>
              <a:prstGeom prst="rect">
                <a:avLst/>
              </a:prstGeom>
              <a:blipFill>
                <a:blip r:embed="rId12"/>
                <a:stretch>
                  <a:fillRect t="-12500" b="-8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77DCD711-3418-6F45-A080-BB2A2B4E91AD}"/>
                  </a:ext>
                </a:extLst>
              </p:cNvPr>
              <p:cNvSpPr/>
              <p:nvPr/>
            </p:nvSpPr>
            <p:spPr>
              <a:xfrm>
                <a:off x="10123715" y="4148726"/>
                <a:ext cx="404948" cy="36933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77DCD711-3418-6F45-A080-BB2A2B4E9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5" y="4148726"/>
                <a:ext cx="404948" cy="36933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146DF275-C041-A04A-B78F-72A6D700FF78}"/>
                  </a:ext>
                </a:extLst>
              </p:cNvPr>
              <p:cNvSpPr/>
              <p:nvPr/>
            </p:nvSpPr>
            <p:spPr>
              <a:xfrm>
                <a:off x="10123715" y="4930148"/>
                <a:ext cx="404948" cy="43197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146DF275-C041-A04A-B78F-72A6D700F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5" y="4930148"/>
                <a:ext cx="404948" cy="43197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45056A4-2A47-2E44-90A6-BC8707DF73A1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10326189" y="4518058"/>
            <a:ext cx="0" cy="412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5F58929-32EB-1340-8B07-15E9F80226BC}"/>
                  </a:ext>
                </a:extLst>
              </p:cNvPr>
              <p:cNvSpPr/>
              <p:nvPr/>
            </p:nvSpPr>
            <p:spPr>
              <a:xfrm>
                <a:off x="7985234" y="2441473"/>
                <a:ext cx="3875869" cy="922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𝓏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는관즉값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를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설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명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하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는 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데 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있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어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서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성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분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이 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어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느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정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도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의 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책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임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을 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가</m:t>
                      </m:r>
                      <m:r>
                        <a:rPr kumimoji="1" lang="ko-KR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지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5F58929-32EB-1340-8B07-15E9F8022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234" y="2441473"/>
                <a:ext cx="3875869" cy="922945"/>
              </a:xfrm>
              <a:prstGeom prst="rect">
                <a:avLst/>
              </a:prstGeom>
              <a:blipFill>
                <a:blip r:embed="rId15"/>
                <a:stretch>
                  <a:fillRect l="-327"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91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10577</TotalTime>
  <Words>1594</Words>
  <Application>Microsoft Macintosh PowerPoint</Application>
  <PresentationFormat>와이드스크린</PresentationFormat>
  <Paragraphs>482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heeyong</dc:creator>
  <cp:lastModifiedBy>kang heeyong</cp:lastModifiedBy>
  <cp:revision>90</cp:revision>
  <dcterms:created xsi:type="dcterms:W3CDTF">2019-09-27T04:24:16Z</dcterms:created>
  <dcterms:modified xsi:type="dcterms:W3CDTF">2019-10-05T09:03:33Z</dcterms:modified>
</cp:coreProperties>
</file>