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7" r:id="rId9"/>
    <p:sldId id="263" r:id="rId10"/>
    <p:sldId id="264" r:id="rId11"/>
    <p:sldId id="268" r:id="rId12"/>
    <p:sldId id="272" r:id="rId13"/>
    <p:sldId id="273" r:id="rId14"/>
    <p:sldId id="274" r:id="rId15"/>
    <p:sldId id="271" r:id="rId16"/>
    <p:sldId id="275" r:id="rId17"/>
    <p:sldId id="269" r:id="rId18"/>
    <p:sldId id="276" r:id="rId19"/>
    <p:sldId id="265" r:id="rId20"/>
    <p:sldId id="26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8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A40D4-4A4B-3246-B349-9BE6B91C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E0CED0-CA6F-FE4A-ADFC-188C2C86B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FD6EC-0275-EB4D-8521-2CB91CDA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361-A60D-784B-8FA6-33F39344E8CB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A81E3-6922-0D4B-BA5A-A2E2D03F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422BE-3E14-1849-835A-4206BB1E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5F68-2A36-EF49-B5AD-8477176D9D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80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4E0F-85CB-F045-B366-0BD70ED0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66273F-2540-F04D-A1ED-00CC33DD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B7106-681B-784C-883C-10D8BFF8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361-A60D-784B-8FA6-33F39344E8CB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E1F-A7B5-A545-AD7A-09B9F84E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DC4D3-2BC8-3540-8895-CE7C3829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5F68-2A36-EF49-B5AD-8477176D9D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153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A83D46-0648-0B45-B7A9-0570AEA9C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C6096B-B52B-734E-8A18-2B811864A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7B8BF-6A7D-AE44-812D-762A2FB7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361-A60D-784B-8FA6-33F39344E8CB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C1621-C7A2-FF4F-9D5B-79530D60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5978A-6143-2E45-8BE2-446CBC66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5F68-2A36-EF49-B5AD-8477176D9D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87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A7E3D-60BE-784F-895D-82AECF93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3D03D-AB48-C345-BF9E-E7CAAE4F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66BB3-6B75-4E4F-91EB-66D8D2B0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361-A60D-784B-8FA6-33F39344E8CB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AD066-FDDD-3A4A-B290-36934BB9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B5196-CFD3-0245-9D1E-632F8EF4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5F68-2A36-EF49-B5AD-8477176D9D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552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CF353-712C-D843-83F5-5993394B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47AF1-1837-9943-AF37-F0931EF88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5CEDE-CED2-F041-AD58-A8EE0D7D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361-A60D-784B-8FA6-33F39344E8CB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A6C9A-C92B-6A41-ACB6-5293281A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73AEC-6D79-B044-82E4-F52C8731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5F68-2A36-EF49-B5AD-8477176D9D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019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C3A68-C7C9-944E-86B6-4F478C7D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962BFE-68F7-1E4E-B200-7C79C5D8C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87DF25-C27E-D043-9E1B-516CDF630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531618-B799-1F42-8551-98498DEA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361-A60D-784B-8FA6-33F39344E8CB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AE744B-38EB-9641-B1F2-2CF8F22D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7D8A48-FCAD-3643-BFB1-55E169BD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5F68-2A36-EF49-B5AD-8477176D9D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751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28AB2-D509-244D-AB7A-BEB95D5E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088D52-8FBA-164E-87B2-C2154DEB9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033C7B-867B-DB44-81C0-AD1B09FA9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462FE2-E02D-FB48-91E1-0FCB3484A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31095B-909F-B74F-8A35-7B07A6B8F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5C28BD-5D38-5B48-8A6E-E402A092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361-A60D-784B-8FA6-33F39344E8CB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54E466-A7CC-0F40-AF2C-E406564F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8577F5-6283-A946-8F2B-24A3792B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5F68-2A36-EF49-B5AD-8477176D9D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482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12E9-3AAF-9F4D-B8E8-752A1B65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6212E7-323C-8949-9DC4-784A37F5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361-A60D-784B-8FA6-33F39344E8CB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8138AB-2A76-1D4D-9713-512FA3EB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540301-2AB6-2C4F-8AD4-DA1EF901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5F68-2A36-EF49-B5AD-8477176D9D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634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59186B-B033-6B42-8FFE-A6E5E1DD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361-A60D-784B-8FA6-33F39344E8CB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4E7F27-FE64-C94B-B64F-EE4A6D71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C0FF7D-1538-1E4B-AD50-55DB655F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5F68-2A36-EF49-B5AD-8477176D9D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10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5534F-983E-1D4F-9903-FE68E674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8CC0C-2D6E-354A-9132-79A82E603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F516B6-8FC9-034B-B422-912DB976F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4A3FC8-8620-D343-A6BF-D3CD93B9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361-A60D-784B-8FA6-33F39344E8CB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8D6F96-9EA0-574D-BC15-43B8F270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A3669-7A2B-D448-A2D7-7207004F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5F68-2A36-EF49-B5AD-8477176D9D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956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724F5-954C-E54D-91C4-7782210B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469B08-7F98-8A47-9056-B7B699052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57CF9E-E30F-C840-A35A-4F9E656B2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FBA28A-ED8B-5A46-B32A-4C5BEBF9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361-A60D-784B-8FA6-33F39344E8CB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C63ECE-067E-6D49-A090-5E6F0687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3E325D-77FB-7248-9D00-63CDA222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5F68-2A36-EF49-B5AD-8477176D9D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609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1E85B6-8F59-764D-BD06-E9716D07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ABD126-17D0-A84D-A7E8-38AAE05B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45685-97AF-0A42-B023-773773A2B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C2361-A60D-784B-8FA6-33F39344E8CB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3992F-5A84-5F4A-BA90-C921535A1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1CC34-CBCA-3E43-9D39-30695B0AB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B5F68-2A36-EF49-B5AD-8477176D9D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944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5.png"/><Relationship Id="rId3" Type="http://schemas.openxmlformats.org/officeDocument/2006/relationships/image" Target="../media/image91.png"/><Relationship Id="rId7" Type="http://schemas.openxmlformats.org/officeDocument/2006/relationships/image" Target="../media/image4.png"/><Relationship Id="rId12" Type="http://schemas.openxmlformats.org/officeDocument/2006/relationships/image" Target="../media/image9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93.png"/><Relationship Id="rId5" Type="http://schemas.openxmlformats.org/officeDocument/2006/relationships/image" Target="../media/image2.png"/><Relationship Id="rId10" Type="http://schemas.openxmlformats.org/officeDocument/2006/relationships/image" Target="../media/image92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97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9.png"/><Relationship Id="rId15" Type="http://schemas.openxmlformats.org/officeDocument/2006/relationships/image" Target="../media/image103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9" Type="http://schemas.openxmlformats.org/officeDocument/2006/relationships/image" Target="../media/image8.png"/><Relationship Id="rId14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0" Type="http://schemas.openxmlformats.org/officeDocument/2006/relationships/image" Target="../media/image3.png"/><Relationship Id="rId4" Type="http://schemas.openxmlformats.org/officeDocument/2006/relationships/image" Target="../media/image27.png"/><Relationship Id="rId9" Type="http://schemas.openxmlformats.org/officeDocument/2006/relationships/image" Target="../media/image2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5.png"/><Relationship Id="rId3" Type="http://schemas.openxmlformats.org/officeDocument/2006/relationships/image" Target="../media/image26.png"/><Relationship Id="rId7" Type="http://schemas.openxmlformats.org/officeDocument/2006/relationships/image" Target="../media/image36.png"/><Relationship Id="rId12" Type="http://schemas.openxmlformats.org/officeDocument/2006/relationships/image" Target="../media/image4.png"/><Relationship Id="rId2" Type="http://schemas.openxmlformats.org/officeDocument/2006/relationships/image" Target="../media/image32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.png"/><Relationship Id="rId5" Type="http://schemas.openxmlformats.org/officeDocument/2006/relationships/image" Target="../media/image34.png"/><Relationship Id="rId15" Type="http://schemas.openxmlformats.org/officeDocument/2006/relationships/image" Target="../media/image38.png"/><Relationship Id="rId10" Type="http://schemas.openxmlformats.org/officeDocument/2006/relationships/image" Target="../media/image2.png"/><Relationship Id="rId4" Type="http://schemas.openxmlformats.org/officeDocument/2006/relationships/image" Target="../media/image33.png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.png"/><Relationship Id="rId18" Type="http://schemas.openxmlformats.org/officeDocument/2006/relationships/image" Target="../media/image50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3.png"/><Relationship Id="rId17" Type="http://schemas.openxmlformats.org/officeDocument/2006/relationships/image" Target="../media/image49.png"/><Relationship Id="rId2" Type="http://schemas.openxmlformats.org/officeDocument/2006/relationships/image" Target="../media/image40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2.png"/><Relationship Id="rId5" Type="http://schemas.openxmlformats.org/officeDocument/2006/relationships/image" Target="../media/image43.png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53.png"/><Relationship Id="rId3" Type="http://schemas.openxmlformats.org/officeDocument/2006/relationships/image" Target="../media/image47.png"/><Relationship Id="rId7" Type="http://schemas.openxmlformats.org/officeDocument/2006/relationships/image" Target="../media/image4.png"/><Relationship Id="rId12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2.png"/><Relationship Id="rId5" Type="http://schemas.openxmlformats.org/officeDocument/2006/relationships/image" Target="../media/image2.png"/><Relationship Id="rId10" Type="http://schemas.openxmlformats.org/officeDocument/2006/relationships/image" Target="../media/image51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A5173-C60A-2D4E-9C5D-A344A6DC4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F97223-B9FC-394A-B554-C950A8914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000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6AED09-E37D-7848-8604-2DE2CB0AA3A1}"/>
              </a:ext>
            </a:extLst>
          </p:cNvPr>
          <p:cNvSpPr/>
          <p:nvPr/>
        </p:nvSpPr>
        <p:spPr>
          <a:xfrm>
            <a:off x="256327" y="340713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혼합 모델에 적용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8C1D1D4-F06E-264F-84F8-75021E0F8CD3}"/>
                  </a:ext>
                </a:extLst>
              </p:cNvPr>
              <p:cNvSpPr/>
              <p:nvPr/>
            </p:nvSpPr>
            <p:spPr>
              <a:xfrm>
                <a:off x="468994" y="1072651"/>
                <a:ext cx="9368334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l-GR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l-GR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  <m:r>
                            <m:rPr>
                              <m:nor/>
                            </m:rPr>
                            <a:rPr kumimoji="1" lang="en-US" altLang="ko-KR" dirty="0"/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8C1D1D4-F06E-264F-84F8-75021E0F8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94" y="1072651"/>
                <a:ext cx="9368334" cy="871264"/>
              </a:xfrm>
              <a:prstGeom prst="rect">
                <a:avLst/>
              </a:prstGeom>
              <a:blipFill>
                <a:blip r:embed="rId2"/>
                <a:stretch>
                  <a:fillRect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63F61F-C593-7740-8C23-E74A280F78E3}"/>
                  </a:ext>
                </a:extLst>
              </p:cNvPr>
              <p:cNvSpPr txBox="1"/>
              <p:nvPr/>
            </p:nvSpPr>
            <p:spPr>
              <a:xfrm>
                <a:off x="682581" y="2306521"/>
                <a:ext cx="312239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63F61F-C593-7740-8C23-E74A280F7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1" y="2306521"/>
                <a:ext cx="3122393" cy="871201"/>
              </a:xfrm>
              <a:prstGeom prst="rect">
                <a:avLst/>
              </a:prstGeom>
              <a:blipFill>
                <a:blip r:embed="rId3"/>
                <a:stretch>
                  <a:fillRect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D60475-3404-1943-BE0B-4BB99E38CDC1}"/>
                  </a:ext>
                </a:extLst>
              </p:cNvPr>
              <p:cNvSpPr txBox="1"/>
              <p:nvPr/>
            </p:nvSpPr>
            <p:spPr>
              <a:xfrm>
                <a:off x="3415862" y="3422638"/>
                <a:ext cx="1252073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D60475-3404-1943-BE0B-4BB99E38C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62" y="3422638"/>
                <a:ext cx="1252073" cy="871264"/>
              </a:xfrm>
              <a:prstGeom prst="rect">
                <a:avLst/>
              </a:prstGeom>
              <a:blipFill>
                <a:blip r:embed="rId4"/>
                <a:stretch>
                  <a:fillRect l="-57000"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86DD242-18BF-1840-83F3-154D7FC04290}"/>
                  </a:ext>
                </a:extLst>
              </p:cNvPr>
              <p:cNvSpPr/>
              <p:nvPr/>
            </p:nvSpPr>
            <p:spPr>
              <a:xfrm>
                <a:off x="717095" y="3429000"/>
                <a:ext cx="2212401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86DD242-18BF-1840-83F3-154D7FC04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95" y="3429000"/>
                <a:ext cx="2212401" cy="871201"/>
              </a:xfrm>
              <a:prstGeom prst="rect">
                <a:avLst/>
              </a:prstGeom>
              <a:blipFill>
                <a:blip r:embed="rId5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AC616F-3C29-8F4C-9D9D-6F939C920F7D}"/>
                  </a:ext>
                </a:extLst>
              </p:cNvPr>
              <p:cNvSpPr txBox="1"/>
              <p:nvPr/>
            </p:nvSpPr>
            <p:spPr>
              <a:xfrm>
                <a:off x="618423" y="4479236"/>
                <a:ext cx="226497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AC616F-3C29-8F4C-9D9D-6F939C920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23" y="4479236"/>
                <a:ext cx="2264979" cy="871264"/>
              </a:xfrm>
              <a:prstGeom prst="rect">
                <a:avLst/>
              </a:prstGeom>
              <a:blipFill>
                <a:blip r:embed="rId6"/>
                <a:stretch>
                  <a:fillRect l="-30726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C79F8D-BCD1-894A-99B3-8BF22928CCFE}"/>
                  </a:ext>
                </a:extLst>
              </p:cNvPr>
              <p:cNvSpPr txBox="1"/>
              <p:nvPr/>
            </p:nvSpPr>
            <p:spPr>
              <a:xfrm>
                <a:off x="3264393" y="4537863"/>
                <a:ext cx="1725922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C79F8D-BCD1-894A-99B3-8BF22928C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93" y="4537863"/>
                <a:ext cx="1725922" cy="871264"/>
              </a:xfrm>
              <a:prstGeom prst="rect">
                <a:avLst/>
              </a:prstGeom>
              <a:blipFill>
                <a:blip r:embed="rId7"/>
                <a:stretch>
                  <a:fillRect l="-41606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D96D54-47F2-B14C-9D4D-79BFD58F7296}"/>
                  </a:ext>
                </a:extLst>
              </p:cNvPr>
              <p:cNvSpPr txBox="1"/>
              <p:nvPr/>
            </p:nvSpPr>
            <p:spPr>
              <a:xfrm>
                <a:off x="1919040" y="5785349"/>
                <a:ext cx="1039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D96D54-47F2-B14C-9D4D-79BFD58F7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040" y="5785349"/>
                <a:ext cx="10390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33F18B2-5414-ED45-ABCF-C523975A4026}"/>
                  </a:ext>
                </a:extLst>
              </p:cNvPr>
              <p:cNvSpPr/>
              <p:nvPr/>
            </p:nvSpPr>
            <p:spPr>
              <a:xfrm>
                <a:off x="6500806" y="3083552"/>
                <a:ext cx="2046522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33F18B2-5414-ED45-ABCF-C523975A40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806" y="3083552"/>
                <a:ext cx="2046522" cy="871201"/>
              </a:xfrm>
              <a:prstGeom prst="rect">
                <a:avLst/>
              </a:prstGeom>
              <a:blipFill>
                <a:blip r:embed="rId9"/>
                <a:stretch>
                  <a:fillRect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2E9AB0-062D-6E40-9426-A35FC17130E3}"/>
                  </a:ext>
                </a:extLst>
              </p:cNvPr>
              <p:cNvSpPr txBox="1"/>
              <p:nvPr/>
            </p:nvSpPr>
            <p:spPr>
              <a:xfrm>
                <a:off x="8976574" y="3083551"/>
                <a:ext cx="190943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2E9AB0-062D-6E40-9426-A35FC1713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574" y="3083551"/>
                <a:ext cx="1909433" cy="871201"/>
              </a:xfrm>
              <a:prstGeom prst="rect">
                <a:avLst/>
              </a:prstGeom>
              <a:blipFill>
                <a:blip r:embed="rId10"/>
                <a:stretch>
                  <a:fillRect l="-7947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DC03E9-AEA0-3F4B-B872-AAA0E8A3F9F2}"/>
                  </a:ext>
                </a:extLst>
              </p:cNvPr>
              <p:cNvSpPr txBox="1"/>
              <p:nvPr/>
            </p:nvSpPr>
            <p:spPr>
              <a:xfrm>
                <a:off x="6500806" y="5094390"/>
                <a:ext cx="1250919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DC03E9-AEA0-3F4B-B872-AAA0E8A3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806" y="5094390"/>
                <a:ext cx="1250919" cy="609077"/>
              </a:xfrm>
              <a:prstGeom prst="rect">
                <a:avLst/>
              </a:prstGeom>
              <a:blipFill>
                <a:blip r:embed="rId11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9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6AED09-E37D-7848-8604-2DE2CB0AA3A1}"/>
              </a:ext>
            </a:extLst>
          </p:cNvPr>
          <p:cNvSpPr/>
          <p:nvPr/>
        </p:nvSpPr>
        <p:spPr>
          <a:xfrm>
            <a:off x="256327" y="340713"/>
            <a:ext cx="4733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혼합 모델에 적용</a:t>
            </a:r>
            <a:endParaRPr kumimoji="1" lang="en-US" altLang="ko-KR" dirty="0"/>
          </a:p>
          <a:p>
            <a:r>
              <a:rPr kumimoji="1" lang="ko-KR" altLang="en-US" dirty="0"/>
              <a:t>전에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896FAD-CA94-DF46-8826-855BF0073A1A}"/>
                  </a:ext>
                </a:extLst>
              </p:cNvPr>
              <p:cNvSpPr txBox="1"/>
              <p:nvPr/>
            </p:nvSpPr>
            <p:spPr>
              <a:xfrm>
                <a:off x="412124" y="1481071"/>
                <a:ext cx="4765472" cy="65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896FAD-CA94-DF46-8826-855BF0073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24" y="1481071"/>
                <a:ext cx="4765472" cy="655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31E2E6-ABFA-2648-B76A-DE5D3195F1D3}"/>
                  </a:ext>
                </a:extLst>
              </p:cNvPr>
              <p:cNvSpPr txBox="1"/>
              <p:nvPr/>
            </p:nvSpPr>
            <p:spPr>
              <a:xfrm>
                <a:off x="412124" y="2773500"/>
                <a:ext cx="6280822" cy="65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l-GR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l-GR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l-GR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31E2E6-ABFA-2648-B76A-DE5D3195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24" y="2773500"/>
                <a:ext cx="6280822" cy="655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9068CF-E223-FD4C-8790-C39E533EAA2E}"/>
                  </a:ext>
                </a:extLst>
              </p:cNvPr>
              <p:cNvSpPr txBox="1"/>
              <p:nvPr/>
            </p:nvSpPr>
            <p:spPr>
              <a:xfrm>
                <a:off x="8198337" y="1021265"/>
                <a:ext cx="2751394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9068CF-E223-FD4C-8790-C39E533EA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337" y="1021265"/>
                <a:ext cx="2751394" cy="4598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F5105EA-7322-B647-98C8-ACA428365461}"/>
                  </a:ext>
                </a:extLst>
              </p:cNvPr>
              <p:cNvSpPr/>
              <p:nvPr/>
            </p:nvSpPr>
            <p:spPr>
              <a:xfrm>
                <a:off x="6545440" y="626548"/>
                <a:ext cx="1643014" cy="1273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ko-KR" altLang="en-US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F5105EA-7322-B647-98C8-ACA428365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440" y="626548"/>
                <a:ext cx="1643014" cy="1273938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D15370-86F6-D846-90A5-AC6FA3A4B55A}"/>
                  </a:ext>
                </a:extLst>
              </p:cNvPr>
              <p:cNvSpPr txBox="1"/>
              <p:nvPr/>
            </p:nvSpPr>
            <p:spPr>
              <a:xfrm>
                <a:off x="7572778" y="2146662"/>
                <a:ext cx="3951916" cy="2564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p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확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변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수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벡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터</m:t>
                    </m:r>
                  </m:oMath>
                </a14:m>
                <a:r>
                  <a:rPr kumimoji="1" lang="en-US" altLang="ko-KR" b="1" dirty="0"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p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평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균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벡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터</m:t>
                    </m:r>
                  </m:oMath>
                </a14:m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l-GR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p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공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분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산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벡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터</m:t>
                    </m:r>
                  </m:oMath>
                </a14:m>
                <a:r>
                  <a:rPr kumimoji="1" lang="en-US" altLang="ko-KR" b="1" dirty="0"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l-GR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p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공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분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산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벡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터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의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역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행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렬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l-GR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kumimoji="1" lang="el-GR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의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디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터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미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넌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트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값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스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칼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라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l-GR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스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칼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라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kumimoji="1" lang="ko-KR" alt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D15370-86F6-D846-90A5-AC6FA3A4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778" y="2146662"/>
                <a:ext cx="3951916" cy="2564676"/>
              </a:xfrm>
              <a:prstGeom prst="rect">
                <a:avLst/>
              </a:prstGeom>
              <a:blipFill>
                <a:blip r:embed="rId6"/>
                <a:stretch>
                  <a:fillRect b="-1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6AED09-E37D-7848-8604-2DE2CB0AA3A1}"/>
              </a:ext>
            </a:extLst>
          </p:cNvPr>
          <p:cNvSpPr/>
          <p:nvPr/>
        </p:nvSpPr>
        <p:spPr>
          <a:xfrm>
            <a:off x="256327" y="340713"/>
            <a:ext cx="4733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혼합 모델에 적용</a:t>
            </a:r>
            <a:endParaRPr kumimoji="1" lang="en-US" altLang="ko-KR" dirty="0"/>
          </a:p>
          <a:p>
            <a:r>
              <a:rPr kumimoji="1" lang="ko-KR" altLang="en-US" dirty="0"/>
              <a:t>전에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896FAD-CA94-DF46-8826-855BF0073A1A}"/>
                  </a:ext>
                </a:extLst>
              </p:cNvPr>
              <p:cNvSpPr txBox="1"/>
              <p:nvPr/>
            </p:nvSpPr>
            <p:spPr>
              <a:xfrm>
                <a:off x="412124" y="1481071"/>
                <a:ext cx="4765472" cy="65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896FAD-CA94-DF46-8826-855BF0073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24" y="1481071"/>
                <a:ext cx="4765472" cy="655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31E2E6-ABFA-2648-B76A-DE5D3195F1D3}"/>
                  </a:ext>
                </a:extLst>
              </p:cNvPr>
              <p:cNvSpPr txBox="1"/>
              <p:nvPr/>
            </p:nvSpPr>
            <p:spPr>
              <a:xfrm>
                <a:off x="412124" y="2773500"/>
                <a:ext cx="6280822" cy="65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l-GR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l-GR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l-GR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31E2E6-ABFA-2648-B76A-DE5D3195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24" y="2773500"/>
                <a:ext cx="6280822" cy="655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9068CF-E223-FD4C-8790-C39E533EAA2E}"/>
                  </a:ext>
                </a:extLst>
              </p:cNvPr>
              <p:cNvSpPr txBox="1"/>
              <p:nvPr/>
            </p:nvSpPr>
            <p:spPr>
              <a:xfrm>
                <a:off x="8198337" y="1021265"/>
                <a:ext cx="2751394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9068CF-E223-FD4C-8790-C39E533EA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337" y="1021265"/>
                <a:ext cx="2751394" cy="4598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F5105EA-7322-B647-98C8-ACA428365461}"/>
                  </a:ext>
                </a:extLst>
              </p:cNvPr>
              <p:cNvSpPr/>
              <p:nvPr/>
            </p:nvSpPr>
            <p:spPr>
              <a:xfrm>
                <a:off x="6545440" y="626548"/>
                <a:ext cx="1643014" cy="1273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ko-KR" altLang="en-US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F5105EA-7322-B647-98C8-ACA428365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440" y="626548"/>
                <a:ext cx="1643014" cy="1273938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D15370-86F6-D846-90A5-AC6FA3A4B55A}"/>
                  </a:ext>
                </a:extLst>
              </p:cNvPr>
              <p:cNvSpPr txBox="1"/>
              <p:nvPr/>
            </p:nvSpPr>
            <p:spPr>
              <a:xfrm>
                <a:off x="8240084" y="2099285"/>
                <a:ext cx="3951916" cy="2564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p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확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변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수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벡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터</m:t>
                    </m:r>
                    <m:r>
                      <a:rPr kumimoji="1"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𝐢𝐢𝐝</m:t>
                    </m:r>
                  </m:oMath>
                </a14:m>
                <a:r>
                  <a:rPr kumimoji="1" lang="en-US" altLang="ko-KR" b="1" dirty="0"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p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평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균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벡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터</m:t>
                    </m:r>
                  </m:oMath>
                </a14:m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l-GR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p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공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분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산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벡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터</m:t>
                    </m:r>
                  </m:oMath>
                </a14:m>
                <a:r>
                  <a:rPr kumimoji="1" lang="en-US" altLang="ko-KR" b="1" dirty="0"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l-GR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p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공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분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산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벡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터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의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역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행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렬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l-GR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kumimoji="1" lang="el-GR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의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디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터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미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넌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트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값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스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칼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라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l-GR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스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칼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라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kumimoji="1" lang="ko-KR" alt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D15370-86F6-D846-90A5-AC6FA3A4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084" y="2099285"/>
                <a:ext cx="3951916" cy="2564676"/>
              </a:xfrm>
              <a:prstGeom prst="rect">
                <a:avLst/>
              </a:prstGeom>
              <a:blipFill>
                <a:blip r:embed="rId6"/>
                <a:stretch>
                  <a:fillRect b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FB963-514A-DB41-8047-1FB703F41136}"/>
                  </a:ext>
                </a:extLst>
              </p:cNvPr>
              <p:cNvSpPr txBox="1"/>
              <p:nvPr/>
            </p:nvSpPr>
            <p:spPr>
              <a:xfrm>
                <a:off x="203555" y="4624253"/>
                <a:ext cx="67842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l-GR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</m:e>
                      </m:func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l-GR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l-GR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FB963-514A-DB41-8047-1FB703F41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55" y="4624253"/>
                <a:ext cx="6784230" cy="610936"/>
              </a:xfrm>
              <a:prstGeom prst="rect">
                <a:avLst/>
              </a:prstGeom>
              <a:blipFill>
                <a:blip r:embed="rId7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509BEA1-74BE-D14F-B8DC-FC6FCA2B8FC6}"/>
                  </a:ext>
                </a:extLst>
              </p:cNvPr>
              <p:cNvSpPr/>
              <p:nvPr/>
            </p:nvSpPr>
            <p:spPr>
              <a:xfrm>
                <a:off x="256327" y="5732016"/>
                <a:ext cx="9269269" cy="876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l-GR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</m:e>
                      </m:func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l-GR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l-GR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l-GR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509BEA1-74BE-D14F-B8DC-FC6FCA2B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27" y="5732016"/>
                <a:ext cx="9269269" cy="876715"/>
              </a:xfrm>
              <a:prstGeom prst="rect">
                <a:avLst/>
              </a:prstGeom>
              <a:blipFill>
                <a:blip r:embed="rId8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58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6AED09-E37D-7848-8604-2DE2CB0AA3A1}"/>
              </a:ext>
            </a:extLst>
          </p:cNvPr>
          <p:cNvSpPr/>
          <p:nvPr/>
        </p:nvSpPr>
        <p:spPr>
          <a:xfrm>
            <a:off x="256327" y="340713"/>
            <a:ext cx="4733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혼합 모델에 적용</a:t>
            </a:r>
            <a:endParaRPr kumimoji="1" lang="en-US" altLang="ko-KR" dirty="0"/>
          </a:p>
          <a:p>
            <a:r>
              <a:rPr kumimoji="1" lang="ko-KR" altLang="en-US" dirty="0"/>
              <a:t>전에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509BEA1-74BE-D14F-B8DC-FC6FCA2B8FC6}"/>
                  </a:ext>
                </a:extLst>
              </p:cNvPr>
              <p:cNvSpPr/>
              <p:nvPr/>
            </p:nvSpPr>
            <p:spPr>
              <a:xfrm>
                <a:off x="256327" y="1184453"/>
                <a:ext cx="9269269" cy="876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l-GR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</m:e>
                      </m:func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l-GR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l-GR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l-GR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509BEA1-74BE-D14F-B8DC-FC6FCA2B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27" y="1184453"/>
                <a:ext cx="9269269" cy="876715"/>
              </a:xfrm>
              <a:prstGeom prst="rect">
                <a:avLst/>
              </a:prstGeom>
              <a:blipFill>
                <a:blip r:embed="rId2"/>
                <a:stretch>
                  <a:fillRect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2F7F53-EA78-BA43-A0BC-289158B89122}"/>
                  </a:ext>
                </a:extLst>
              </p:cNvPr>
              <p:cNvSpPr txBox="1"/>
              <p:nvPr/>
            </p:nvSpPr>
            <p:spPr>
              <a:xfrm>
                <a:off x="6961632" y="2809984"/>
                <a:ext cx="4670894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와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벡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터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2F7F53-EA78-BA43-A0BC-289158B89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32" y="2809984"/>
                <a:ext cx="4670894" cy="619016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A0C12D-8FF9-1340-AA50-37CA683E1194}"/>
                  </a:ext>
                </a:extLst>
              </p:cNvPr>
              <p:cNvSpPr txBox="1"/>
              <p:nvPr/>
            </p:nvSpPr>
            <p:spPr>
              <a:xfrm>
                <a:off x="559474" y="2683891"/>
                <a:ext cx="3944478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l-GR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l-GR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A0C12D-8FF9-1340-AA50-37CA683E1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74" y="2683891"/>
                <a:ext cx="3944478" cy="871201"/>
              </a:xfrm>
              <a:prstGeom prst="rect">
                <a:avLst/>
              </a:prstGeom>
              <a:blipFill>
                <a:blip r:embed="rId4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0DC8E0-8E4B-164A-8769-9B30FE27C619}"/>
                  </a:ext>
                </a:extLst>
              </p:cNvPr>
              <p:cNvSpPr txBox="1"/>
              <p:nvPr/>
            </p:nvSpPr>
            <p:spPr>
              <a:xfrm>
                <a:off x="886691" y="4738255"/>
                <a:ext cx="1794786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0DC8E0-8E4B-164A-8769-9B30FE27C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1" y="4738255"/>
                <a:ext cx="1794786" cy="871201"/>
              </a:xfrm>
              <a:prstGeom prst="rect">
                <a:avLst/>
              </a:prstGeom>
              <a:blipFill>
                <a:blip r:embed="rId5"/>
                <a:stretch>
                  <a:fillRect t="-92857" r="-7042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22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6AED09-E37D-7848-8604-2DE2CB0AA3A1}"/>
              </a:ext>
            </a:extLst>
          </p:cNvPr>
          <p:cNvSpPr/>
          <p:nvPr/>
        </p:nvSpPr>
        <p:spPr>
          <a:xfrm>
            <a:off x="256327" y="340713"/>
            <a:ext cx="4733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혼합 모델에 적용</a:t>
            </a:r>
            <a:endParaRPr kumimoji="1" lang="en-US" altLang="ko-KR" dirty="0"/>
          </a:p>
          <a:p>
            <a:r>
              <a:rPr kumimoji="1" lang="ko-KR" altLang="en-US" dirty="0"/>
              <a:t>전에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509BEA1-74BE-D14F-B8DC-FC6FCA2B8FC6}"/>
                  </a:ext>
                </a:extLst>
              </p:cNvPr>
              <p:cNvSpPr/>
              <p:nvPr/>
            </p:nvSpPr>
            <p:spPr>
              <a:xfrm>
                <a:off x="256327" y="1123073"/>
                <a:ext cx="9269269" cy="876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l-GR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</m:e>
                      </m:func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l-GR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l-GR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l-GR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509BEA1-74BE-D14F-B8DC-FC6FCA2B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27" y="1123073"/>
                <a:ext cx="9269269" cy="876715"/>
              </a:xfrm>
              <a:prstGeom prst="rect">
                <a:avLst/>
              </a:prstGeom>
              <a:blipFill>
                <a:blip r:embed="rId2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2F7F53-EA78-BA43-A0BC-289158B89122}"/>
                  </a:ext>
                </a:extLst>
              </p:cNvPr>
              <p:cNvSpPr txBox="1"/>
              <p:nvPr/>
            </p:nvSpPr>
            <p:spPr>
              <a:xfrm>
                <a:off x="6799829" y="3482860"/>
                <a:ext cx="4670894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와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벡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터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2F7F53-EA78-BA43-A0BC-289158B89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829" y="3482860"/>
                <a:ext cx="4670894" cy="619016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A0C12D-8FF9-1340-AA50-37CA683E1194}"/>
                  </a:ext>
                </a:extLst>
              </p:cNvPr>
              <p:cNvSpPr txBox="1"/>
              <p:nvPr/>
            </p:nvSpPr>
            <p:spPr>
              <a:xfrm>
                <a:off x="256327" y="2321972"/>
                <a:ext cx="763183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l-GR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l-GR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l-GR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1" lang="el-GR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l-GR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𝜮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l-GR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1" lang="el-GR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l-GR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p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A0C12D-8FF9-1340-AA50-37CA683E1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27" y="2321972"/>
                <a:ext cx="7631833" cy="871201"/>
              </a:xfrm>
              <a:prstGeom prst="rect">
                <a:avLst/>
              </a:prstGeom>
              <a:blipFill>
                <a:blip r:embed="rId4"/>
                <a:stretch>
                  <a:fillRect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A80E8E-E9C6-FF4C-84F7-6B215E357711}"/>
                  </a:ext>
                </a:extLst>
              </p:cNvPr>
              <p:cNvSpPr txBox="1"/>
              <p:nvPr/>
            </p:nvSpPr>
            <p:spPr>
              <a:xfrm>
                <a:off x="6799829" y="4258233"/>
                <a:ext cx="5221301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행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렬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스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칼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라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A80E8E-E9C6-FF4C-84F7-6B215E357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829" y="4258233"/>
                <a:ext cx="5221301" cy="619016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227AEF-1134-F346-92F2-3595F8BF5554}"/>
                  </a:ext>
                </a:extLst>
              </p:cNvPr>
              <p:cNvSpPr txBox="1"/>
              <p:nvPr/>
            </p:nvSpPr>
            <p:spPr>
              <a:xfrm>
                <a:off x="6799829" y="4991443"/>
                <a:ext cx="1583575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227AEF-1134-F346-92F2-3595F8BF5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829" y="4991443"/>
                <a:ext cx="1583575" cy="619016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8C5A9C-FFEF-154B-8C56-F2A26F7519A1}"/>
                  </a:ext>
                </a:extLst>
              </p:cNvPr>
              <p:cNvSpPr txBox="1"/>
              <p:nvPr/>
            </p:nvSpPr>
            <p:spPr>
              <a:xfrm>
                <a:off x="6729881" y="5734927"/>
                <a:ext cx="2314736" cy="896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den>
                      </m:f>
                      <m:func>
                        <m:func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8C5A9C-FFEF-154B-8C56-F2A26F751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881" y="5734927"/>
                <a:ext cx="2314736" cy="896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CB1608-D133-2341-A256-1FAA393B8529}"/>
                  </a:ext>
                </a:extLst>
              </p:cNvPr>
              <p:cNvSpPr txBox="1"/>
              <p:nvPr/>
            </p:nvSpPr>
            <p:spPr>
              <a:xfrm>
                <a:off x="581891" y="4350327"/>
                <a:ext cx="4018280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l-GR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𝑀𝐿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𝑀𝐿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CB1608-D133-2341-A256-1FAA393B8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1" y="4350327"/>
                <a:ext cx="4018280" cy="871201"/>
              </a:xfrm>
              <a:prstGeom prst="rect">
                <a:avLst/>
              </a:prstGeom>
              <a:blipFill>
                <a:blip r:embed="rId8"/>
                <a:stretch>
                  <a:fillRect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19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6AED09-E37D-7848-8604-2DE2CB0AA3A1}"/>
              </a:ext>
            </a:extLst>
          </p:cNvPr>
          <p:cNvSpPr/>
          <p:nvPr/>
        </p:nvSpPr>
        <p:spPr>
          <a:xfrm>
            <a:off x="256327" y="340713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혼합 모델에 적용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8C1D1D4-F06E-264F-84F8-75021E0F8CD3}"/>
                  </a:ext>
                </a:extLst>
              </p:cNvPr>
              <p:cNvSpPr/>
              <p:nvPr/>
            </p:nvSpPr>
            <p:spPr>
              <a:xfrm>
                <a:off x="468994" y="1072651"/>
                <a:ext cx="9368334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l-GR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l-GR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  <m:r>
                            <m:rPr>
                              <m:nor/>
                            </m:rPr>
                            <a:rPr kumimoji="1" lang="en-US" altLang="ko-KR" dirty="0"/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8C1D1D4-F06E-264F-84F8-75021E0F8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94" y="1072651"/>
                <a:ext cx="9368334" cy="871264"/>
              </a:xfrm>
              <a:prstGeom prst="rect">
                <a:avLst/>
              </a:prstGeom>
              <a:blipFill>
                <a:blip r:embed="rId2"/>
                <a:stretch>
                  <a:fillRect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63F61F-C593-7740-8C23-E74A280F78E3}"/>
                  </a:ext>
                </a:extLst>
              </p:cNvPr>
              <p:cNvSpPr txBox="1"/>
              <p:nvPr/>
            </p:nvSpPr>
            <p:spPr>
              <a:xfrm>
                <a:off x="682581" y="2306521"/>
                <a:ext cx="4364721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𝒩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l-GR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Σ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63F61F-C593-7740-8C23-E74A280F7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1" y="2306521"/>
                <a:ext cx="4364721" cy="871264"/>
              </a:xfrm>
              <a:prstGeom prst="rect">
                <a:avLst/>
              </a:prstGeom>
              <a:blipFill>
                <a:blip r:embed="rId3"/>
                <a:stretch>
                  <a:fillRect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06DB68-B328-9D48-9175-83839D160045}"/>
                  </a:ext>
                </a:extLst>
              </p:cNvPr>
              <p:cNvSpPr txBox="1"/>
              <p:nvPr/>
            </p:nvSpPr>
            <p:spPr>
              <a:xfrm>
                <a:off x="6836536" y="2306521"/>
                <a:ext cx="4364721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𝒩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l-GR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Σ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06DB68-B328-9D48-9175-83839D160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536" y="2306521"/>
                <a:ext cx="4364721" cy="871264"/>
              </a:xfrm>
              <a:prstGeom prst="rect">
                <a:avLst/>
              </a:prstGeom>
              <a:blipFill>
                <a:blip r:embed="rId4"/>
                <a:stretch>
                  <a:fillRect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15723C-8D3F-3147-8092-F0D7BDF4BBBC}"/>
                  </a:ext>
                </a:extLst>
              </p:cNvPr>
              <p:cNvSpPr txBox="1"/>
              <p:nvPr/>
            </p:nvSpPr>
            <p:spPr>
              <a:xfrm>
                <a:off x="942109" y="4530436"/>
                <a:ext cx="2338332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15723C-8D3F-3147-8092-F0D7BDF4B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09" y="4530436"/>
                <a:ext cx="2338332" cy="871201"/>
              </a:xfrm>
              <a:prstGeom prst="rect">
                <a:avLst/>
              </a:prstGeom>
              <a:blipFill>
                <a:blip r:embed="rId5"/>
                <a:stretch>
                  <a:fillRect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E44E972-B399-2046-AE83-5B07B15F1319}"/>
                  </a:ext>
                </a:extLst>
              </p:cNvPr>
              <p:cNvSpPr/>
              <p:nvPr/>
            </p:nvSpPr>
            <p:spPr>
              <a:xfrm>
                <a:off x="6640561" y="4478485"/>
                <a:ext cx="408746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l-GR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E44E972-B399-2046-AE83-5B07B15F1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561" y="4478485"/>
                <a:ext cx="4087466" cy="871201"/>
              </a:xfrm>
              <a:prstGeom prst="rect">
                <a:avLst/>
              </a:prstGeom>
              <a:blipFill>
                <a:blip r:embed="rId6"/>
                <a:stretch>
                  <a:fillRect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066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634F7D-A9F0-4A43-9F09-B164710D7617}"/>
              </a:ext>
            </a:extLst>
          </p:cNvPr>
          <p:cNvSpPr/>
          <p:nvPr/>
        </p:nvSpPr>
        <p:spPr>
          <a:xfrm>
            <a:off x="256327" y="340713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혼합 모델에 적용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054088C-8553-BF46-ABE9-A21312A8B6AA}"/>
                  </a:ext>
                </a:extLst>
              </p:cNvPr>
              <p:cNvSpPr/>
              <p:nvPr/>
            </p:nvSpPr>
            <p:spPr>
              <a:xfrm>
                <a:off x="256327" y="5835369"/>
                <a:ext cx="1521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l-GR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054088C-8553-BF46-ABE9-A21312A8B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27" y="5835369"/>
                <a:ext cx="1521379" cy="369332"/>
              </a:xfrm>
              <a:prstGeom prst="rect">
                <a:avLst/>
              </a:prstGeom>
              <a:blipFill>
                <a:blip r:embed="rId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270D21D-1BE8-3540-9077-89CD21DE44B0}"/>
                  </a:ext>
                </a:extLst>
              </p:cNvPr>
              <p:cNvSpPr/>
              <p:nvPr/>
            </p:nvSpPr>
            <p:spPr>
              <a:xfrm>
                <a:off x="199977" y="1175082"/>
                <a:ext cx="8016361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270D21D-1BE8-3540-9077-89CD21DE44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77" y="1175082"/>
                <a:ext cx="8016361" cy="871264"/>
              </a:xfrm>
              <a:prstGeom prst="rect">
                <a:avLst/>
              </a:prstGeom>
              <a:blipFill>
                <a:blip r:embed="rId3"/>
                <a:stretch>
                  <a:fillRect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E1AB4C4A-1F44-D648-8615-339283A34504}"/>
                  </a:ext>
                </a:extLst>
              </p:cNvPr>
              <p:cNvSpPr/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E1AB4C4A-1F44-D648-8615-339283A34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B2D37C7-7851-904A-A94A-F745FBBFBBE8}"/>
              </a:ext>
            </a:extLst>
          </p:cNvPr>
          <p:cNvSpPr/>
          <p:nvPr/>
        </p:nvSpPr>
        <p:spPr>
          <a:xfrm>
            <a:off x="9926570" y="545479"/>
            <a:ext cx="917594" cy="22446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55B4FF5-C9C5-DC41-8432-24AA7EAA2FD5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10623591" y="2294491"/>
            <a:ext cx="829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C903475-8EF6-DD4E-8875-12D42FF116C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0372544" y="1259453"/>
            <a:ext cx="0" cy="7775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5F61EA9-F3C9-AE4C-8855-D7BB3076DC4D}"/>
                  </a:ext>
                </a:extLst>
              </p:cNvPr>
              <p:cNvSpPr/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5F61EA9-F3C9-AE4C-8855-D7BB3076DC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>
            <a:extLst>
              <a:ext uri="{FF2B5EF4-FFF2-40B4-BE49-F238E27FC236}">
                <a16:creationId xmlns:a16="http://schemas.microsoft.com/office/drawing/2014/main" id="{340B8A88-F45A-9041-8CC9-D0F01520F41E}"/>
              </a:ext>
            </a:extLst>
          </p:cNvPr>
          <p:cNvSpPr/>
          <p:nvPr/>
        </p:nvSpPr>
        <p:spPr>
          <a:xfrm>
            <a:off x="11453428" y="2243606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2E9E007-58C4-B745-AC9F-FD463829EF67}"/>
              </a:ext>
            </a:extLst>
          </p:cNvPr>
          <p:cNvCxnSpPr>
            <a:cxnSpLocks/>
            <a:stCxn id="25" idx="6"/>
            <a:endCxn id="18" idx="2"/>
          </p:cNvCxnSpPr>
          <p:nvPr/>
        </p:nvCxnSpPr>
        <p:spPr>
          <a:xfrm flipV="1">
            <a:off x="9189493" y="2294491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2E5837-1789-DD42-9B8C-172DAB3D45D6}"/>
              </a:ext>
            </a:extLst>
          </p:cNvPr>
          <p:cNvSpPr/>
          <p:nvPr/>
        </p:nvSpPr>
        <p:spPr>
          <a:xfrm>
            <a:off x="9085559" y="2247505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A9B975E-B317-8D4D-8410-93B34B7CD590}"/>
                  </a:ext>
                </a:extLst>
              </p:cNvPr>
              <p:cNvSpPr/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A9B975E-B317-8D4D-8410-93B34B7CD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7D4B0D1-D23E-4544-BFFA-07B828CF1311}"/>
                  </a:ext>
                </a:extLst>
              </p:cNvPr>
              <p:cNvSpPr/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7D4B0D1-D23E-4544-BFFA-07B828CF1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13BAD1C-5449-A246-9BDA-AA2C3ECD4895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9189493" y="991249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DCDBBD7-71B5-FB41-8C82-5AB7576E94C5}"/>
              </a:ext>
            </a:extLst>
          </p:cNvPr>
          <p:cNvSpPr/>
          <p:nvPr/>
        </p:nvSpPr>
        <p:spPr>
          <a:xfrm>
            <a:off x="9085559" y="944263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CBCD635-E21C-1F44-B355-432015B2FDBF}"/>
                  </a:ext>
                </a:extLst>
              </p:cNvPr>
              <p:cNvSpPr/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CBCD635-E21C-1F44-B355-432015B2F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BC0B34-0E53-1E45-A635-BA6F3B272C95}"/>
                  </a:ext>
                </a:extLst>
              </p:cNvPr>
              <p:cNvSpPr txBox="1"/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BC0B34-0E53-1E45-A635-BA6F3B272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13A8B3-BC42-0B4F-8BEE-B59A35E5BFC7}"/>
                  </a:ext>
                </a:extLst>
              </p:cNvPr>
              <p:cNvSpPr txBox="1"/>
              <p:nvPr/>
            </p:nvSpPr>
            <p:spPr>
              <a:xfrm>
                <a:off x="1290814" y="2944087"/>
                <a:ext cx="3647985" cy="806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l-GR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p>
                                  </m:sSub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13A8B3-BC42-0B4F-8BEE-B59A35E5B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814" y="2944087"/>
                <a:ext cx="3647985" cy="806439"/>
              </a:xfrm>
              <a:prstGeom prst="rect">
                <a:avLst/>
              </a:prstGeom>
              <a:blipFill>
                <a:blip r:embed="rId10"/>
                <a:stretch>
                  <a:fillRect t="-3125" b="-71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4D3F31AE-9E76-6843-BE17-73AFE2C5A9D1}"/>
              </a:ext>
            </a:extLst>
          </p:cNvPr>
          <p:cNvSpPr/>
          <p:nvPr/>
        </p:nvSpPr>
        <p:spPr>
          <a:xfrm>
            <a:off x="367148" y="3132760"/>
            <a:ext cx="105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E-step : </a:t>
            </a:r>
            <a:endParaRPr kumimoji="1"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C976EE7-CAD5-EF43-A93D-18D266327A12}"/>
              </a:ext>
            </a:extLst>
          </p:cNvPr>
          <p:cNvSpPr/>
          <p:nvPr/>
        </p:nvSpPr>
        <p:spPr>
          <a:xfrm>
            <a:off x="320294" y="4543286"/>
            <a:ext cx="1144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M-step : 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5921C9-4CF4-474B-AC47-EB7F063C0271}"/>
                  </a:ext>
                </a:extLst>
              </p:cNvPr>
              <p:cNvSpPr txBox="1"/>
              <p:nvPr/>
            </p:nvSpPr>
            <p:spPr>
              <a:xfrm>
                <a:off x="2288806" y="4930856"/>
                <a:ext cx="2700739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5921C9-4CF4-474B-AC47-EB7F063C0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06" y="4930856"/>
                <a:ext cx="2700739" cy="871201"/>
              </a:xfrm>
              <a:prstGeom prst="rect">
                <a:avLst/>
              </a:prstGeom>
              <a:blipFill>
                <a:blip r:embed="rId11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E81239C-276E-4A48-A0F2-389D18645489}"/>
                  </a:ext>
                </a:extLst>
              </p:cNvPr>
              <p:cNvSpPr/>
              <p:nvPr/>
            </p:nvSpPr>
            <p:spPr>
              <a:xfrm>
                <a:off x="2266016" y="5796409"/>
                <a:ext cx="4446538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E81239C-276E-4A48-A0F2-389D18645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016" y="5796409"/>
                <a:ext cx="4446538" cy="871201"/>
              </a:xfrm>
              <a:prstGeom prst="rect">
                <a:avLst/>
              </a:prstGeom>
              <a:blipFill>
                <a:blip r:embed="rId12"/>
                <a:stretch>
                  <a:fillRect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956080C-6064-E84E-8EE0-8B2EF91A409F}"/>
                  </a:ext>
                </a:extLst>
              </p:cNvPr>
              <p:cNvSpPr txBox="1"/>
              <p:nvPr/>
            </p:nvSpPr>
            <p:spPr>
              <a:xfrm>
                <a:off x="7042711" y="4285831"/>
                <a:ext cx="190943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956080C-6064-E84E-8EE0-8B2EF91A4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711" y="4285831"/>
                <a:ext cx="1909433" cy="871201"/>
              </a:xfrm>
              <a:prstGeom prst="rect">
                <a:avLst/>
              </a:prstGeom>
              <a:blipFill>
                <a:blip r:embed="rId13"/>
                <a:stretch>
                  <a:fillRect l="-8609"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C0A388-EE0E-C248-A995-E605782FF8C3}"/>
                  </a:ext>
                </a:extLst>
              </p:cNvPr>
              <p:cNvSpPr txBox="1"/>
              <p:nvPr/>
            </p:nvSpPr>
            <p:spPr>
              <a:xfrm>
                <a:off x="2288806" y="4353986"/>
                <a:ext cx="1344022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C0A388-EE0E-C248-A995-E605782FF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06" y="4353986"/>
                <a:ext cx="1344022" cy="609077"/>
              </a:xfrm>
              <a:prstGeom prst="rect">
                <a:avLst/>
              </a:prstGeom>
              <a:blipFill>
                <a:blip r:embed="rId1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286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6AED09-E37D-7848-8604-2DE2CB0AA3A1}"/>
              </a:ext>
            </a:extLst>
          </p:cNvPr>
          <p:cNvSpPr/>
          <p:nvPr/>
        </p:nvSpPr>
        <p:spPr>
          <a:xfrm>
            <a:off x="256327" y="340713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혼합 모델에 적용</a:t>
            </a:r>
          </a:p>
        </p:txBody>
      </p:sp>
    </p:spTree>
    <p:extLst>
      <p:ext uri="{BB962C8B-B14F-4D97-AF65-F5344CB8AC3E}">
        <p14:creationId xmlns:p14="http://schemas.microsoft.com/office/powerpoint/2010/main" val="169868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2D3127-83AA-7843-A3CB-B11C490298E5}"/>
                  </a:ext>
                </a:extLst>
              </p:cNvPr>
              <p:cNvSpPr txBox="1"/>
              <p:nvPr/>
            </p:nvSpPr>
            <p:spPr>
              <a:xfrm>
                <a:off x="245101" y="2810594"/>
                <a:ext cx="7308988" cy="829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fNam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sub>
                                    <m:sup/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𝑵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𝑵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2D3127-83AA-7843-A3CB-B11C49029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01" y="2810594"/>
                <a:ext cx="7308988" cy="829073"/>
              </a:xfrm>
              <a:prstGeom prst="rect">
                <a:avLst/>
              </a:prstGeom>
              <a:blipFill>
                <a:blip r:embed="rId2"/>
                <a:stretch>
                  <a:fillRect t="-101493" b="-1552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8D3980C-A1A4-8A46-89AF-0064EC13EFA3}"/>
                  </a:ext>
                </a:extLst>
              </p:cNvPr>
              <p:cNvSpPr/>
              <p:nvPr/>
            </p:nvSpPr>
            <p:spPr>
              <a:xfrm>
                <a:off x="834650" y="176147"/>
                <a:ext cx="1551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8D3980C-A1A4-8A46-89AF-0064EC13E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50" y="176147"/>
                <a:ext cx="155125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79A6E20-CE12-6049-A4D9-C9523D4DE977}"/>
                  </a:ext>
                </a:extLst>
              </p:cNvPr>
              <p:cNvSpPr/>
              <p:nvPr/>
            </p:nvSpPr>
            <p:spPr>
              <a:xfrm>
                <a:off x="143764" y="918670"/>
                <a:ext cx="4238148" cy="1273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ko-KR" altLang="en-US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79A6E20-CE12-6049-A4D9-C9523D4DE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4" y="918670"/>
                <a:ext cx="4238148" cy="1273938"/>
              </a:xfrm>
              <a:prstGeom prst="rect">
                <a:avLst/>
              </a:prstGeom>
              <a:blipFill>
                <a:blip r:embed="rId10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40F2F55-CE5B-2F44-A75B-E2CCA1600296}"/>
                  </a:ext>
                </a:extLst>
              </p:cNvPr>
              <p:cNvSpPr/>
              <p:nvPr/>
            </p:nvSpPr>
            <p:spPr>
              <a:xfrm>
                <a:off x="4488521" y="841830"/>
                <a:ext cx="4331442" cy="1273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ko-KR" altLang="en-US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40F2F55-CE5B-2F44-A75B-E2CCA1600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521" y="841830"/>
                <a:ext cx="4331442" cy="1273938"/>
              </a:xfrm>
              <a:prstGeom prst="rect">
                <a:avLst/>
              </a:prstGeom>
              <a:blipFill>
                <a:blip r:embed="rId11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C81FB1-265F-0E4A-ADA5-D0CB90FCFD76}"/>
                  </a:ext>
                </a:extLst>
              </p:cNvPr>
              <p:cNvSpPr txBox="1"/>
              <p:nvPr/>
            </p:nvSpPr>
            <p:spPr>
              <a:xfrm>
                <a:off x="5557916" y="2146247"/>
                <a:ext cx="2760691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C81FB1-265F-0E4A-ADA5-D0CB90FCF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916" y="2146247"/>
                <a:ext cx="2760691" cy="4598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DE6AF4B-6825-CB4D-AF6D-69E033F4468E}"/>
                  </a:ext>
                </a:extLst>
              </p:cNvPr>
              <p:cNvSpPr txBox="1"/>
              <p:nvPr/>
            </p:nvSpPr>
            <p:spPr>
              <a:xfrm>
                <a:off x="1138744" y="2242665"/>
                <a:ext cx="2858475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DE6AF4B-6825-CB4D-AF6D-69E033F44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744" y="2242665"/>
                <a:ext cx="2858475" cy="4598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63A1C7-BEF1-114C-B1D8-9DD77477A13C}"/>
                  </a:ext>
                </a:extLst>
              </p:cNvPr>
              <p:cNvSpPr txBox="1"/>
              <p:nvPr/>
            </p:nvSpPr>
            <p:spPr>
              <a:xfrm>
                <a:off x="8926572" y="1319721"/>
                <a:ext cx="2277226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ko-KR" alt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ko-KR" alt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ko-KR" alt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63A1C7-BEF1-114C-B1D8-9DD77477A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572" y="1319721"/>
                <a:ext cx="2277226" cy="412421"/>
              </a:xfrm>
              <a:prstGeom prst="rect">
                <a:avLst/>
              </a:prstGeom>
              <a:blipFill>
                <a:blip r:embed="rId1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DC03846-6519-CD47-8ABA-E8F3F9AFB0B8}"/>
                  </a:ext>
                </a:extLst>
              </p:cNvPr>
              <p:cNvSpPr/>
              <p:nvPr/>
            </p:nvSpPr>
            <p:spPr>
              <a:xfrm>
                <a:off x="3203796" y="3582393"/>
                <a:ext cx="5274841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𝑵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𝑵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DC03846-6519-CD47-8ABA-E8F3F9AFB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796" y="3582393"/>
                <a:ext cx="5274841" cy="811761"/>
              </a:xfrm>
              <a:prstGeom prst="rect">
                <a:avLst/>
              </a:prstGeom>
              <a:blipFill>
                <a:blip r:embed="rId15"/>
                <a:stretch>
                  <a:fillRect l="-2885" t="-113846" b="-15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4545F39-0B68-FA40-BBD6-36556BBD75BA}"/>
                  </a:ext>
                </a:extLst>
              </p:cNvPr>
              <p:cNvSpPr txBox="1"/>
              <p:nvPr/>
            </p:nvSpPr>
            <p:spPr>
              <a:xfrm>
                <a:off x="302969" y="4616007"/>
                <a:ext cx="5801653" cy="767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4545F39-0B68-FA40-BBD6-36556BBD7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69" y="4616007"/>
                <a:ext cx="5801653" cy="767903"/>
              </a:xfrm>
              <a:prstGeom prst="rect">
                <a:avLst/>
              </a:prstGeom>
              <a:blipFill>
                <a:blip r:embed="rId16"/>
                <a:stretch>
                  <a:fillRect t="-117742" b="-16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9FDA1F1-DDBA-1840-B1F4-CB17DB80248C}"/>
                  </a:ext>
                </a:extLst>
              </p:cNvPr>
              <p:cNvSpPr txBox="1"/>
              <p:nvPr/>
            </p:nvSpPr>
            <p:spPr>
              <a:xfrm>
                <a:off x="8487851" y="4742233"/>
                <a:ext cx="3326232" cy="774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9FDA1F1-DDBA-1840-B1F4-CB17DB802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851" y="4742233"/>
                <a:ext cx="3326232" cy="774636"/>
              </a:xfrm>
              <a:prstGeom prst="rect">
                <a:avLst/>
              </a:prstGeom>
              <a:blipFill>
                <a:blip r:embed="rId17"/>
                <a:stretch>
                  <a:fillRect t="-116129" b="-16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C98FC9-4762-ED42-AB88-E6C6B0942FE0}"/>
                  </a:ext>
                </a:extLst>
              </p:cNvPr>
              <p:cNvSpPr txBox="1"/>
              <p:nvPr/>
            </p:nvSpPr>
            <p:spPr>
              <a:xfrm>
                <a:off x="8318607" y="5717878"/>
                <a:ext cx="3664721" cy="767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C98FC9-4762-ED42-AB88-E6C6B0942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607" y="5717878"/>
                <a:ext cx="3664721" cy="767903"/>
              </a:xfrm>
              <a:prstGeom prst="rect">
                <a:avLst/>
              </a:prstGeom>
              <a:blipFill>
                <a:blip r:embed="rId18"/>
                <a:stretch>
                  <a:fillRect t="-117742" b="-16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242B863-2163-7D4B-9773-4C8DF318EBD5}"/>
                  </a:ext>
                </a:extLst>
              </p:cNvPr>
              <p:cNvSpPr/>
              <p:nvPr/>
            </p:nvSpPr>
            <p:spPr>
              <a:xfrm>
                <a:off x="2262838" y="5729251"/>
                <a:ext cx="4365298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𝒐𝒍𝒅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242B863-2163-7D4B-9773-4C8DF318E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838" y="5729251"/>
                <a:ext cx="4365298" cy="763029"/>
              </a:xfrm>
              <a:prstGeom prst="rect">
                <a:avLst/>
              </a:prstGeom>
              <a:blipFill>
                <a:blip r:embed="rId19"/>
                <a:stretch>
                  <a:fillRect t="-121311" b="-168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131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67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C725712-5E54-404E-B2EB-FDAAB1E7EE09}"/>
                  </a:ext>
                </a:extLst>
              </p:cNvPr>
              <p:cNvSpPr/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C725712-5E54-404E-B2EB-FDAAB1E7E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34082E0A-64CB-8D42-9CC6-9BF9F77EFD43}"/>
              </a:ext>
            </a:extLst>
          </p:cNvPr>
          <p:cNvSpPr/>
          <p:nvPr/>
        </p:nvSpPr>
        <p:spPr>
          <a:xfrm>
            <a:off x="9926570" y="545479"/>
            <a:ext cx="917594" cy="22446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2BDEFEC-1F41-4740-8560-4BE8C9BC84A0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10623591" y="2294491"/>
            <a:ext cx="829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53B3382-72CD-9544-A9B1-4B1D52CBB51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372544" y="1259453"/>
            <a:ext cx="0" cy="7775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7C9CAF9-B0EE-9545-B68F-6592AE8BA2C3}"/>
                  </a:ext>
                </a:extLst>
              </p:cNvPr>
              <p:cNvSpPr/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7C9CAF9-B0EE-9545-B68F-6592AE8BA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>
            <a:extLst>
              <a:ext uri="{FF2B5EF4-FFF2-40B4-BE49-F238E27FC236}">
                <a16:creationId xmlns:a16="http://schemas.microsoft.com/office/drawing/2014/main" id="{5FF44B05-5A00-FE41-9BAD-38F3C7F6AB7C}"/>
              </a:ext>
            </a:extLst>
          </p:cNvPr>
          <p:cNvSpPr/>
          <p:nvPr/>
        </p:nvSpPr>
        <p:spPr>
          <a:xfrm>
            <a:off x="11453428" y="2243606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517C207-AE74-D149-B184-D89B2C7D1A4B}"/>
              </a:ext>
            </a:extLst>
          </p:cNvPr>
          <p:cNvCxnSpPr>
            <a:cxnSpLocks/>
            <a:stCxn id="15" idx="6"/>
            <a:endCxn id="4" idx="2"/>
          </p:cNvCxnSpPr>
          <p:nvPr/>
        </p:nvCxnSpPr>
        <p:spPr>
          <a:xfrm flipV="1">
            <a:off x="9189493" y="2294491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0A3059B9-9B51-AB4F-A788-F3293B536F52}"/>
              </a:ext>
            </a:extLst>
          </p:cNvPr>
          <p:cNvSpPr/>
          <p:nvPr/>
        </p:nvSpPr>
        <p:spPr>
          <a:xfrm>
            <a:off x="9085559" y="2247505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35F6B0B-AC6D-A445-A243-D774EBD67EC8}"/>
                  </a:ext>
                </a:extLst>
              </p:cNvPr>
              <p:cNvSpPr/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35F6B0B-AC6D-A445-A243-D774EBD67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08BA3C8B-03A0-5E41-8EA7-C629FC221C4B}"/>
                  </a:ext>
                </a:extLst>
              </p:cNvPr>
              <p:cNvSpPr/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08BA3C8B-03A0-5E41-8EA7-C629FC221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F3C002-34E5-0244-BEAD-FF5E68254997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9189493" y="991249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BF834EE8-65C8-FA42-A265-0D1176286A93}"/>
              </a:ext>
            </a:extLst>
          </p:cNvPr>
          <p:cNvSpPr/>
          <p:nvPr/>
        </p:nvSpPr>
        <p:spPr>
          <a:xfrm>
            <a:off x="9085559" y="944263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3624D32-2A38-564B-8CF8-1E478C087607}"/>
                  </a:ext>
                </a:extLst>
              </p:cNvPr>
              <p:cNvSpPr/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3624D32-2A38-564B-8CF8-1E478C087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9D0687-F616-5B4A-BF11-A90956CE4F06}"/>
                  </a:ext>
                </a:extLst>
              </p:cNvPr>
              <p:cNvSpPr txBox="1"/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9D0687-F616-5B4A-BF11-A90956CE4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2D3127-83AA-7843-A3CB-B11C490298E5}"/>
                  </a:ext>
                </a:extLst>
              </p:cNvPr>
              <p:cNvSpPr txBox="1"/>
              <p:nvPr/>
            </p:nvSpPr>
            <p:spPr>
              <a:xfrm>
                <a:off x="834650" y="524047"/>
                <a:ext cx="7252113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nary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2D3127-83AA-7843-A3CB-B11C49029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50" y="524047"/>
                <a:ext cx="7252113" cy="871264"/>
              </a:xfrm>
              <a:prstGeom prst="rect">
                <a:avLst/>
              </a:prstGeom>
              <a:blipFill>
                <a:blip r:embed="rId8"/>
                <a:stretch>
                  <a:fillRect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8D3980C-A1A4-8A46-89AF-0064EC13EFA3}"/>
                  </a:ext>
                </a:extLst>
              </p:cNvPr>
              <p:cNvSpPr/>
              <p:nvPr/>
            </p:nvSpPr>
            <p:spPr>
              <a:xfrm>
                <a:off x="834650" y="176147"/>
                <a:ext cx="1551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8D3980C-A1A4-8A46-89AF-0064EC13E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50" y="176147"/>
                <a:ext cx="155125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5291D3F-96FE-3C4A-B269-84ADBF148CB2}"/>
                  </a:ext>
                </a:extLst>
              </p:cNvPr>
              <p:cNvSpPr/>
              <p:nvPr/>
            </p:nvSpPr>
            <p:spPr>
              <a:xfrm>
                <a:off x="1804389" y="1442541"/>
                <a:ext cx="3934218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5291D3F-96FE-3C4A-B269-84ADBF148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389" y="1442541"/>
                <a:ext cx="3934218" cy="871264"/>
              </a:xfrm>
              <a:prstGeom prst="rect">
                <a:avLst/>
              </a:prstGeom>
              <a:blipFill>
                <a:blip r:embed="rId10"/>
                <a:stretch>
                  <a:fillRect l="-6431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804444D-0543-4347-9431-853570E95D64}"/>
                  </a:ext>
                </a:extLst>
              </p:cNvPr>
              <p:cNvSpPr/>
              <p:nvPr/>
            </p:nvSpPr>
            <p:spPr>
              <a:xfrm>
                <a:off x="1862634" y="3546849"/>
                <a:ext cx="7452488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+⋯+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804444D-0543-4347-9431-853570E95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34" y="3546849"/>
                <a:ext cx="7452488" cy="404983"/>
              </a:xfrm>
              <a:prstGeom prst="rect">
                <a:avLst/>
              </a:prstGeom>
              <a:blipFill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2190007-CFDD-3846-814F-53D964BACBC6}"/>
                  </a:ext>
                </a:extLst>
              </p:cNvPr>
              <p:cNvSpPr/>
              <p:nvPr/>
            </p:nvSpPr>
            <p:spPr>
              <a:xfrm>
                <a:off x="1778115" y="2361035"/>
                <a:ext cx="2744277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2190007-CFDD-3846-814F-53D964BAC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115" y="2361035"/>
                <a:ext cx="2744277" cy="871264"/>
              </a:xfrm>
              <a:prstGeom prst="rect">
                <a:avLst/>
              </a:prstGeom>
              <a:blipFill>
                <a:blip r:embed="rId12"/>
                <a:stretch>
                  <a:fillRect l="-9217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7566B5-D413-6A4F-8C45-28CACCE4AEB3}"/>
              </a:ext>
            </a:extLst>
          </p:cNvPr>
          <p:cNvGrpSpPr/>
          <p:nvPr/>
        </p:nvGrpSpPr>
        <p:grpSpPr>
          <a:xfrm rot="2728284">
            <a:off x="2225056" y="414873"/>
            <a:ext cx="1058779" cy="1058779"/>
            <a:chOff x="2521819" y="4107580"/>
            <a:chExt cx="1058779" cy="105877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4896E2-4808-0641-9CFA-F56D8AEC1BD7}"/>
                </a:ext>
              </a:extLst>
            </p:cNvPr>
            <p:cNvSpPr/>
            <p:nvPr/>
          </p:nvSpPr>
          <p:spPr>
            <a:xfrm>
              <a:off x="2521819" y="4591251"/>
              <a:ext cx="1058779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6DF1E0-A5DA-4F4B-ABAC-F9BC94E62D2E}"/>
                </a:ext>
              </a:extLst>
            </p:cNvPr>
            <p:cNvSpPr/>
            <p:nvPr/>
          </p:nvSpPr>
          <p:spPr>
            <a:xfrm rot="5400000">
              <a:off x="2520215" y="4614110"/>
              <a:ext cx="1058779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6201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07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9C1426F6-2033-8245-8A59-482E17CDCA07}"/>
                  </a:ext>
                </a:extLst>
              </p:cNvPr>
              <p:cNvSpPr/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9C1426F6-2033-8245-8A59-482E17CDC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2A4F178-60AF-4643-AB63-3F4602A709C4}"/>
              </a:ext>
            </a:extLst>
          </p:cNvPr>
          <p:cNvSpPr/>
          <p:nvPr/>
        </p:nvSpPr>
        <p:spPr>
          <a:xfrm>
            <a:off x="9926570" y="545479"/>
            <a:ext cx="917594" cy="22446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B899418-844C-CC4A-BED5-3C07F5BF8B71}"/>
              </a:ext>
            </a:extLst>
          </p:cNvPr>
          <p:cNvCxnSpPr>
            <a:cxnSpLocks/>
            <a:endCxn id="2" idx="6"/>
          </p:cNvCxnSpPr>
          <p:nvPr/>
        </p:nvCxnSpPr>
        <p:spPr>
          <a:xfrm flipH="1">
            <a:off x="10623591" y="2294491"/>
            <a:ext cx="829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693559B-D877-BB43-ACE4-0E5241AB812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0372544" y="1259453"/>
            <a:ext cx="0" cy="7775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B335BF0-8723-7942-8B59-466566C10160}"/>
                  </a:ext>
                </a:extLst>
              </p:cNvPr>
              <p:cNvSpPr/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B335BF0-8723-7942-8B59-466566C10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8A9B1E4A-98C0-514F-AFDE-3B2F3FB4A2CA}"/>
              </a:ext>
            </a:extLst>
          </p:cNvPr>
          <p:cNvSpPr/>
          <p:nvPr/>
        </p:nvSpPr>
        <p:spPr>
          <a:xfrm>
            <a:off x="11453428" y="2243606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FDFFEB-5A4B-B648-B204-EDD09AF066D9}"/>
              </a:ext>
            </a:extLst>
          </p:cNvPr>
          <p:cNvCxnSpPr>
            <a:cxnSpLocks/>
            <a:stCxn id="9" idx="6"/>
            <a:endCxn id="2" idx="2"/>
          </p:cNvCxnSpPr>
          <p:nvPr/>
        </p:nvCxnSpPr>
        <p:spPr>
          <a:xfrm flipV="1">
            <a:off x="9189493" y="2294491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AE2C2E40-54CC-514E-A4EB-665CC0711489}"/>
              </a:ext>
            </a:extLst>
          </p:cNvPr>
          <p:cNvSpPr/>
          <p:nvPr/>
        </p:nvSpPr>
        <p:spPr>
          <a:xfrm>
            <a:off x="9085559" y="2247505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62F9AD3-D6FF-F740-8F34-89622D394919}"/>
                  </a:ext>
                </a:extLst>
              </p:cNvPr>
              <p:cNvSpPr/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62F9AD3-D6FF-F740-8F34-89622D394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CA27442-3D71-E541-81CF-A331B88FACD9}"/>
                  </a:ext>
                </a:extLst>
              </p:cNvPr>
              <p:cNvSpPr/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CA27442-3D71-E541-81CF-A331B88FA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40D711D-4FF0-3F49-AE25-BC39E64E98C2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9189493" y="991249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4417B62C-283F-8F4B-884D-62C5515E46A3}"/>
              </a:ext>
            </a:extLst>
          </p:cNvPr>
          <p:cNvSpPr/>
          <p:nvPr/>
        </p:nvSpPr>
        <p:spPr>
          <a:xfrm>
            <a:off x="9085559" y="944263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E38F177-BC7B-CE45-8AF1-A6553ACFD5CC}"/>
                  </a:ext>
                </a:extLst>
              </p:cNvPr>
              <p:cNvSpPr/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E38F177-BC7B-CE45-8AF1-A6553ACFD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C2B610-B176-0742-ABF9-7D76B2A7CCC3}"/>
                  </a:ext>
                </a:extLst>
              </p:cNvPr>
              <p:cNvSpPr txBox="1"/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C2B610-B176-0742-ABF9-7D76B2A7C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2A4943-4BFD-434E-9D1F-EDF3974C8386}"/>
                  </a:ext>
                </a:extLst>
              </p:cNvPr>
              <p:cNvSpPr txBox="1"/>
              <p:nvPr/>
            </p:nvSpPr>
            <p:spPr>
              <a:xfrm>
                <a:off x="503180" y="3429000"/>
                <a:ext cx="5222712" cy="905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2A4943-4BFD-434E-9D1F-EDF3974C8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80" y="3429000"/>
                <a:ext cx="5222712" cy="905120"/>
              </a:xfrm>
              <a:prstGeom prst="rect">
                <a:avLst/>
              </a:prstGeom>
              <a:blipFill>
                <a:blip r:embed="rId8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5C8C21E-414F-2343-84B4-66E731BD3137}"/>
                  </a:ext>
                </a:extLst>
              </p:cNvPr>
              <p:cNvSpPr/>
              <p:nvPr/>
            </p:nvSpPr>
            <p:spPr>
              <a:xfrm>
                <a:off x="503180" y="3081100"/>
                <a:ext cx="1551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5C8C21E-414F-2343-84B4-66E731BD3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80" y="3081100"/>
                <a:ext cx="155125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EAADDC-22F6-4C43-843F-7647F02B2AFD}"/>
                  </a:ext>
                </a:extLst>
              </p:cNvPr>
              <p:cNvSpPr txBox="1"/>
              <p:nvPr/>
            </p:nvSpPr>
            <p:spPr>
              <a:xfrm>
                <a:off x="1487985" y="4383984"/>
                <a:ext cx="560037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nary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l-GR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EAADDC-22F6-4C43-843F-7647F02B2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985" y="4383984"/>
                <a:ext cx="5600379" cy="871264"/>
              </a:xfrm>
              <a:prstGeom prst="rect">
                <a:avLst/>
              </a:prstGeom>
              <a:blipFill>
                <a:blip r:embed="rId10"/>
                <a:stretch>
                  <a:fillRect l="-7919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4F6EAD-57D0-BB41-B66E-F19245E61F35}"/>
                  </a:ext>
                </a:extLst>
              </p:cNvPr>
              <p:cNvSpPr/>
              <p:nvPr/>
            </p:nvSpPr>
            <p:spPr>
              <a:xfrm>
                <a:off x="2070504" y="1819518"/>
                <a:ext cx="2735941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4F6EAD-57D0-BB41-B66E-F19245E61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04" y="1819518"/>
                <a:ext cx="2735941" cy="871264"/>
              </a:xfrm>
              <a:prstGeom prst="rect">
                <a:avLst/>
              </a:prstGeom>
              <a:blipFill>
                <a:blip r:embed="rId11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156C8F-45FF-5946-A1CF-30E6BBA79C3F}"/>
                  </a:ext>
                </a:extLst>
              </p:cNvPr>
              <p:cNvSpPr txBox="1"/>
              <p:nvPr/>
            </p:nvSpPr>
            <p:spPr>
              <a:xfrm>
                <a:off x="1939204" y="761346"/>
                <a:ext cx="2751394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156C8F-45FF-5946-A1CF-30E6BBA79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204" y="761346"/>
                <a:ext cx="2751394" cy="4598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C183BDE-7C5B-3643-A5B8-936574F080A6}"/>
                  </a:ext>
                </a:extLst>
              </p:cNvPr>
              <p:cNvSpPr/>
              <p:nvPr/>
            </p:nvSpPr>
            <p:spPr>
              <a:xfrm>
                <a:off x="286307" y="366629"/>
                <a:ext cx="1643014" cy="1273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ko-KR" altLang="en-US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C183BDE-7C5B-3643-A5B8-936574F08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07" y="366629"/>
                <a:ext cx="1643014" cy="1273938"/>
              </a:xfrm>
              <a:prstGeom prst="rect">
                <a:avLst/>
              </a:prstGeom>
              <a:blipFill>
                <a:blip r:embed="rId1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0A5E4A-E1EF-A047-BAB1-355A51D12ECB}"/>
                  </a:ext>
                </a:extLst>
              </p:cNvPr>
              <p:cNvSpPr txBox="1"/>
              <p:nvPr/>
            </p:nvSpPr>
            <p:spPr>
              <a:xfrm>
                <a:off x="6128776" y="714360"/>
                <a:ext cx="2760691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0A5E4A-E1EF-A047-BAB1-355A51D12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776" y="714360"/>
                <a:ext cx="2760691" cy="4598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BB43156-464A-A147-A563-C70BB3AF640E}"/>
                  </a:ext>
                </a:extLst>
              </p:cNvPr>
              <p:cNvSpPr/>
              <p:nvPr/>
            </p:nvSpPr>
            <p:spPr>
              <a:xfrm>
                <a:off x="4571885" y="421401"/>
                <a:ext cx="1659044" cy="12913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ko-KR" altLang="en-US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BB43156-464A-A147-A563-C70BB3AF6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885" y="421401"/>
                <a:ext cx="1659044" cy="1291379"/>
              </a:xfrm>
              <a:prstGeom prst="rect">
                <a:avLst/>
              </a:prstGeom>
              <a:blipFill>
                <a:blip r:embed="rId15"/>
                <a:stretch>
                  <a:fillRect b="-2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84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0C8F05-45DE-134A-BE12-5122C6CE2627}"/>
              </a:ext>
            </a:extLst>
          </p:cNvPr>
          <p:cNvSpPr txBox="1"/>
          <p:nvPr/>
        </p:nvSpPr>
        <p:spPr>
          <a:xfrm>
            <a:off x="431543" y="42309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 Algorithm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B2D0E91-7C37-0A4B-B6C9-DDC43A320F26}"/>
                  </a:ext>
                </a:extLst>
              </p:cNvPr>
              <p:cNvSpPr/>
              <p:nvPr/>
            </p:nvSpPr>
            <p:spPr>
              <a:xfrm>
                <a:off x="287239" y="1433390"/>
                <a:ext cx="5222712" cy="905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B2D0E91-7C37-0A4B-B6C9-DDC43A320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39" y="1433390"/>
                <a:ext cx="5222712" cy="905120"/>
              </a:xfrm>
              <a:prstGeom prst="rect">
                <a:avLst/>
              </a:prstGeom>
              <a:blipFill>
                <a:blip r:embed="rId2"/>
                <a:stretch>
                  <a:fillRect t="-90278" b="-140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78070F2-4720-574D-BE08-3CB67A0777DE}"/>
                  </a:ext>
                </a:extLst>
              </p:cNvPr>
              <p:cNvSpPr/>
              <p:nvPr/>
            </p:nvSpPr>
            <p:spPr>
              <a:xfrm>
                <a:off x="6463181" y="76979"/>
                <a:ext cx="4205254" cy="905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78070F2-4720-574D-BE08-3CB67A077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181" y="76979"/>
                <a:ext cx="4205254" cy="905120"/>
              </a:xfrm>
              <a:prstGeom prst="rect">
                <a:avLst/>
              </a:prstGeom>
              <a:blipFill>
                <a:blip r:embed="rId3"/>
                <a:stretch>
                  <a:fillRect t="-88889" b="-14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946BE79-77EC-C04A-AF68-0F698EBDEB5D}"/>
                  </a:ext>
                </a:extLst>
              </p:cNvPr>
              <p:cNvSpPr/>
              <p:nvPr/>
            </p:nvSpPr>
            <p:spPr>
              <a:xfrm>
                <a:off x="6463181" y="1173855"/>
                <a:ext cx="4611070" cy="905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946BE79-77EC-C04A-AF68-0F698EBDE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181" y="1173855"/>
                <a:ext cx="4611070" cy="905120"/>
              </a:xfrm>
              <a:prstGeom prst="rect">
                <a:avLst/>
              </a:prstGeom>
              <a:blipFill>
                <a:blip r:embed="rId4"/>
                <a:stretch>
                  <a:fillRect t="-89041" b="-138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070D92-B051-994B-837A-2AA7504E1D8E}"/>
                  </a:ext>
                </a:extLst>
              </p:cNvPr>
              <p:cNvSpPr txBox="1"/>
              <p:nvPr/>
            </p:nvSpPr>
            <p:spPr>
              <a:xfrm>
                <a:off x="1383655" y="3262606"/>
                <a:ext cx="23696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070D92-B051-994B-837A-2AA7504E1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655" y="3262606"/>
                <a:ext cx="236962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41AA675-FD0C-EF4B-9EFD-FEE47F9738B3}"/>
                  </a:ext>
                </a:extLst>
              </p:cNvPr>
              <p:cNvSpPr/>
              <p:nvPr/>
            </p:nvSpPr>
            <p:spPr>
              <a:xfrm>
                <a:off x="1250036" y="2341796"/>
                <a:ext cx="6767302" cy="905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41AA675-FD0C-EF4B-9EFD-FEE47F973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036" y="2341796"/>
                <a:ext cx="6767302" cy="905120"/>
              </a:xfrm>
              <a:prstGeom prst="rect">
                <a:avLst/>
              </a:prstGeom>
              <a:blipFill>
                <a:blip r:embed="rId6"/>
                <a:stretch>
                  <a:fillRect l="-4869" t="-89041" b="-138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1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DFA092-F6A7-4E43-BF6F-BC5BD11098BE}"/>
              </a:ext>
            </a:extLst>
          </p:cNvPr>
          <p:cNvSpPr txBox="1"/>
          <p:nvPr/>
        </p:nvSpPr>
        <p:spPr>
          <a:xfrm>
            <a:off x="431543" y="42309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 Algorithm</a:t>
            </a:r>
            <a:endParaRPr kumimoji="1"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6CEF10-E346-5D4E-9899-6FAD3C077C88}"/>
              </a:ext>
            </a:extLst>
          </p:cNvPr>
          <p:cNvSpPr/>
          <p:nvPr/>
        </p:nvSpPr>
        <p:spPr>
          <a:xfrm>
            <a:off x="413268" y="3429000"/>
            <a:ext cx="105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E-step : 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A756906-2A20-9B45-BB4D-72AF48D06AFE}"/>
                  </a:ext>
                </a:extLst>
              </p:cNvPr>
              <p:cNvSpPr/>
              <p:nvPr/>
            </p:nvSpPr>
            <p:spPr>
              <a:xfrm>
                <a:off x="431543" y="1095494"/>
                <a:ext cx="7523663" cy="905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A756906-2A20-9B45-BB4D-72AF48D06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3" y="1095494"/>
                <a:ext cx="7523663" cy="905120"/>
              </a:xfrm>
              <a:prstGeom prst="rect">
                <a:avLst/>
              </a:prstGeom>
              <a:blipFill>
                <a:blip r:embed="rId2"/>
                <a:stretch>
                  <a:fillRect t="-89041" b="-138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A675B7D-70DA-5642-A19D-8FF66BA0E8E3}"/>
                  </a:ext>
                </a:extLst>
              </p:cNvPr>
              <p:cNvSpPr/>
              <p:nvPr/>
            </p:nvSpPr>
            <p:spPr>
              <a:xfrm>
                <a:off x="1496878" y="2186873"/>
                <a:ext cx="2369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A675B7D-70DA-5642-A19D-8FF66BA0E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878" y="2186873"/>
                <a:ext cx="2369623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68F25-1BBF-1A43-A323-C564B59811F6}"/>
                  </a:ext>
                </a:extLst>
              </p:cNvPr>
              <p:cNvSpPr txBox="1"/>
              <p:nvPr/>
            </p:nvSpPr>
            <p:spPr>
              <a:xfrm>
                <a:off x="1828800" y="3429000"/>
                <a:ext cx="1588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68F25-1BBF-1A43-A323-C564B5981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429000"/>
                <a:ext cx="1588255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3BD677-6182-FD45-BD5F-FDBF60203986}"/>
                  </a:ext>
                </a:extLst>
              </p:cNvPr>
              <p:cNvSpPr txBox="1"/>
              <p:nvPr/>
            </p:nvSpPr>
            <p:spPr>
              <a:xfrm>
                <a:off x="5046718" y="3411174"/>
                <a:ext cx="253851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3BD677-6182-FD45-BD5F-FDBF60203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718" y="3411174"/>
                <a:ext cx="2538515" cy="404983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왼쪽 화살표[L] 7">
            <a:extLst>
              <a:ext uri="{FF2B5EF4-FFF2-40B4-BE49-F238E27FC236}">
                <a16:creationId xmlns:a16="http://schemas.microsoft.com/office/drawing/2014/main" id="{6046FFF1-82B1-8140-B1FD-B4EA739ACABE}"/>
              </a:ext>
            </a:extLst>
          </p:cNvPr>
          <p:cNvSpPr/>
          <p:nvPr/>
        </p:nvSpPr>
        <p:spPr>
          <a:xfrm rot="10800000">
            <a:off x="3847934" y="3543084"/>
            <a:ext cx="767905" cy="1411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88FB91-DFD4-6C41-853D-E8F28E90BB53}"/>
                  </a:ext>
                </a:extLst>
              </p:cNvPr>
              <p:cNvSpPr txBox="1"/>
              <p:nvPr/>
            </p:nvSpPr>
            <p:spPr>
              <a:xfrm>
                <a:off x="8016112" y="3411174"/>
                <a:ext cx="1668790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를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정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88FB91-DFD4-6C41-853D-E8F28E90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112" y="3411174"/>
                <a:ext cx="1668790" cy="374526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A1D45822-5023-434C-AE6C-63F19ED70D5C}"/>
              </a:ext>
            </a:extLst>
          </p:cNvPr>
          <p:cNvSpPr/>
          <p:nvPr/>
        </p:nvSpPr>
        <p:spPr>
          <a:xfrm>
            <a:off x="320294" y="5042052"/>
            <a:ext cx="1144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M-step : </a:t>
            </a:r>
            <a:endParaRPr kumimoji="1" lang="ko-KR" altLang="en-US" dirty="0"/>
          </a:p>
        </p:txBody>
      </p:sp>
      <p:sp>
        <p:nvSpPr>
          <p:cNvPr id="13" name="왼쪽 화살표[L] 12">
            <a:extLst>
              <a:ext uri="{FF2B5EF4-FFF2-40B4-BE49-F238E27FC236}">
                <a16:creationId xmlns:a16="http://schemas.microsoft.com/office/drawing/2014/main" id="{03285D53-489E-BD45-93E9-AABE4220884D}"/>
              </a:ext>
            </a:extLst>
          </p:cNvPr>
          <p:cNvSpPr/>
          <p:nvPr/>
        </p:nvSpPr>
        <p:spPr>
          <a:xfrm rot="18743905">
            <a:off x="3766783" y="4403641"/>
            <a:ext cx="1698112" cy="1020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622F74-EF5D-B143-9451-9071B9D8582B}"/>
                  </a:ext>
                </a:extLst>
              </p:cNvPr>
              <p:cNvSpPr txBox="1"/>
              <p:nvPr/>
            </p:nvSpPr>
            <p:spPr>
              <a:xfrm>
                <a:off x="5192519" y="4857387"/>
                <a:ext cx="5615576" cy="905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𝒐𝒍𝒅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622F74-EF5D-B143-9451-9071B9D85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19" y="4857387"/>
                <a:ext cx="5615576" cy="905120"/>
              </a:xfrm>
              <a:prstGeom prst="rect">
                <a:avLst/>
              </a:prstGeom>
              <a:blipFill>
                <a:blip r:embed="rId7"/>
                <a:stretch>
                  <a:fillRect t="-89041" b="-138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CDD94DC1-EF0A-2945-BB0C-0388EC79B7E8}"/>
                  </a:ext>
                </a:extLst>
              </p:cNvPr>
              <p:cNvSpPr/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CDD94DC1-EF0A-2945-BB0C-0388EC79B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A769A3FF-7010-594F-A812-6BED237F03AF}"/>
              </a:ext>
            </a:extLst>
          </p:cNvPr>
          <p:cNvSpPr/>
          <p:nvPr/>
        </p:nvSpPr>
        <p:spPr>
          <a:xfrm>
            <a:off x="9926570" y="545479"/>
            <a:ext cx="917594" cy="22446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46775B3-0857-844E-849F-B1E2D3C69887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10623591" y="2294491"/>
            <a:ext cx="829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8A9AE98-DBE2-4D40-A4D9-546A803450AB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0372544" y="1259453"/>
            <a:ext cx="0" cy="7775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3738B56-FE9B-5C4F-8041-C88795E22B69}"/>
                  </a:ext>
                </a:extLst>
              </p:cNvPr>
              <p:cNvSpPr/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3738B56-FE9B-5C4F-8041-C88795E22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타원 19">
            <a:extLst>
              <a:ext uri="{FF2B5EF4-FFF2-40B4-BE49-F238E27FC236}">
                <a16:creationId xmlns:a16="http://schemas.microsoft.com/office/drawing/2014/main" id="{797393B6-D088-514A-BD9C-2668DB8FED4F}"/>
              </a:ext>
            </a:extLst>
          </p:cNvPr>
          <p:cNvSpPr/>
          <p:nvPr/>
        </p:nvSpPr>
        <p:spPr>
          <a:xfrm>
            <a:off x="11453428" y="2243606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0494AF-C839-1B46-B12A-15DFE7D09B01}"/>
              </a:ext>
            </a:extLst>
          </p:cNvPr>
          <p:cNvCxnSpPr>
            <a:cxnSpLocks/>
            <a:stCxn id="22" idx="6"/>
            <a:endCxn id="15" idx="2"/>
          </p:cNvCxnSpPr>
          <p:nvPr/>
        </p:nvCxnSpPr>
        <p:spPr>
          <a:xfrm flipV="1">
            <a:off x="9189493" y="2294491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D1B7C055-1B97-F445-91C7-72CACF92FFC4}"/>
              </a:ext>
            </a:extLst>
          </p:cNvPr>
          <p:cNvSpPr/>
          <p:nvPr/>
        </p:nvSpPr>
        <p:spPr>
          <a:xfrm>
            <a:off x="9085559" y="2247505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2872B0E-992D-8044-825C-8E67D2816AC2}"/>
                  </a:ext>
                </a:extLst>
              </p:cNvPr>
              <p:cNvSpPr/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2872B0E-992D-8044-825C-8E67D2816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304A6C65-E24A-1A4E-A80F-FCE98D551BED}"/>
                  </a:ext>
                </a:extLst>
              </p:cNvPr>
              <p:cNvSpPr/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304A6C65-E24A-1A4E-A80F-FCE98D551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85E069E-5E65-B14F-BA32-4D1EBC29497E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9189493" y="991249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6FCDDA20-CF85-0044-8F22-DEA977E38546}"/>
              </a:ext>
            </a:extLst>
          </p:cNvPr>
          <p:cNvSpPr/>
          <p:nvPr/>
        </p:nvSpPr>
        <p:spPr>
          <a:xfrm>
            <a:off x="9085559" y="944263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DAC079B-AA61-754C-A82C-9B15F126E1E8}"/>
                  </a:ext>
                </a:extLst>
              </p:cNvPr>
              <p:cNvSpPr/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DAC079B-AA61-754C-A82C-9B15F126E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89209C-1E5E-2641-99D0-2E034DEA4894}"/>
                  </a:ext>
                </a:extLst>
              </p:cNvPr>
              <p:cNvSpPr txBox="1"/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89209C-1E5E-2641-99D0-2E034DEA4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E15258F-8C7E-BD4A-9F21-A2B533369251}"/>
                  </a:ext>
                </a:extLst>
              </p:cNvPr>
              <p:cNvSpPr/>
              <p:nvPr/>
            </p:nvSpPr>
            <p:spPr>
              <a:xfrm>
                <a:off x="1423875" y="5087750"/>
                <a:ext cx="2581797" cy="503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𝒏𝒆𝒘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E15258F-8C7E-BD4A-9F21-A2B533369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75" y="5087750"/>
                <a:ext cx="2581797" cy="5032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63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DFA092-F6A7-4E43-BF6F-BC5BD11098BE}"/>
              </a:ext>
            </a:extLst>
          </p:cNvPr>
          <p:cNvSpPr txBox="1"/>
          <p:nvPr/>
        </p:nvSpPr>
        <p:spPr>
          <a:xfrm>
            <a:off x="431543" y="42309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 Algorithm</a:t>
            </a:r>
            <a:endParaRPr kumimoji="1"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6CEF10-E346-5D4E-9899-6FAD3C077C88}"/>
              </a:ext>
            </a:extLst>
          </p:cNvPr>
          <p:cNvSpPr/>
          <p:nvPr/>
        </p:nvSpPr>
        <p:spPr>
          <a:xfrm>
            <a:off x="413268" y="3305202"/>
            <a:ext cx="105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E-step : 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A756906-2A20-9B45-BB4D-72AF48D06AFE}"/>
                  </a:ext>
                </a:extLst>
              </p:cNvPr>
              <p:cNvSpPr/>
              <p:nvPr/>
            </p:nvSpPr>
            <p:spPr>
              <a:xfrm>
                <a:off x="431543" y="1095494"/>
                <a:ext cx="8016361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A756906-2A20-9B45-BB4D-72AF48D06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3" y="1095494"/>
                <a:ext cx="8016361" cy="871264"/>
              </a:xfrm>
              <a:prstGeom prst="rect">
                <a:avLst/>
              </a:prstGeom>
              <a:blipFill>
                <a:blip r:embed="rId2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A675B7D-70DA-5642-A19D-8FF66BA0E8E3}"/>
                  </a:ext>
                </a:extLst>
              </p:cNvPr>
              <p:cNvSpPr/>
              <p:nvPr/>
            </p:nvSpPr>
            <p:spPr>
              <a:xfrm>
                <a:off x="1496878" y="2186873"/>
                <a:ext cx="2369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A675B7D-70DA-5642-A19D-8FF66BA0E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878" y="2186873"/>
                <a:ext cx="2369623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3BD677-6182-FD45-BD5F-FDBF60203986}"/>
                  </a:ext>
                </a:extLst>
              </p:cNvPr>
              <p:cNvSpPr txBox="1"/>
              <p:nvPr/>
            </p:nvSpPr>
            <p:spPr>
              <a:xfrm>
                <a:off x="1496878" y="3245228"/>
                <a:ext cx="5100051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3BD677-6182-FD45-BD5F-FDBF60203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878" y="3245228"/>
                <a:ext cx="5100051" cy="404983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A1D45822-5023-434C-AE6C-63F19ED70D5C}"/>
              </a:ext>
            </a:extLst>
          </p:cNvPr>
          <p:cNvSpPr/>
          <p:nvPr/>
        </p:nvSpPr>
        <p:spPr>
          <a:xfrm>
            <a:off x="320294" y="5042052"/>
            <a:ext cx="1144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M-step : 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622F74-EF5D-B143-9451-9071B9D8582B}"/>
                  </a:ext>
                </a:extLst>
              </p:cNvPr>
              <p:cNvSpPr txBox="1"/>
              <p:nvPr/>
            </p:nvSpPr>
            <p:spPr>
              <a:xfrm>
                <a:off x="1250036" y="5771163"/>
                <a:ext cx="4535857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622F74-EF5D-B143-9451-9071B9D85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036" y="5771163"/>
                <a:ext cx="4535857" cy="871264"/>
              </a:xfrm>
              <a:prstGeom prst="rect">
                <a:avLst/>
              </a:prstGeom>
              <a:blipFill>
                <a:blip r:embed="rId5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3834D57-4655-9540-A732-3A48DA280CF3}"/>
                  </a:ext>
                </a:extLst>
              </p:cNvPr>
              <p:cNvSpPr/>
              <p:nvPr/>
            </p:nvSpPr>
            <p:spPr>
              <a:xfrm>
                <a:off x="1389705" y="5067021"/>
                <a:ext cx="3023072" cy="523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𝒏𝒆𝒘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𝒐𝒍𝒅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3834D57-4655-9540-A732-3A48DA280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705" y="5067021"/>
                <a:ext cx="3023072" cy="523157"/>
              </a:xfrm>
              <a:prstGeom prst="rect">
                <a:avLst/>
              </a:prstGeom>
              <a:blipFill>
                <a:blip r:embed="rId6"/>
                <a:stretch>
                  <a:fillRect t="-2381"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440F57-4302-C047-B7B4-C345B6969126}"/>
                  </a:ext>
                </a:extLst>
              </p:cNvPr>
              <p:cNvSpPr txBox="1"/>
              <p:nvPr/>
            </p:nvSpPr>
            <p:spPr>
              <a:xfrm>
                <a:off x="7288109" y="3683636"/>
                <a:ext cx="4531177" cy="780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440F57-4302-C047-B7B4-C345B6969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09" y="3683636"/>
                <a:ext cx="4531177" cy="780727"/>
              </a:xfrm>
              <a:prstGeom prst="rect">
                <a:avLst/>
              </a:prstGeom>
              <a:blipFill>
                <a:blip r:embed="rId7"/>
                <a:stretch>
                  <a:fillRect t="-6349" b="-7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26DF81-870C-574C-9239-18ED71089D23}"/>
                  </a:ext>
                </a:extLst>
              </p:cNvPr>
              <p:cNvSpPr txBox="1"/>
              <p:nvPr/>
            </p:nvSpPr>
            <p:spPr>
              <a:xfrm>
                <a:off x="7374655" y="4935994"/>
                <a:ext cx="388093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R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26DF81-870C-574C-9239-18ED71089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55" y="4935994"/>
                <a:ext cx="3880934" cy="404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B755D79-201D-9D4F-A7A9-85404782CAE8}"/>
                  </a:ext>
                </a:extLst>
              </p:cNvPr>
              <p:cNvSpPr/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B755D79-201D-9D4F-A7A9-85404782C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42930FA-7D13-DE4B-9139-C5A25E63AC67}"/>
              </a:ext>
            </a:extLst>
          </p:cNvPr>
          <p:cNvSpPr/>
          <p:nvPr/>
        </p:nvSpPr>
        <p:spPr>
          <a:xfrm>
            <a:off x="9926570" y="545479"/>
            <a:ext cx="917594" cy="22446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D93447F-E746-AF48-9475-98195D3F0F58}"/>
              </a:ext>
            </a:extLst>
          </p:cNvPr>
          <p:cNvCxnSpPr>
            <a:cxnSpLocks/>
            <a:endCxn id="17" idx="6"/>
          </p:cNvCxnSpPr>
          <p:nvPr/>
        </p:nvCxnSpPr>
        <p:spPr>
          <a:xfrm flipH="1">
            <a:off x="10623591" y="2294491"/>
            <a:ext cx="829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17976F-639E-844F-A6D4-65F83C9E58A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0372544" y="1259453"/>
            <a:ext cx="0" cy="7775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C5A1199-82BE-E043-9123-91A9EA995A32}"/>
                  </a:ext>
                </a:extLst>
              </p:cNvPr>
              <p:cNvSpPr/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C5A1199-82BE-E043-9123-91A9EA995A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>
            <a:extLst>
              <a:ext uri="{FF2B5EF4-FFF2-40B4-BE49-F238E27FC236}">
                <a16:creationId xmlns:a16="http://schemas.microsoft.com/office/drawing/2014/main" id="{3A33D844-05A4-2B4B-9582-6565B75DB7D5}"/>
              </a:ext>
            </a:extLst>
          </p:cNvPr>
          <p:cNvSpPr/>
          <p:nvPr/>
        </p:nvSpPr>
        <p:spPr>
          <a:xfrm>
            <a:off x="11453428" y="2243606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9270AFA-B4BC-B14F-B78C-53B8A6D47784}"/>
              </a:ext>
            </a:extLst>
          </p:cNvPr>
          <p:cNvCxnSpPr>
            <a:cxnSpLocks/>
            <a:stCxn id="24" idx="6"/>
            <a:endCxn id="17" idx="2"/>
          </p:cNvCxnSpPr>
          <p:nvPr/>
        </p:nvCxnSpPr>
        <p:spPr>
          <a:xfrm flipV="1">
            <a:off x="9189493" y="2294491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3417931-BC16-3747-AC55-713C7B94354C}"/>
              </a:ext>
            </a:extLst>
          </p:cNvPr>
          <p:cNvSpPr/>
          <p:nvPr/>
        </p:nvSpPr>
        <p:spPr>
          <a:xfrm>
            <a:off x="9085559" y="2247505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8C0A989-CEC0-8142-AEB9-235CCFA21D7C}"/>
                  </a:ext>
                </a:extLst>
              </p:cNvPr>
              <p:cNvSpPr/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8C0A989-CEC0-8142-AEB9-235CCFA21D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7761838F-6D57-4D45-9ED8-F7F1F6C40E86}"/>
                  </a:ext>
                </a:extLst>
              </p:cNvPr>
              <p:cNvSpPr/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7761838F-6D57-4D45-9ED8-F7F1F6C40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8FD7868-C149-C045-9E0E-0B622E379C45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9189493" y="991249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E5BB27A1-ECEA-A048-A99C-F334BEC29A87}"/>
              </a:ext>
            </a:extLst>
          </p:cNvPr>
          <p:cNvSpPr/>
          <p:nvPr/>
        </p:nvSpPr>
        <p:spPr>
          <a:xfrm>
            <a:off x="9085559" y="944263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D38CE8E-3BE1-C640-B7D4-B44C7C9F574F}"/>
                  </a:ext>
                </a:extLst>
              </p:cNvPr>
              <p:cNvSpPr/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D38CE8E-3BE1-C640-B7D4-B44C7C9F5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E0C67E-CB1B-8446-8FD8-701DEC837A42}"/>
                  </a:ext>
                </a:extLst>
              </p:cNvPr>
              <p:cNvSpPr txBox="1"/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E0C67E-CB1B-8446-8FD8-701DEC837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37F646B-1E58-654C-89BE-27C204989E49}"/>
                  </a:ext>
                </a:extLst>
              </p:cNvPr>
              <p:cNvSpPr/>
              <p:nvPr/>
            </p:nvSpPr>
            <p:spPr>
              <a:xfrm>
                <a:off x="6033976" y="451004"/>
                <a:ext cx="1551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37F646B-1E58-654C-89BE-27C204989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976" y="451004"/>
                <a:ext cx="1551257" cy="369332"/>
              </a:xfrm>
              <a:prstGeom prst="rect">
                <a:avLst/>
              </a:prstGeom>
              <a:blipFill>
                <a:blip r:embed="rId15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ECC9AB-F5F6-3B40-8E67-E11E6D05894C}"/>
                  </a:ext>
                </a:extLst>
              </p:cNvPr>
              <p:cNvSpPr txBox="1"/>
              <p:nvPr/>
            </p:nvSpPr>
            <p:spPr>
              <a:xfrm>
                <a:off x="1496878" y="3839423"/>
                <a:ext cx="3889078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𝒐𝒍𝒅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ECC9AB-F5F6-3B40-8E67-E11E6D058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878" y="3839423"/>
                <a:ext cx="3889078" cy="871264"/>
              </a:xfrm>
              <a:prstGeom prst="rect">
                <a:avLst/>
              </a:prstGeom>
              <a:blipFill>
                <a:blip r:embed="rId16"/>
                <a:stretch>
                  <a:fillRect l="-18241"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68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634F7D-A9F0-4A43-9F09-B164710D7617}"/>
              </a:ext>
            </a:extLst>
          </p:cNvPr>
          <p:cNvSpPr/>
          <p:nvPr/>
        </p:nvSpPr>
        <p:spPr>
          <a:xfrm>
            <a:off x="256327" y="340713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혼합 모델에 적용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054088C-8553-BF46-ABE9-A21312A8B6AA}"/>
                  </a:ext>
                </a:extLst>
              </p:cNvPr>
              <p:cNvSpPr/>
              <p:nvPr/>
            </p:nvSpPr>
            <p:spPr>
              <a:xfrm>
                <a:off x="256327" y="1020480"/>
                <a:ext cx="1551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054088C-8553-BF46-ABE9-A21312A8B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27" y="1020480"/>
                <a:ext cx="1551257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9682CC-4293-9647-AD29-203763C39A20}"/>
                  </a:ext>
                </a:extLst>
              </p:cNvPr>
              <p:cNvSpPr txBox="1"/>
              <p:nvPr/>
            </p:nvSpPr>
            <p:spPr>
              <a:xfrm>
                <a:off x="5022671" y="2889094"/>
                <a:ext cx="3190232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l-GR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9682CC-4293-9647-AD29-203763C39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71" y="2889094"/>
                <a:ext cx="3190232" cy="404983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EB9C5E6-41E4-074A-A283-3A0D614C691D}"/>
                  </a:ext>
                </a:extLst>
              </p:cNvPr>
              <p:cNvSpPr/>
              <p:nvPr/>
            </p:nvSpPr>
            <p:spPr>
              <a:xfrm>
                <a:off x="256327" y="3348742"/>
                <a:ext cx="384259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EB9C5E6-41E4-074A-A283-3A0D614C6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27" y="3348742"/>
                <a:ext cx="3842590" cy="871264"/>
              </a:xfrm>
              <a:prstGeom prst="rect">
                <a:avLst/>
              </a:prstGeom>
              <a:blipFill>
                <a:blip r:embed="rId4"/>
                <a:stretch>
                  <a:fillRect t="-97059" b="-15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E367AF1-1E8B-C84E-9D1E-0A0DEC195DC9}"/>
                  </a:ext>
                </a:extLst>
              </p:cNvPr>
              <p:cNvSpPr/>
              <p:nvPr/>
            </p:nvSpPr>
            <p:spPr>
              <a:xfrm>
                <a:off x="1120181" y="5425712"/>
                <a:ext cx="2334678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E367AF1-1E8B-C84E-9D1E-0A0DEC195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181" y="5425712"/>
                <a:ext cx="2334678" cy="871264"/>
              </a:xfrm>
              <a:prstGeom prst="rect">
                <a:avLst/>
              </a:prstGeom>
              <a:blipFill>
                <a:blip r:embed="rId5"/>
                <a:stretch>
                  <a:fillRect l="-20541"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5B921B0-F18D-2545-B9F2-7EFE960EC5C8}"/>
                  </a:ext>
                </a:extLst>
              </p:cNvPr>
              <p:cNvSpPr/>
              <p:nvPr/>
            </p:nvSpPr>
            <p:spPr>
              <a:xfrm>
                <a:off x="1134987" y="4387227"/>
                <a:ext cx="2086597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5B921B0-F18D-2545-B9F2-7EFE960EC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987" y="4387227"/>
                <a:ext cx="2086597" cy="871264"/>
              </a:xfrm>
              <a:prstGeom prst="rect">
                <a:avLst/>
              </a:prstGeom>
              <a:blipFill>
                <a:blip r:embed="rId6"/>
                <a:stretch>
                  <a:fillRect l="-22892"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EFB405-3796-B644-8653-DF406C5DA5C1}"/>
                  </a:ext>
                </a:extLst>
              </p:cNvPr>
              <p:cNvSpPr txBox="1"/>
              <p:nvPr/>
            </p:nvSpPr>
            <p:spPr>
              <a:xfrm>
                <a:off x="5022671" y="4296146"/>
                <a:ext cx="1678986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EFB405-3796-B644-8653-DF406C5DA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71" y="4296146"/>
                <a:ext cx="1678986" cy="404983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AE6BFC-3737-2D4F-BDC8-26F3DBF908C7}"/>
                  </a:ext>
                </a:extLst>
              </p:cNvPr>
              <p:cNvSpPr txBox="1"/>
              <p:nvPr/>
            </p:nvSpPr>
            <p:spPr>
              <a:xfrm>
                <a:off x="4990315" y="3592620"/>
                <a:ext cx="3043461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AE6BFC-3737-2D4F-BDC8-26F3DBF90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315" y="3592620"/>
                <a:ext cx="3043461" cy="404983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270D21D-1BE8-3540-9077-89CD21DE44B0}"/>
                  </a:ext>
                </a:extLst>
              </p:cNvPr>
              <p:cNvSpPr/>
              <p:nvPr/>
            </p:nvSpPr>
            <p:spPr>
              <a:xfrm>
                <a:off x="199977" y="1659995"/>
                <a:ext cx="8016361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270D21D-1BE8-3540-9077-89CD21DE44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77" y="1659995"/>
                <a:ext cx="8016361" cy="871264"/>
              </a:xfrm>
              <a:prstGeom prst="rect">
                <a:avLst/>
              </a:prstGeom>
              <a:blipFill>
                <a:blip r:embed="rId9"/>
                <a:stretch>
                  <a:fillRect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E1AB4C4A-1F44-D648-8615-339283A34504}"/>
                  </a:ext>
                </a:extLst>
              </p:cNvPr>
              <p:cNvSpPr/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E1AB4C4A-1F44-D648-8615-339283A34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B2D37C7-7851-904A-A94A-F745FBBFBBE8}"/>
              </a:ext>
            </a:extLst>
          </p:cNvPr>
          <p:cNvSpPr/>
          <p:nvPr/>
        </p:nvSpPr>
        <p:spPr>
          <a:xfrm>
            <a:off x="9926570" y="545479"/>
            <a:ext cx="917594" cy="22446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55B4FF5-C9C5-DC41-8432-24AA7EAA2FD5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10623591" y="2294491"/>
            <a:ext cx="829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C903475-8EF6-DD4E-8875-12D42FF116C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0372544" y="1259453"/>
            <a:ext cx="0" cy="7775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5F61EA9-F3C9-AE4C-8855-D7BB3076DC4D}"/>
                  </a:ext>
                </a:extLst>
              </p:cNvPr>
              <p:cNvSpPr/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5F61EA9-F3C9-AE4C-8855-D7BB3076DC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>
            <a:extLst>
              <a:ext uri="{FF2B5EF4-FFF2-40B4-BE49-F238E27FC236}">
                <a16:creationId xmlns:a16="http://schemas.microsoft.com/office/drawing/2014/main" id="{340B8A88-F45A-9041-8CC9-D0F01520F41E}"/>
              </a:ext>
            </a:extLst>
          </p:cNvPr>
          <p:cNvSpPr/>
          <p:nvPr/>
        </p:nvSpPr>
        <p:spPr>
          <a:xfrm>
            <a:off x="11453428" y="2243606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2E9E007-58C4-B745-AC9F-FD463829EF67}"/>
              </a:ext>
            </a:extLst>
          </p:cNvPr>
          <p:cNvCxnSpPr>
            <a:cxnSpLocks/>
            <a:stCxn id="25" idx="6"/>
            <a:endCxn id="18" idx="2"/>
          </p:cNvCxnSpPr>
          <p:nvPr/>
        </p:nvCxnSpPr>
        <p:spPr>
          <a:xfrm flipV="1">
            <a:off x="9189493" y="2294491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2E5837-1789-DD42-9B8C-172DAB3D45D6}"/>
              </a:ext>
            </a:extLst>
          </p:cNvPr>
          <p:cNvSpPr/>
          <p:nvPr/>
        </p:nvSpPr>
        <p:spPr>
          <a:xfrm>
            <a:off x="9085559" y="2247505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A9B975E-B317-8D4D-8410-93B34B7CD590}"/>
                  </a:ext>
                </a:extLst>
              </p:cNvPr>
              <p:cNvSpPr/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A9B975E-B317-8D4D-8410-93B34B7CD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7D4B0D1-D23E-4544-BFFA-07B828CF1311}"/>
                  </a:ext>
                </a:extLst>
              </p:cNvPr>
              <p:cNvSpPr/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7D4B0D1-D23E-4544-BFFA-07B828CF1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13BAD1C-5449-A246-9BDA-AA2C3ECD4895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9189493" y="991249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DCDBBD7-71B5-FB41-8C82-5AB7576E94C5}"/>
              </a:ext>
            </a:extLst>
          </p:cNvPr>
          <p:cNvSpPr/>
          <p:nvPr/>
        </p:nvSpPr>
        <p:spPr>
          <a:xfrm>
            <a:off x="9085559" y="944263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CBCD635-E21C-1F44-B355-432015B2FDBF}"/>
                  </a:ext>
                </a:extLst>
              </p:cNvPr>
              <p:cNvSpPr/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CBCD635-E21C-1F44-B355-432015B2F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BC0B34-0E53-1E45-A635-BA6F3B272C95}"/>
                  </a:ext>
                </a:extLst>
              </p:cNvPr>
              <p:cNvSpPr txBox="1"/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BC0B34-0E53-1E45-A635-BA6F3B272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5D609E-A3E7-6E45-977A-DA0576A12ED5}"/>
                  </a:ext>
                </a:extLst>
              </p:cNvPr>
              <p:cNvSpPr txBox="1"/>
              <p:nvPr/>
            </p:nvSpPr>
            <p:spPr>
              <a:xfrm>
                <a:off x="4021643" y="4851125"/>
                <a:ext cx="5517985" cy="780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5D609E-A3E7-6E45-977A-DA0576A12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43" y="4851125"/>
                <a:ext cx="5517985" cy="780727"/>
              </a:xfrm>
              <a:prstGeom prst="rect">
                <a:avLst/>
              </a:prstGeom>
              <a:blipFill>
                <a:blip r:embed="rId16"/>
                <a:stretch>
                  <a:fillRect t="-6452" b="-7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9FFC8FE-CF44-FA47-A569-3DF58A581760}"/>
                  </a:ext>
                </a:extLst>
              </p:cNvPr>
              <p:cNvSpPr/>
              <p:nvPr/>
            </p:nvSpPr>
            <p:spPr>
              <a:xfrm>
                <a:off x="6335174" y="5725816"/>
                <a:ext cx="2562625" cy="746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l-GR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9FFC8FE-CF44-FA47-A569-3DF58A5817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174" y="5725816"/>
                <a:ext cx="2562625" cy="746679"/>
              </a:xfrm>
              <a:prstGeom prst="rect">
                <a:avLst/>
              </a:prstGeom>
              <a:blipFill>
                <a:blip r:embed="rId17"/>
                <a:stretch>
                  <a:fillRect t="-10000" b="-7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B3220B-1CED-E74D-8424-BAD65ABEA1FA}"/>
                  </a:ext>
                </a:extLst>
              </p:cNvPr>
              <p:cNvSpPr txBox="1"/>
              <p:nvPr/>
            </p:nvSpPr>
            <p:spPr>
              <a:xfrm>
                <a:off x="6797001" y="4063005"/>
                <a:ext cx="1252073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ko-KR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B3220B-1CED-E74D-8424-BAD65ABEA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01" y="4063005"/>
                <a:ext cx="1252073" cy="871264"/>
              </a:xfrm>
              <a:prstGeom prst="rect">
                <a:avLst/>
              </a:prstGeom>
              <a:blipFill>
                <a:blip r:embed="rId18"/>
                <a:stretch>
                  <a:fillRect l="-57000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46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634F7D-A9F0-4A43-9F09-B164710D7617}"/>
              </a:ext>
            </a:extLst>
          </p:cNvPr>
          <p:cNvSpPr/>
          <p:nvPr/>
        </p:nvSpPr>
        <p:spPr>
          <a:xfrm>
            <a:off x="256327" y="340713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혼합 모델에 적용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054088C-8553-BF46-ABE9-A21312A8B6AA}"/>
                  </a:ext>
                </a:extLst>
              </p:cNvPr>
              <p:cNvSpPr/>
              <p:nvPr/>
            </p:nvSpPr>
            <p:spPr>
              <a:xfrm>
                <a:off x="256327" y="1020480"/>
                <a:ext cx="1551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054088C-8553-BF46-ABE9-A21312A8B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27" y="1020480"/>
                <a:ext cx="1551257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270D21D-1BE8-3540-9077-89CD21DE44B0}"/>
                  </a:ext>
                </a:extLst>
              </p:cNvPr>
              <p:cNvSpPr/>
              <p:nvPr/>
            </p:nvSpPr>
            <p:spPr>
              <a:xfrm>
                <a:off x="199977" y="1659995"/>
                <a:ext cx="8016361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270D21D-1BE8-3540-9077-89CD21DE44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77" y="1659995"/>
                <a:ext cx="8016361" cy="871264"/>
              </a:xfrm>
              <a:prstGeom prst="rect">
                <a:avLst/>
              </a:prstGeom>
              <a:blipFill>
                <a:blip r:embed="rId3"/>
                <a:stretch>
                  <a:fillRect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E1AB4C4A-1F44-D648-8615-339283A34504}"/>
                  </a:ext>
                </a:extLst>
              </p:cNvPr>
              <p:cNvSpPr/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E1AB4C4A-1F44-D648-8615-339283A34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496" y="2036954"/>
                <a:ext cx="502095" cy="5150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B2D37C7-7851-904A-A94A-F745FBBFBBE8}"/>
              </a:ext>
            </a:extLst>
          </p:cNvPr>
          <p:cNvSpPr/>
          <p:nvPr/>
        </p:nvSpPr>
        <p:spPr>
          <a:xfrm>
            <a:off x="9926570" y="545479"/>
            <a:ext cx="917594" cy="22446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55B4FF5-C9C5-DC41-8432-24AA7EAA2FD5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10623591" y="2294491"/>
            <a:ext cx="829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C903475-8EF6-DD4E-8875-12D42FF116C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0372544" y="1259453"/>
            <a:ext cx="0" cy="7775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5F61EA9-F3C9-AE4C-8855-D7BB3076DC4D}"/>
                  </a:ext>
                </a:extLst>
              </p:cNvPr>
              <p:cNvSpPr/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5F61EA9-F3C9-AE4C-8855-D7BB3076DC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018" y="2444849"/>
                <a:ext cx="4411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>
            <a:extLst>
              <a:ext uri="{FF2B5EF4-FFF2-40B4-BE49-F238E27FC236}">
                <a16:creationId xmlns:a16="http://schemas.microsoft.com/office/drawing/2014/main" id="{340B8A88-F45A-9041-8CC9-D0F01520F41E}"/>
              </a:ext>
            </a:extLst>
          </p:cNvPr>
          <p:cNvSpPr/>
          <p:nvPr/>
        </p:nvSpPr>
        <p:spPr>
          <a:xfrm>
            <a:off x="11453428" y="2243606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2E9E007-58C4-B745-AC9F-FD463829EF67}"/>
              </a:ext>
            </a:extLst>
          </p:cNvPr>
          <p:cNvCxnSpPr>
            <a:cxnSpLocks/>
            <a:stCxn id="25" idx="6"/>
            <a:endCxn id="18" idx="2"/>
          </p:cNvCxnSpPr>
          <p:nvPr/>
        </p:nvCxnSpPr>
        <p:spPr>
          <a:xfrm flipV="1">
            <a:off x="9189493" y="2294491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2E5837-1789-DD42-9B8C-172DAB3D45D6}"/>
              </a:ext>
            </a:extLst>
          </p:cNvPr>
          <p:cNvSpPr/>
          <p:nvPr/>
        </p:nvSpPr>
        <p:spPr>
          <a:xfrm>
            <a:off x="9085559" y="2247505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A9B975E-B317-8D4D-8410-93B34B7CD590}"/>
                  </a:ext>
                </a:extLst>
              </p:cNvPr>
              <p:cNvSpPr/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A9B975E-B317-8D4D-8410-93B34B7CD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144" y="1878173"/>
                <a:ext cx="362978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7D4B0D1-D23E-4544-BFFA-07B828CF1311}"/>
                  </a:ext>
                </a:extLst>
              </p:cNvPr>
              <p:cNvSpPr/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7D4B0D1-D23E-4544-BFFA-07B828CF1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299" y="749470"/>
                <a:ext cx="476448" cy="5150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13BAD1C-5449-A246-9BDA-AA2C3ECD4895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9189493" y="991249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DCDBBD7-71B5-FB41-8C82-5AB7576E94C5}"/>
              </a:ext>
            </a:extLst>
          </p:cNvPr>
          <p:cNvSpPr/>
          <p:nvPr/>
        </p:nvSpPr>
        <p:spPr>
          <a:xfrm>
            <a:off x="9085559" y="944263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CBCD635-E21C-1F44-B355-432015B2FDBF}"/>
                  </a:ext>
                </a:extLst>
              </p:cNvPr>
              <p:cNvSpPr/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CBCD635-E21C-1F44-B355-432015B2F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414" y="1914663"/>
                <a:ext cx="4138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BC0B34-0E53-1E45-A635-BA6F3B272C95}"/>
                  </a:ext>
                </a:extLst>
              </p:cNvPr>
              <p:cNvSpPr txBox="1"/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BC0B34-0E53-1E45-A635-BA6F3B272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436" y="524047"/>
                <a:ext cx="4251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13A8B3-BC42-0B4F-8BEE-B59A35E5BFC7}"/>
                  </a:ext>
                </a:extLst>
              </p:cNvPr>
              <p:cNvSpPr txBox="1"/>
              <p:nvPr/>
            </p:nvSpPr>
            <p:spPr>
              <a:xfrm>
                <a:off x="4863902" y="3383436"/>
                <a:ext cx="5062668" cy="806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l-GR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p>
                                  </m:sSub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13A8B3-BC42-0B4F-8BEE-B59A35E5B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902" y="3383436"/>
                <a:ext cx="5062668" cy="806439"/>
              </a:xfrm>
              <a:prstGeom prst="rect">
                <a:avLst/>
              </a:prstGeom>
              <a:blipFill>
                <a:blip r:embed="rId10"/>
                <a:stretch>
                  <a:fillRect t="-1538" b="-7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4D3F31AE-9E76-6843-BE17-73AFE2C5A9D1}"/>
              </a:ext>
            </a:extLst>
          </p:cNvPr>
          <p:cNvSpPr/>
          <p:nvPr/>
        </p:nvSpPr>
        <p:spPr>
          <a:xfrm>
            <a:off x="367148" y="3617673"/>
            <a:ext cx="105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E-step : </a:t>
            </a:r>
            <a:endParaRPr kumimoji="1"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C976EE7-CAD5-EF43-A93D-18D266327A12}"/>
              </a:ext>
            </a:extLst>
          </p:cNvPr>
          <p:cNvSpPr/>
          <p:nvPr/>
        </p:nvSpPr>
        <p:spPr>
          <a:xfrm>
            <a:off x="320294" y="5042052"/>
            <a:ext cx="1144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M-step : 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E03244-B34D-1347-820C-BCC2A996CFBB}"/>
                  </a:ext>
                </a:extLst>
              </p:cNvPr>
              <p:cNvSpPr txBox="1"/>
              <p:nvPr/>
            </p:nvSpPr>
            <p:spPr>
              <a:xfrm>
                <a:off x="4910028" y="4791086"/>
                <a:ext cx="4745466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l-GR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E03244-B34D-1347-820C-BCC2A996C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028" y="4791086"/>
                <a:ext cx="4745466" cy="871264"/>
              </a:xfrm>
              <a:prstGeom prst="rect">
                <a:avLst/>
              </a:prstGeom>
              <a:blipFill>
                <a:blip r:embed="rId11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AE14907-B68D-A441-9691-5FCDCE961889}"/>
                  </a:ext>
                </a:extLst>
              </p:cNvPr>
              <p:cNvSpPr/>
              <p:nvPr/>
            </p:nvSpPr>
            <p:spPr>
              <a:xfrm>
                <a:off x="1389705" y="5067021"/>
                <a:ext cx="3023072" cy="523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𝒏𝒆𝒘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𝒐𝒍𝒅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AE14907-B68D-A441-9691-5FCDCE961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705" y="5067021"/>
                <a:ext cx="3023072" cy="523157"/>
              </a:xfrm>
              <a:prstGeom prst="rect">
                <a:avLst/>
              </a:prstGeom>
              <a:blipFill>
                <a:blip r:embed="rId12"/>
                <a:stretch>
                  <a:fillRect t="-2381"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437BD5B-D282-734C-9E8F-4AD4FA130DFC}"/>
                  </a:ext>
                </a:extLst>
              </p:cNvPr>
              <p:cNvSpPr/>
              <p:nvPr/>
            </p:nvSpPr>
            <p:spPr>
              <a:xfrm>
                <a:off x="1417415" y="3617673"/>
                <a:ext cx="15882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ko-K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437BD5B-D282-734C-9E8F-4AD4FA130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415" y="3617673"/>
                <a:ext cx="1588255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70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76149AC-9872-FA47-997A-566BCA7E9473}"/>
              </a:ext>
            </a:extLst>
          </p:cNvPr>
          <p:cNvSpPr/>
          <p:nvPr/>
        </p:nvSpPr>
        <p:spPr>
          <a:xfrm>
            <a:off x="256327" y="340713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혼합 모델에 적용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5406FE-1A60-C448-B22B-F1176ADA1D1C}"/>
              </a:ext>
            </a:extLst>
          </p:cNvPr>
          <p:cNvSpPr/>
          <p:nvPr/>
        </p:nvSpPr>
        <p:spPr>
          <a:xfrm>
            <a:off x="256327" y="1577635"/>
            <a:ext cx="1144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M-step : 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12C794-DB8D-0641-9F5D-4222A075B4A0}"/>
                  </a:ext>
                </a:extLst>
              </p:cNvPr>
              <p:cNvSpPr txBox="1"/>
              <p:nvPr/>
            </p:nvSpPr>
            <p:spPr>
              <a:xfrm>
                <a:off x="244849" y="2691829"/>
                <a:ext cx="10316670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l-GR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l-GR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12C794-DB8D-0641-9F5D-4222A075B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49" y="2691829"/>
                <a:ext cx="10316670" cy="871264"/>
              </a:xfrm>
              <a:prstGeom prst="rect">
                <a:avLst/>
              </a:prstGeom>
              <a:blipFill>
                <a:blip r:embed="rId2"/>
                <a:stretch>
                  <a:fillRect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19D804D-6BBE-A64D-85AA-D8F34A3572B9}"/>
                  </a:ext>
                </a:extLst>
              </p:cNvPr>
              <p:cNvSpPr/>
              <p:nvPr/>
            </p:nvSpPr>
            <p:spPr>
              <a:xfrm>
                <a:off x="1325738" y="1602604"/>
                <a:ext cx="3023072" cy="523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𝒏𝒆𝒘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𝒐𝒍𝒅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19D804D-6BBE-A64D-85AA-D8F34A357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738" y="1602604"/>
                <a:ext cx="3023072" cy="523157"/>
              </a:xfrm>
              <a:prstGeom prst="rect">
                <a:avLst/>
              </a:prstGeom>
              <a:blipFill>
                <a:blip r:embed="rId3"/>
                <a:stretch>
                  <a:fillRect t="-2381"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9BBBC2-6528-8247-89C0-82BA379640EC}"/>
                  </a:ext>
                </a:extLst>
              </p:cNvPr>
              <p:cNvSpPr txBox="1"/>
              <p:nvPr/>
            </p:nvSpPr>
            <p:spPr>
              <a:xfrm>
                <a:off x="5403184" y="1511335"/>
                <a:ext cx="1252073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9BBBC2-6528-8247-89C0-82BA37964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184" y="1511335"/>
                <a:ext cx="1252073" cy="871264"/>
              </a:xfrm>
              <a:prstGeom prst="rect">
                <a:avLst/>
              </a:prstGeom>
              <a:blipFill>
                <a:blip r:embed="rId4"/>
                <a:stretch>
                  <a:fillRect l="-56000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BD4FAD6-4308-FC47-9A72-939CF5F3B567}"/>
                  </a:ext>
                </a:extLst>
              </p:cNvPr>
              <p:cNvSpPr/>
              <p:nvPr/>
            </p:nvSpPr>
            <p:spPr>
              <a:xfrm>
                <a:off x="533388" y="4176459"/>
                <a:ext cx="9368334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l-GR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l-GR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  <m:r>
                            <m:rPr>
                              <m:nor/>
                            </m:rPr>
                            <a:rPr kumimoji="1" lang="en-US" altLang="ko-KR" dirty="0"/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BD4FAD6-4308-FC47-9A72-939CF5F3B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88" y="4176459"/>
                <a:ext cx="9368334" cy="871264"/>
              </a:xfrm>
              <a:prstGeom prst="rect">
                <a:avLst/>
              </a:prstGeom>
              <a:blipFill>
                <a:blip r:embed="rId5"/>
                <a:stretch>
                  <a:fillRect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27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10211</TotalTime>
  <Words>751</Words>
  <Application>Microsoft Macintosh PowerPoint</Application>
  <PresentationFormat>와이드스크린</PresentationFormat>
  <Paragraphs>191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heeyong</dc:creator>
  <cp:lastModifiedBy>kang heeyong</cp:lastModifiedBy>
  <cp:revision>42</cp:revision>
  <dcterms:created xsi:type="dcterms:W3CDTF">2019-10-02T08:04:42Z</dcterms:created>
  <dcterms:modified xsi:type="dcterms:W3CDTF">2019-10-09T10:32:01Z</dcterms:modified>
</cp:coreProperties>
</file>