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8" r:id="rId3"/>
    <p:sldId id="290" r:id="rId4"/>
    <p:sldId id="291" r:id="rId5"/>
    <p:sldId id="309" r:id="rId6"/>
    <p:sldId id="292" r:id="rId7"/>
    <p:sldId id="293" r:id="rId8"/>
    <p:sldId id="294" r:id="rId9"/>
    <p:sldId id="295" r:id="rId10"/>
    <p:sldId id="296" r:id="rId11"/>
    <p:sldId id="278" r:id="rId12"/>
    <p:sldId id="297" r:id="rId13"/>
    <p:sldId id="298" r:id="rId14"/>
    <p:sldId id="299" r:id="rId15"/>
    <p:sldId id="281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283" r:id="rId25"/>
    <p:sldId id="308" r:id="rId26"/>
    <p:sldId id="289" r:id="rId27"/>
    <p:sldId id="257" r:id="rId28"/>
    <p:sldId id="268" r:id="rId29"/>
    <p:sldId id="258" r:id="rId30"/>
    <p:sldId id="264" r:id="rId31"/>
    <p:sldId id="273" r:id="rId32"/>
    <p:sldId id="287" r:id="rId33"/>
    <p:sldId id="274" r:id="rId34"/>
    <p:sldId id="275" r:id="rId35"/>
    <p:sldId id="279" r:id="rId36"/>
    <p:sldId id="277" r:id="rId37"/>
    <p:sldId id="269" r:id="rId38"/>
    <p:sldId id="282" r:id="rId39"/>
    <p:sldId id="270" r:id="rId40"/>
    <p:sldId id="285" r:id="rId41"/>
    <p:sldId id="286" r:id="rId42"/>
    <p:sldId id="28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64"/>
  </p:normalViewPr>
  <p:slideViewPr>
    <p:cSldViewPr snapToGrid="0" snapToObjects="1">
      <p:cViewPr>
        <p:scale>
          <a:sx n="112" d="100"/>
          <a:sy n="112" d="100"/>
        </p:scale>
        <p:origin x="80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8B1FD-1412-8D47-9F65-D00BA7500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23AAF8-CBFD-6F4E-B2BC-752EAAFCC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1DB3B-6676-4B40-B003-FAC212F7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EFAD-56C2-4A41-BD14-A13B9383ED95}" type="datetimeFigureOut">
              <a:rPr kumimoji="1" lang="ko-KR" altLang="en-US" smtClean="0"/>
              <a:t>2019. 10. 10.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F131D-D3C3-EE4B-8F69-901CDB8A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7CE9B-8D25-0A47-BBAD-D24772F8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1541-12D1-844D-AB0F-7BFC6AD8DA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046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0277D-7989-B842-9365-6E2FB005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1F8B54-BBAE-814D-820B-071A551F7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7D347-6BAB-EE46-B5D9-2F769EAC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EFAD-56C2-4A41-BD14-A13B9383ED95}" type="datetimeFigureOut">
              <a:rPr kumimoji="1" lang="ko-KR" altLang="en-US" smtClean="0"/>
              <a:t>2019. 10. 10.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3A9AF-454F-AF4D-ACAE-7D71F9C1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2D1EB-56E7-844F-8665-DDEB568B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1541-12D1-844D-AB0F-7BFC6AD8DA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457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B9C8B6-EF09-914E-9AE6-A3E6B9CCD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18D6E-2303-324A-BCEF-7A720F80D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E4461-ECAB-794C-A074-D524854B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EFAD-56C2-4A41-BD14-A13B9383ED95}" type="datetimeFigureOut">
              <a:rPr kumimoji="1" lang="ko-KR" altLang="en-US" smtClean="0"/>
              <a:t>2019. 10. 10.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574E1-63E4-DC41-921F-85B4E826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628D6-348D-BC48-AF59-5D510B92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1541-12D1-844D-AB0F-7BFC6AD8DA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725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801F0-C680-AD4B-B56F-5039A2A6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B9BA6-03A2-EF49-A644-0B823C3E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8AC70-84ED-B34A-8613-325C9260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EFAD-56C2-4A41-BD14-A13B9383ED95}" type="datetimeFigureOut">
              <a:rPr kumimoji="1" lang="ko-KR" altLang="en-US" smtClean="0"/>
              <a:t>2019. 10. 10.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9255D-28BF-E941-971E-29847E8B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9282A-950A-B842-913E-360E6212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1541-12D1-844D-AB0F-7BFC6AD8DA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899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EB0AC-1A91-3B42-B884-2A5E587F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E7309-206E-494E-8FCA-4BD5A8856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8B01D-8602-F949-BC38-63A9C9A5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EFAD-56C2-4A41-BD14-A13B9383ED95}" type="datetimeFigureOut">
              <a:rPr kumimoji="1" lang="ko-KR" altLang="en-US" smtClean="0"/>
              <a:t>2019. 10. 10.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8876E-C208-CF4B-89F3-23319C05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50842-7A6F-E44C-A269-F3658F47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1541-12D1-844D-AB0F-7BFC6AD8DA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914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89407-633F-E347-869F-CC2EF59B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CE285-EA45-F847-BCFE-B0AA8F5DF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0B2B5-F760-374E-A072-B6158C698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6A59B-351F-D248-8DFE-BBFD6697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EFAD-56C2-4A41-BD14-A13B9383ED95}" type="datetimeFigureOut">
              <a:rPr kumimoji="1" lang="ko-KR" altLang="en-US" smtClean="0"/>
              <a:t>2019. 10. 10.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DD076-79A5-F848-A658-B0271ECB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AD5C6-E4A3-9249-A839-352738EE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1541-12D1-844D-AB0F-7BFC6AD8DA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820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5B399-1F2B-9142-8096-362F6894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49A5A-1DEC-B44C-9E7C-45FC50DD3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83F235-FD3C-F543-9AEA-58008382C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06266D-88CB-5149-88E0-A70F26BB4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522D70-91F6-FE49-BB4D-C9B9C8B81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F1E0A4-CB6C-6547-8ABB-CB8E96F1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EFAD-56C2-4A41-BD14-A13B9383ED95}" type="datetimeFigureOut">
              <a:rPr kumimoji="1" lang="ko-KR" altLang="en-US" smtClean="0"/>
              <a:t>2019. 10. 10.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8D8194-F10B-374C-960D-9C4D4AF9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D6E8D0-A5F5-7E43-9F37-19DC6436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1541-12D1-844D-AB0F-7BFC6AD8DA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84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65FE9-6D0A-534C-AA21-BF848E17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F9F597-8131-854B-8539-D697ABFB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EFAD-56C2-4A41-BD14-A13B9383ED95}" type="datetimeFigureOut">
              <a:rPr kumimoji="1" lang="ko-KR" altLang="en-US" smtClean="0"/>
              <a:t>2019. 10. 10.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89C403-71AF-414B-8386-B3B07F9B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23248C-4FE6-AC4C-B2EA-DB7427CC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1541-12D1-844D-AB0F-7BFC6AD8DA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53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FA12ED-3398-A942-A56B-568B8046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EFAD-56C2-4A41-BD14-A13B9383ED95}" type="datetimeFigureOut">
              <a:rPr kumimoji="1" lang="ko-KR" altLang="en-US" smtClean="0"/>
              <a:t>2019. 10. 10.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9A2B7D-0899-834F-99F8-EE56948E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CF2EE6-CA7E-644A-9453-8FBA2BCA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1541-12D1-844D-AB0F-7BFC6AD8DA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852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1CCC0-3C74-E746-A77D-FC951B42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A370A-3E4F-AA4B-941A-506C5D67F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FE657D-6005-1346-A203-4430E6395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A2FD3A-5C38-B243-B3A5-A5ED70B7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EFAD-56C2-4A41-BD14-A13B9383ED95}" type="datetimeFigureOut">
              <a:rPr kumimoji="1" lang="ko-KR" altLang="en-US" smtClean="0"/>
              <a:t>2019. 10. 10.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02A73-BA0E-3D4C-9CDA-50B19736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604E5-EC01-614B-AC95-6CFE4B26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1541-12D1-844D-AB0F-7BFC6AD8DA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656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C1A3C-E683-A149-A767-9D1874DF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DE2954-8B98-DD4E-BBA9-BD243A9A6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F5C902-AF0F-9C4A-B964-57F92E281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4BA84-A993-B743-9680-1E66278A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EFAD-56C2-4A41-BD14-A13B9383ED95}" type="datetimeFigureOut">
              <a:rPr kumimoji="1" lang="ko-KR" altLang="en-US" smtClean="0"/>
              <a:t>2019. 10. 10.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BDF1A-6CD5-C64D-B592-C741886D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F1620-604D-7545-B1F0-6D176ABD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1541-12D1-844D-AB0F-7BFC6AD8DA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06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E9C53C-4E3C-8247-9AA0-E1475744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9B79A-0A5E-6449-9ECC-BB53B0B77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54F00-9EA5-B443-9BF4-B7C8231D1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EFAD-56C2-4A41-BD14-A13B9383ED95}" type="datetimeFigureOut">
              <a:rPr kumimoji="1" lang="ko-KR" altLang="en-US" smtClean="0"/>
              <a:t>2019. 10. 10.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34972-F6F1-DA47-A9A9-02B4909D0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BDE78-F8C5-964D-B875-A31C5657D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1541-12D1-844D-AB0F-7BFC6AD8DA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24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208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207.png"/><Relationship Id="rId2" Type="http://schemas.openxmlformats.org/officeDocument/2006/relationships/image" Target="../media/image167.png"/><Relationship Id="rId16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211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20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217.png"/><Relationship Id="rId3" Type="http://schemas.openxmlformats.org/officeDocument/2006/relationships/image" Target="../media/image214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216.png"/><Relationship Id="rId2" Type="http://schemas.openxmlformats.org/officeDocument/2006/relationships/image" Target="../media/image213.png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5" Type="http://schemas.openxmlformats.org/officeDocument/2006/relationships/image" Target="../media/image207.png"/><Relationship Id="rId10" Type="http://schemas.openxmlformats.org/officeDocument/2006/relationships/image" Target="../media/image172.png"/><Relationship Id="rId4" Type="http://schemas.openxmlformats.org/officeDocument/2006/relationships/image" Target="../media/image215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219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21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221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2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223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222.png"/><Relationship Id="rId2" Type="http://schemas.openxmlformats.org/officeDocument/2006/relationships/image" Target="../media/image167.png"/><Relationship Id="rId16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225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18" Type="http://schemas.openxmlformats.org/officeDocument/2006/relationships/image" Target="../media/image233.png"/><Relationship Id="rId3" Type="http://schemas.openxmlformats.org/officeDocument/2006/relationships/image" Target="../media/image228.png"/><Relationship Id="rId21" Type="http://schemas.openxmlformats.org/officeDocument/2006/relationships/image" Target="../media/image236.png"/><Relationship Id="rId7" Type="http://schemas.openxmlformats.org/officeDocument/2006/relationships/image" Target="../media/image232.png"/><Relationship Id="rId12" Type="http://schemas.openxmlformats.org/officeDocument/2006/relationships/image" Target="../media/image171.png"/><Relationship Id="rId17" Type="http://schemas.openxmlformats.org/officeDocument/2006/relationships/image" Target="../media/image176.png"/><Relationship Id="rId2" Type="http://schemas.openxmlformats.org/officeDocument/2006/relationships/image" Target="../media/image227.png"/><Relationship Id="rId16" Type="http://schemas.openxmlformats.org/officeDocument/2006/relationships/image" Target="../media/image175.png"/><Relationship Id="rId20" Type="http://schemas.openxmlformats.org/officeDocument/2006/relationships/image" Target="../media/image2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1" Type="http://schemas.openxmlformats.org/officeDocument/2006/relationships/image" Target="../media/image170.png"/><Relationship Id="rId5" Type="http://schemas.openxmlformats.org/officeDocument/2006/relationships/image" Target="../media/image230.png"/><Relationship Id="rId15" Type="http://schemas.openxmlformats.org/officeDocument/2006/relationships/image" Target="../media/image174.png"/><Relationship Id="rId10" Type="http://schemas.openxmlformats.org/officeDocument/2006/relationships/image" Target="../media/image169.png"/><Relationship Id="rId19" Type="http://schemas.openxmlformats.org/officeDocument/2006/relationships/image" Target="../media/image234.png"/><Relationship Id="rId4" Type="http://schemas.openxmlformats.org/officeDocument/2006/relationships/image" Target="../media/image229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Relationship Id="rId22" Type="http://schemas.openxmlformats.org/officeDocument/2006/relationships/image" Target="../media/image2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239.png"/><Relationship Id="rId18" Type="http://schemas.openxmlformats.org/officeDocument/2006/relationships/image" Target="../media/image244.png"/><Relationship Id="rId3" Type="http://schemas.openxmlformats.org/officeDocument/2006/relationships/image" Target="../media/image168.png"/><Relationship Id="rId21" Type="http://schemas.openxmlformats.org/officeDocument/2006/relationships/image" Target="../media/image247.png"/><Relationship Id="rId7" Type="http://schemas.openxmlformats.org/officeDocument/2006/relationships/image" Target="../media/image172.png"/><Relationship Id="rId12" Type="http://schemas.openxmlformats.org/officeDocument/2006/relationships/image" Target="../media/image238.png"/><Relationship Id="rId17" Type="http://schemas.openxmlformats.org/officeDocument/2006/relationships/image" Target="../media/image243.png"/><Relationship Id="rId2" Type="http://schemas.openxmlformats.org/officeDocument/2006/relationships/image" Target="../media/image167.png"/><Relationship Id="rId16" Type="http://schemas.openxmlformats.org/officeDocument/2006/relationships/image" Target="../media/image242.png"/><Relationship Id="rId20" Type="http://schemas.openxmlformats.org/officeDocument/2006/relationships/image" Target="../media/image2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241.png"/><Relationship Id="rId23" Type="http://schemas.openxmlformats.org/officeDocument/2006/relationships/image" Target="../media/image249.png"/><Relationship Id="rId10" Type="http://schemas.openxmlformats.org/officeDocument/2006/relationships/image" Target="../media/image175.png"/><Relationship Id="rId19" Type="http://schemas.openxmlformats.org/officeDocument/2006/relationships/image" Target="../media/image24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240.png"/><Relationship Id="rId22" Type="http://schemas.openxmlformats.org/officeDocument/2006/relationships/image" Target="../media/image2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239.png"/><Relationship Id="rId18" Type="http://schemas.openxmlformats.org/officeDocument/2006/relationships/image" Target="../media/image255.png"/><Relationship Id="rId26" Type="http://schemas.openxmlformats.org/officeDocument/2006/relationships/image" Target="../media/image263.png"/><Relationship Id="rId3" Type="http://schemas.openxmlformats.org/officeDocument/2006/relationships/image" Target="../media/image168.png"/><Relationship Id="rId21" Type="http://schemas.openxmlformats.org/officeDocument/2006/relationships/image" Target="../media/image258.png"/><Relationship Id="rId7" Type="http://schemas.openxmlformats.org/officeDocument/2006/relationships/image" Target="../media/image172.png"/><Relationship Id="rId12" Type="http://schemas.openxmlformats.org/officeDocument/2006/relationships/image" Target="../media/image250.png"/><Relationship Id="rId17" Type="http://schemas.openxmlformats.org/officeDocument/2006/relationships/image" Target="../media/image254.png"/><Relationship Id="rId25" Type="http://schemas.openxmlformats.org/officeDocument/2006/relationships/image" Target="../media/image262.png"/><Relationship Id="rId2" Type="http://schemas.openxmlformats.org/officeDocument/2006/relationships/image" Target="../media/image167.png"/><Relationship Id="rId16" Type="http://schemas.openxmlformats.org/officeDocument/2006/relationships/image" Target="../media/image253.png"/><Relationship Id="rId20" Type="http://schemas.openxmlformats.org/officeDocument/2006/relationships/image" Target="../media/image257.png"/><Relationship Id="rId29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24" Type="http://schemas.openxmlformats.org/officeDocument/2006/relationships/image" Target="../media/image261.png"/><Relationship Id="rId5" Type="http://schemas.openxmlformats.org/officeDocument/2006/relationships/image" Target="../media/image170.png"/><Relationship Id="rId15" Type="http://schemas.openxmlformats.org/officeDocument/2006/relationships/image" Target="../media/image252.png"/><Relationship Id="rId23" Type="http://schemas.openxmlformats.org/officeDocument/2006/relationships/image" Target="../media/image260.png"/><Relationship Id="rId28" Type="http://schemas.openxmlformats.org/officeDocument/2006/relationships/image" Target="../media/image265.png"/><Relationship Id="rId10" Type="http://schemas.openxmlformats.org/officeDocument/2006/relationships/image" Target="../media/image175.png"/><Relationship Id="rId19" Type="http://schemas.openxmlformats.org/officeDocument/2006/relationships/image" Target="../media/image256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251.png"/><Relationship Id="rId22" Type="http://schemas.openxmlformats.org/officeDocument/2006/relationships/image" Target="../media/image259.png"/><Relationship Id="rId27" Type="http://schemas.openxmlformats.org/officeDocument/2006/relationships/image" Target="../media/image2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13" Type="http://schemas.openxmlformats.org/officeDocument/2006/relationships/image" Target="../media/image276.png"/><Relationship Id="rId18" Type="http://schemas.openxmlformats.org/officeDocument/2006/relationships/image" Target="../media/image281.png"/><Relationship Id="rId3" Type="http://schemas.openxmlformats.org/officeDocument/2006/relationships/image" Target="../media/image239.png"/><Relationship Id="rId7" Type="http://schemas.openxmlformats.org/officeDocument/2006/relationships/image" Target="../media/image270.png"/><Relationship Id="rId12" Type="http://schemas.openxmlformats.org/officeDocument/2006/relationships/image" Target="../media/image275.png"/><Relationship Id="rId17" Type="http://schemas.openxmlformats.org/officeDocument/2006/relationships/image" Target="../media/image280.png"/><Relationship Id="rId2" Type="http://schemas.openxmlformats.org/officeDocument/2006/relationships/image" Target="../media/image267.png"/><Relationship Id="rId16" Type="http://schemas.openxmlformats.org/officeDocument/2006/relationships/image" Target="../media/image2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9.png"/><Relationship Id="rId11" Type="http://schemas.openxmlformats.org/officeDocument/2006/relationships/image" Target="../media/image274.png"/><Relationship Id="rId5" Type="http://schemas.openxmlformats.org/officeDocument/2006/relationships/image" Target="../media/image268.png"/><Relationship Id="rId15" Type="http://schemas.openxmlformats.org/officeDocument/2006/relationships/image" Target="../media/image278.png"/><Relationship Id="rId10" Type="http://schemas.openxmlformats.org/officeDocument/2006/relationships/image" Target="../media/image273.png"/><Relationship Id="rId19" Type="http://schemas.openxmlformats.org/officeDocument/2006/relationships/image" Target="../media/image282.png"/><Relationship Id="rId4" Type="http://schemas.openxmlformats.org/officeDocument/2006/relationships/image" Target="../media/image251.png"/><Relationship Id="rId9" Type="http://schemas.openxmlformats.org/officeDocument/2006/relationships/image" Target="../media/image272.png"/><Relationship Id="rId14" Type="http://schemas.openxmlformats.org/officeDocument/2006/relationships/image" Target="../media/image27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png"/><Relationship Id="rId13" Type="http://schemas.openxmlformats.org/officeDocument/2006/relationships/image" Target="../media/image284.png"/><Relationship Id="rId18" Type="http://schemas.openxmlformats.org/officeDocument/2006/relationships/image" Target="../media/image289.png"/><Relationship Id="rId26" Type="http://schemas.openxmlformats.org/officeDocument/2006/relationships/image" Target="../media/image297.png"/><Relationship Id="rId3" Type="http://schemas.openxmlformats.org/officeDocument/2006/relationships/image" Target="../media/image239.png"/><Relationship Id="rId21" Type="http://schemas.openxmlformats.org/officeDocument/2006/relationships/image" Target="../media/image292.png"/><Relationship Id="rId7" Type="http://schemas.openxmlformats.org/officeDocument/2006/relationships/image" Target="../media/image273.png"/><Relationship Id="rId12" Type="http://schemas.openxmlformats.org/officeDocument/2006/relationships/image" Target="../media/image283.png"/><Relationship Id="rId17" Type="http://schemas.openxmlformats.org/officeDocument/2006/relationships/image" Target="../media/image288.png"/><Relationship Id="rId25" Type="http://schemas.openxmlformats.org/officeDocument/2006/relationships/image" Target="../media/image296.png"/><Relationship Id="rId2" Type="http://schemas.openxmlformats.org/officeDocument/2006/relationships/image" Target="../media/image267.png"/><Relationship Id="rId16" Type="http://schemas.openxmlformats.org/officeDocument/2006/relationships/image" Target="../media/image287.png"/><Relationship Id="rId20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11" Type="http://schemas.openxmlformats.org/officeDocument/2006/relationships/image" Target="../media/image277.png"/><Relationship Id="rId24" Type="http://schemas.openxmlformats.org/officeDocument/2006/relationships/image" Target="../media/image295.png"/><Relationship Id="rId5" Type="http://schemas.openxmlformats.org/officeDocument/2006/relationships/image" Target="../media/image271.png"/><Relationship Id="rId15" Type="http://schemas.openxmlformats.org/officeDocument/2006/relationships/image" Target="../media/image286.png"/><Relationship Id="rId23" Type="http://schemas.openxmlformats.org/officeDocument/2006/relationships/image" Target="../media/image294.png"/><Relationship Id="rId10" Type="http://schemas.openxmlformats.org/officeDocument/2006/relationships/image" Target="../media/image276.png"/><Relationship Id="rId19" Type="http://schemas.openxmlformats.org/officeDocument/2006/relationships/image" Target="../media/image290.png"/><Relationship Id="rId4" Type="http://schemas.openxmlformats.org/officeDocument/2006/relationships/image" Target="../media/image251.png"/><Relationship Id="rId9" Type="http://schemas.openxmlformats.org/officeDocument/2006/relationships/image" Target="../media/image275.png"/><Relationship Id="rId14" Type="http://schemas.openxmlformats.org/officeDocument/2006/relationships/image" Target="../media/image285.png"/><Relationship Id="rId22" Type="http://schemas.openxmlformats.org/officeDocument/2006/relationships/image" Target="../media/image29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7" Type="http://schemas.openxmlformats.org/officeDocument/2006/relationships/image" Target="../media/image303.png"/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16.png"/><Relationship Id="rId18" Type="http://schemas.openxmlformats.org/officeDocument/2006/relationships/image" Target="../media/image321.png"/><Relationship Id="rId3" Type="http://schemas.openxmlformats.org/officeDocument/2006/relationships/image" Target="../media/image305.png"/><Relationship Id="rId7" Type="http://schemas.openxmlformats.org/officeDocument/2006/relationships/image" Target="../media/image309.png"/><Relationship Id="rId12" Type="http://schemas.openxmlformats.org/officeDocument/2006/relationships/image" Target="../media/image315.png"/><Relationship Id="rId17" Type="http://schemas.openxmlformats.org/officeDocument/2006/relationships/image" Target="../media/image320.png"/><Relationship Id="rId2" Type="http://schemas.openxmlformats.org/officeDocument/2006/relationships/image" Target="../media/image304.png"/><Relationship Id="rId16" Type="http://schemas.openxmlformats.org/officeDocument/2006/relationships/image" Target="../media/image3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8.png"/><Relationship Id="rId11" Type="http://schemas.openxmlformats.org/officeDocument/2006/relationships/image" Target="../media/image314.png"/><Relationship Id="rId5" Type="http://schemas.openxmlformats.org/officeDocument/2006/relationships/image" Target="../media/image307.png"/><Relationship Id="rId15" Type="http://schemas.openxmlformats.org/officeDocument/2006/relationships/image" Target="../media/image318.png"/><Relationship Id="rId10" Type="http://schemas.openxmlformats.org/officeDocument/2006/relationships/image" Target="../media/image313.png"/><Relationship Id="rId4" Type="http://schemas.openxmlformats.org/officeDocument/2006/relationships/image" Target="../media/image306.png"/><Relationship Id="rId9" Type="http://schemas.openxmlformats.org/officeDocument/2006/relationships/image" Target="../media/image312.png"/><Relationship Id="rId14" Type="http://schemas.openxmlformats.org/officeDocument/2006/relationships/image" Target="../media/image3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23.png"/><Relationship Id="rId3" Type="http://schemas.openxmlformats.org/officeDocument/2006/relationships/image" Target="../media/image305.png"/><Relationship Id="rId7" Type="http://schemas.openxmlformats.org/officeDocument/2006/relationships/image" Target="../media/image309.png"/><Relationship Id="rId12" Type="http://schemas.openxmlformats.org/officeDocument/2006/relationships/image" Target="../media/image315.png"/><Relationship Id="rId17" Type="http://schemas.openxmlformats.org/officeDocument/2006/relationships/image" Target="../media/image326.png"/><Relationship Id="rId2" Type="http://schemas.openxmlformats.org/officeDocument/2006/relationships/image" Target="../media/image322.png"/><Relationship Id="rId16" Type="http://schemas.openxmlformats.org/officeDocument/2006/relationships/image" Target="../media/image3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8.png"/><Relationship Id="rId11" Type="http://schemas.openxmlformats.org/officeDocument/2006/relationships/image" Target="../media/image314.png"/><Relationship Id="rId5" Type="http://schemas.openxmlformats.org/officeDocument/2006/relationships/image" Target="../media/image307.png"/><Relationship Id="rId15" Type="http://schemas.openxmlformats.org/officeDocument/2006/relationships/image" Target="../media/image324.png"/><Relationship Id="rId10" Type="http://schemas.openxmlformats.org/officeDocument/2006/relationships/image" Target="../media/image313.png"/><Relationship Id="rId4" Type="http://schemas.openxmlformats.org/officeDocument/2006/relationships/image" Target="../media/image306.png"/><Relationship Id="rId9" Type="http://schemas.openxmlformats.org/officeDocument/2006/relationships/image" Target="../media/image312.png"/><Relationship Id="rId14" Type="http://schemas.openxmlformats.org/officeDocument/2006/relationships/image" Target="../media/image3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png"/><Relationship Id="rId7" Type="http://schemas.openxmlformats.org/officeDocument/2006/relationships/image" Target="../media/image332.png"/><Relationship Id="rId2" Type="http://schemas.openxmlformats.org/officeDocument/2006/relationships/image" Target="../media/image3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5" Type="http://schemas.openxmlformats.org/officeDocument/2006/relationships/image" Target="../media/image330.png"/><Relationship Id="rId4" Type="http://schemas.openxmlformats.org/officeDocument/2006/relationships/image" Target="../media/image3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png"/><Relationship Id="rId3" Type="http://schemas.openxmlformats.org/officeDocument/2006/relationships/image" Target="../media/image334.png"/><Relationship Id="rId7" Type="http://schemas.openxmlformats.org/officeDocument/2006/relationships/image" Target="../media/image338.png"/><Relationship Id="rId12" Type="http://schemas.openxmlformats.org/officeDocument/2006/relationships/image" Target="../media/image343.png"/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7.png"/><Relationship Id="rId11" Type="http://schemas.openxmlformats.org/officeDocument/2006/relationships/image" Target="../media/image342.png"/><Relationship Id="rId5" Type="http://schemas.openxmlformats.org/officeDocument/2006/relationships/image" Target="../media/image336.png"/><Relationship Id="rId10" Type="http://schemas.openxmlformats.org/officeDocument/2006/relationships/image" Target="../media/image341.png"/><Relationship Id="rId4" Type="http://schemas.openxmlformats.org/officeDocument/2006/relationships/image" Target="../media/image335.png"/><Relationship Id="rId9" Type="http://schemas.openxmlformats.org/officeDocument/2006/relationships/image" Target="../media/image3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7.png"/><Relationship Id="rId5" Type="http://schemas.openxmlformats.org/officeDocument/2006/relationships/image" Target="../media/image28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2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6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50.png"/><Relationship Id="rId5" Type="http://schemas.openxmlformats.org/officeDocument/2006/relationships/image" Target="../media/image63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62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78.png"/><Relationship Id="rId5" Type="http://schemas.openxmlformats.org/officeDocument/2006/relationships/image" Target="../media/image36.png"/><Relationship Id="rId10" Type="http://schemas.openxmlformats.org/officeDocument/2006/relationships/image" Target="../media/image77.png"/><Relationship Id="rId4" Type="http://schemas.openxmlformats.org/officeDocument/2006/relationships/image" Target="../media/image35.png"/><Relationship Id="rId9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6.png"/><Relationship Id="rId3" Type="http://schemas.openxmlformats.org/officeDocument/2006/relationships/image" Target="../media/image80.png"/><Relationship Id="rId7" Type="http://schemas.openxmlformats.org/officeDocument/2006/relationships/image" Target="../media/image93.png"/><Relationship Id="rId12" Type="http://schemas.openxmlformats.org/officeDocument/2006/relationships/image" Target="../media/image9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4.png"/><Relationship Id="rId5" Type="http://schemas.openxmlformats.org/officeDocument/2006/relationships/image" Target="../media/image91.png"/><Relationship Id="rId10" Type="http://schemas.openxmlformats.org/officeDocument/2006/relationships/image" Target="../media/image90.png"/><Relationship Id="rId4" Type="http://schemas.openxmlformats.org/officeDocument/2006/relationships/image" Target="../media/image81.png"/><Relationship Id="rId9" Type="http://schemas.openxmlformats.org/officeDocument/2006/relationships/image" Target="../media/image8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18" Type="http://schemas.openxmlformats.org/officeDocument/2006/relationships/image" Target="../media/image4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7" Type="http://schemas.openxmlformats.org/officeDocument/2006/relationships/image" Target="../media/image3.png"/><Relationship Id="rId2" Type="http://schemas.openxmlformats.org/officeDocument/2006/relationships/image" Target="../media/image167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1.png"/><Relationship Id="rId10" Type="http://schemas.openxmlformats.org/officeDocument/2006/relationships/image" Target="../media/image175.png"/><Relationship Id="rId19" Type="http://schemas.openxmlformats.org/officeDocument/2006/relationships/image" Target="../media/image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0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12" Type="http://schemas.openxmlformats.org/officeDocument/2006/relationships/image" Target="../media/image38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37.png"/><Relationship Id="rId5" Type="http://schemas.openxmlformats.org/officeDocument/2006/relationships/image" Target="../media/image121.png"/><Relationship Id="rId15" Type="http://schemas.openxmlformats.org/officeDocument/2006/relationships/image" Target="../media/image125.png"/><Relationship Id="rId10" Type="http://schemas.openxmlformats.org/officeDocument/2006/relationships/image" Target="../media/image36.png"/><Relationship Id="rId4" Type="http://schemas.openxmlformats.org/officeDocument/2006/relationships/image" Target="../media/image120.png"/><Relationship Id="rId9" Type="http://schemas.openxmlformats.org/officeDocument/2006/relationships/image" Target="../media/image35.png"/><Relationship Id="rId14" Type="http://schemas.openxmlformats.org/officeDocument/2006/relationships/image" Target="../media/image1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6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180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84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183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186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8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88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92.png"/><Relationship Id="rId2" Type="http://schemas.openxmlformats.org/officeDocument/2006/relationships/image" Target="../media/image187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90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8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E784B-58F8-B443-99FC-0BE00C987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BE9C4A-B460-084A-8F4E-0A95AC526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/>
              <a:t>강희용</a:t>
            </a:r>
          </a:p>
        </p:txBody>
      </p:sp>
    </p:spTree>
    <p:extLst>
      <p:ext uri="{BB962C8B-B14F-4D97-AF65-F5344CB8AC3E}">
        <p14:creationId xmlns:p14="http://schemas.microsoft.com/office/powerpoint/2010/main" val="307211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F16930F-1FEA-404E-ACBC-A98272367ED3}"/>
                  </a:ext>
                </a:extLst>
              </p:cNvPr>
              <p:cNvSpPr/>
              <p:nvPr/>
            </p:nvSpPr>
            <p:spPr>
              <a:xfrm>
                <a:off x="558324" y="546440"/>
                <a:ext cx="5479769" cy="904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F16930F-1FEA-404E-ACBC-A98272367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24" y="546440"/>
                <a:ext cx="5479769" cy="904030"/>
              </a:xfrm>
              <a:prstGeom prst="rect">
                <a:avLst/>
              </a:prstGeom>
              <a:blipFill>
                <a:blip r:embed="rId2"/>
                <a:stretch>
                  <a:fillRect l="-12731" t="-88889" b="-1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24D92E8-5B7D-4E4E-8672-908396B2E786}"/>
                  </a:ext>
                </a:extLst>
              </p:cNvPr>
              <p:cNvSpPr/>
              <p:nvPr/>
            </p:nvSpPr>
            <p:spPr>
              <a:xfrm>
                <a:off x="558324" y="1857869"/>
                <a:ext cx="9273564" cy="79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24D92E8-5B7D-4E4E-8672-908396B2E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24" y="1857869"/>
                <a:ext cx="9273564" cy="797334"/>
              </a:xfrm>
              <a:prstGeom prst="rect">
                <a:avLst/>
              </a:prstGeom>
              <a:blipFill>
                <a:blip r:embed="rId3"/>
                <a:stretch>
                  <a:fillRect l="-4788"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87FBB06-C7FD-7749-A03A-9931F547BBE2}"/>
                  </a:ext>
                </a:extLst>
              </p:cNvPr>
              <p:cNvSpPr/>
              <p:nvPr/>
            </p:nvSpPr>
            <p:spPr>
              <a:xfrm>
                <a:off x="-155292" y="2782651"/>
                <a:ext cx="12502583" cy="797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87FBB06-C7FD-7749-A03A-9931F547B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292" y="2782651"/>
                <a:ext cx="12502583" cy="797334"/>
              </a:xfrm>
              <a:prstGeom prst="rect">
                <a:avLst/>
              </a:prstGeom>
              <a:blipFill>
                <a:blip r:embed="rId4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267DD35-4B2D-7A4D-BCD3-09F574FA8C91}"/>
                  </a:ext>
                </a:extLst>
              </p:cNvPr>
              <p:cNvSpPr/>
              <p:nvPr/>
            </p:nvSpPr>
            <p:spPr>
              <a:xfrm>
                <a:off x="558324" y="3707433"/>
                <a:ext cx="10669138" cy="79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267DD35-4B2D-7A4D-BCD3-09F574FA8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24" y="3707433"/>
                <a:ext cx="10669138" cy="797334"/>
              </a:xfrm>
              <a:prstGeom prst="rect">
                <a:avLst/>
              </a:prstGeom>
              <a:blipFill>
                <a:blip r:embed="rId5"/>
                <a:stretch>
                  <a:fillRect l="-4043"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EDCC3B-5A45-E542-910C-CBAEABD76867}"/>
                  </a:ext>
                </a:extLst>
              </p:cNvPr>
              <p:cNvSpPr txBox="1"/>
              <p:nvPr/>
            </p:nvSpPr>
            <p:spPr>
              <a:xfrm>
                <a:off x="558324" y="4632215"/>
                <a:ext cx="3925498" cy="905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𝒐𝒍𝒅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EDCC3B-5A45-E542-910C-CBAEABD76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24" y="4632215"/>
                <a:ext cx="3925498" cy="905120"/>
              </a:xfrm>
              <a:prstGeom prst="rect">
                <a:avLst/>
              </a:prstGeom>
              <a:blipFill>
                <a:blip r:embed="rId6"/>
                <a:stretch>
                  <a:fillRect l="-11613"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59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F3B56E-4B3D-A54B-8BAA-0C1B43560D40}"/>
              </a:ext>
            </a:extLst>
          </p:cNvPr>
          <p:cNvSpPr txBox="1"/>
          <p:nvPr/>
        </p:nvSpPr>
        <p:spPr>
          <a:xfrm>
            <a:off x="409433" y="46402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HMM EM </a:t>
            </a:r>
            <a:r>
              <a:rPr kumimoji="1" lang="ko-KR" altLang="en-US" dirty="0"/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422C9D8-2A46-4C45-AD66-11B85CC3B730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422C9D8-2A46-4C45-AD66-11B85CC3B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E171E7E-EC7D-2245-847F-EE318991586E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E171E7E-EC7D-2245-847F-EE3189915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F914D4A-F00B-3940-A1B5-F93F559024B8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B5A1F96-2869-624A-AD2E-92EBEE7B95A8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B5A1F96-2869-624A-AD2E-92EBEE7B9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907BC0-B204-EF4A-9E18-2B3A61D183F0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A5A3A4-B330-964D-A35D-7136E77433A2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D029606-38AC-1C46-91C7-77947D0F5563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D029606-38AC-1C46-91C7-77947D0F5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D7A36A2-B47C-004A-ABB1-9275BA4609DB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D7A36A2-B47C-004A-ABB1-9275BA460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CFFCCDE-FEF3-2646-8CEA-4EE8FCE1A995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CFFCCDE-FEF3-2646-8CEA-4EE8FCE1A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7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CE23842-0494-3042-8E78-BF358EFA7AC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AB7275E-D354-4D44-90B3-495C242EC9EF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481CF02-156A-2549-A846-C3CBB14BF6FA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A8454E-407E-9340-92C9-3D7D8E573BEE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C486B37-9AC5-DA41-ADF1-55AE51106B5F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C486B37-9AC5-DA41-ADF1-55AE51106B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97AEFFF-7E01-B34B-BFB0-35EAFC03F9A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ED0E0EC-A52D-4F40-8CD3-124EEB80AF0D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ED0E0EC-A52D-4F40-8CD3-124EEB80A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CF13B2B-6DF8-1246-B48E-0CB606D3DE8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4057234-0326-4545-A916-2EB7AA04E070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4057234-0326-4545-A916-2EB7AA04E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DD2C9D8-5508-4845-AF15-020292B0323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614F942-476B-2444-A400-100E2CFCA0B8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614F942-476B-2444-A400-100E2CFCA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DF33A2-D5DB-5D40-8BE6-3F1D79FBDECB}"/>
                  </a:ext>
                </a:extLst>
              </p:cNvPr>
              <p:cNvSpPr txBox="1"/>
              <p:nvPr/>
            </p:nvSpPr>
            <p:spPr>
              <a:xfrm>
                <a:off x="425726" y="1354553"/>
                <a:ext cx="244900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DF33A2-D5DB-5D40-8BE6-3F1D79FBD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6" y="1354553"/>
                <a:ext cx="2449004" cy="404983"/>
              </a:xfrm>
              <a:prstGeom prst="rect">
                <a:avLst/>
              </a:prstGeom>
              <a:blipFill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D6C508-B518-B540-9D75-84E8CD94D70B}"/>
                  </a:ext>
                </a:extLst>
              </p:cNvPr>
              <p:cNvSpPr txBox="1"/>
              <p:nvPr/>
            </p:nvSpPr>
            <p:spPr>
              <a:xfrm>
                <a:off x="425726" y="1875442"/>
                <a:ext cx="353308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D6C508-B518-B540-9D75-84E8CD94D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6" y="1875442"/>
                <a:ext cx="3533083" cy="404983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2872DA1-DA73-184C-8C08-32A36E8D488D}"/>
                  </a:ext>
                </a:extLst>
              </p:cNvPr>
              <p:cNvSpPr/>
              <p:nvPr/>
            </p:nvSpPr>
            <p:spPr>
              <a:xfrm>
                <a:off x="0" y="2529365"/>
                <a:ext cx="9989658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∏"/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=2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p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𝒛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𝒛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𝜽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∏"/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p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𝒙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𝒛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𝜽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2872DA1-DA73-184C-8C08-32A36E8D4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29365"/>
                <a:ext cx="9989658" cy="976614"/>
              </a:xfrm>
              <a:prstGeom prst="rect">
                <a:avLst/>
              </a:prstGeom>
              <a:blipFill>
                <a:blip r:embed="rId14"/>
                <a:stretch>
                  <a:fillRect t="-79487" b="-125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D753D34-4A2C-CE4B-866E-0C7641056E12}"/>
                  </a:ext>
                </a:extLst>
              </p:cNvPr>
              <p:cNvSpPr/>
              <p:nvPr/>
            </p:nvSpPr>
            <p:spPr>
              <a:xfrm>
                <a:off x="425726" y="3858728"/>
                <a:ext cx="11743215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𝒐𝒍𝒅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D753D34-4A2C-CE4B-866E-0C7641056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6" y="3858728"/>
                <a:ext cx="11743215" cy="905120"/>
              </a:xfrm>
              <a:prstGeom prst="rect">
                <a:avLst/>
              </a:prstGeom>
              <a:blipFill>
                <a:blip r:embed="rId15"/>
                <a:stretch>
                  <a:fillRect l="-3676"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99921F1-7CF6-BA4D-B8A9-A5B1E19256D6}"/>
                  </a:ext>
                </a:extLst>
              </p:cNvPr>
              <p:cNvSpPr/>
              <p:nvPr/>
            </p:nvSpPr>
            <p:spPr>
              <a:xfrm>
                <a:off x="-1230821" y="5071170"/>
                <a:ext cx="12742858" cy="905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99921F1-7CF6-BA4D-B8A9-A5B1E1925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0821" y="5071170"/>
                <a:ext cx="12742858" cy="905120"/>
              </a:xfrm>
              <a:prstGeom prst="rect">
                <a:avLst/>
              </a:prstGeom>
              <a:blipFill>
                <a:blip r:embed="rId16"/>
                <a:stretch>
                  <a:fillRect t="-89041" b="-1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61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D774493-A8A5-BE4C-8BE4-B1A82CF523B4}"/>
                  </a:ext>
                </a:extLst>
              </p:cNvPr>
              <p:cNvSpPr/>
              <p:nvPr/>
            </p:nvSpPr>
            <p:spPr>
              <a:xfrm>
                <a:off x="425726" y="2848743"/>
                <a:ext cx="2144177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D774493-A8A5-BE4C-8BE4-B1A82CF52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6" y="2848743"/>
                <a:ext cx="2144177" cy="871264"/>
              </a:xfrm>
              <a:prstGeom prst="rect">
                <a:avLst/>
              </a:prstGeom>
              <a:blipFill>
                <a:blip r:embed="rId2"/>
                <a:stretch>
                  <a:fillRect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BF1AD26-C51A-4C40-A37A-B001FCDCCF9C}"/>
                  </a:ext>
                </a:extLst>
              </p:cNvPr>
              <p:cNvSpPr/>
              <p:nvPr/>
            </p:nvSpPr>
            <p:spPr>
              <a:xfrm>
                <a:off x="2874730" y="2833098"/>
                <a:ext cx="3646383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BF1AD26-C51A-4C40-A37A-B001FCDCC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730" y="2833098"/>
                <a:ext cx="3646383" cy="902555"/>
              </a:xfrm>
              <a:prstGeom prst="rect">
                <a:avLst/>
              </a:prstGeom>
              <a:blipFill>
                <a:blip r:embed="rId3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C3EDCCA-A541-D54A-A666-DAE72097F5E3}"/>
                  </a:ext>
                </a:extLst>
              </p:cNvPr>
              <p:cNvSpPr/>
              <p:nvPr/>
            </p:nvSpPr>
            <p:spPr>
              <a:xfrm>
                <a:off x="7325124" y="2833098"/>
                <a:ext cx="3374385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C3EDCCA-A541-D54A-A666-DAE72097F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124" y="2833098"/>
                <a:ext cx="3374385" cy="871264"/>
              </a:xfrm>
              <a:prstGeom prst="rect">
                <a:avLst/>
              </a:prstGeom>
              <a:blipFill>
                <a:blip r:embed="rId4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4261FF-2029-1E46-838E-99AB50DDC6FD}"/>
              </a:ext>
            </a:extLst>
          </p:cNvPr>
          <p:cNvSpPr txBox="1"/>
          <p:nvPr/>
        </p:nvSpPr>
        <p:spPr>
          <a:xfrm>
            <a:off x="409433" y="46402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HMM EM </a:t>
            </a:r>
            <a:r>
              <a:rPr kumimoji="1" lang="ko-KR" altLang="en-US" dirty="0"/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E57DBF8-BE84-2542-9179-F0BA72E84DEE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E57DBF8-BE84-2542-9179-F0BA72E84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2FEF4F5-4983-264D-B94C-51920D3B5B16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2FEF4F5-4983-264D-B94C-51920D3B5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6016BD-D0DE-384E-9FB6-AA6CAD3D6A4B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87EA62E-E8FD-1347-99D8-1719FAB09A77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87EA62E-E8FD-1347-99D8-1719FAB09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F0013A-A568-E746-A06D-4A95E9CECBA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835F69-B22B-AD47-94D8-E0F6B60014A6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5126EDC-FE5D-1849-B432-06FB41968F9B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5126EDC-FE5D-1849-B432-06FB41968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BA1648E-472A-324D-A964-F8B7DF033D5A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BA1648E-472A-324D-A964-F8B7DF033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0B63B1B-1878-824B-8712-D66B5284E325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0B63B1B-1878-824B-8712-D66B5284E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351165-C6DE-B044-8C93-C0C4D6C539A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53035F-38CF-E543-B784-86FF6F0DE357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D599D68-5A8D-FA47-B4A2-8F15A110082C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DD9658-44CB-7A47-B42C-7445E8B65BE1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C2899FC-DE90-3448-B3A0-1F701D86E27C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C2899FC-DE90-3448-B3A0-1F701D86E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D489E6-57C8-F548-8132-36EEC567D26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AB461F1-057F-B146-B7AC-5BE1AFCAC709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AB461F1-057F-B146-B7AC-5BE1AFCAC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7E541A-DD91-6045-AE52-65E4062F63F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5D59F93-3414-6C46-93C2-D8A99D19C58E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5D59F93-3414-6C46-93C2-D8A99D19C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DA94AF-A23B-9542-B403-00AFD395EAD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4E6FAB0-1720-764F-85BD-F2F2690E2E17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4E6FAB0-1720-764F-85BD-F2F2690E2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4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F3825E-80B5-9F46-8565-693F9F93CF7E}"/>
                  </a:ext>
                </a:extLst>
              </p:cNvPr>
              <p:cNvSpPr txBox="1"/>
              <p:nvPr/>
            </p:nvSpPr>
            <p:spPr>
              <a:xfrm>
                <a:off x="425726" y="1354553"/>
                <a:ext cx="244900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F3825E-80B5-9F46-8565-693F9F93C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6" y="1354553"/>
                <a:ext cx="2449004" cy="404983"/>
              </a:xfrm>
              <a:prstGeom prst="rect">
                <a:avLst/>
              </a:prstGeom>
              <a:blipFill>
                <a:blip r:embed="rId1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B283C8-9B17-7944-8121-5D33CB8DDD57}"/>
                  </a:ext>
                </a:extLst>
              </p:cNvPr>
              <p:cNvSpPr txBox="1"/>
              <p:nvPr/>
            </p:nvSpPr>
            <p:spPr>
              <a:xfrm>
                <a:off x="425726" y="1875442"/>
                <a:ext cx="353308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B283C8-9B17-7944-8121-5D33CB8DD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6" y="1875442"/>
                <a:ext cx="3533083" cy="404983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70CD7ED-4ED0-4742-8C59-17218597D080}"/>
                  </a:ext>
                </a:extLst>
              </p:cNvPr>
              <p:cNvSpPr/>
              <p:nvPr/>
            </p:nvSpPr>
            <p:spPr>
              <a:xfrm>
                <a:off x="-35017" y="3875184"/>
                <a:ext cx="10965759" cy="905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70CD7ED-4ED0-4742-8C59-17218597D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017" y="3875184"/>
                <a:ext cx="10965759" cy="905120"/>
              </a:xfrm>
              <a:prstGeom prst="rect">
                <a:avLst/>
              </a:prstGeom>
              <a:blipFill>
                <a:blip r:embed="rId17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837E81C-B38E-9F4E-923C-1171C46FE16B}"/>
                  </a:ext>
                </a:extLst>
              </p:cNvPr>
              <p:cNvSpPr/>
              <p:nvPr/>
            </p:nvSpPr>
            <p:spPr>
              <a:xfrm>
                <a:off x="165124" y="5270652"/>
                <a:ext cx="12172452" cy="929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ko-KR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/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𝜉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−1,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kumimoji="1" lang="ko-KR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837E81C-B38E-9F4E-923C-1171C46FE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4" y="5270652"/>
                <a:ext cx="12172452" cy="929485"/>
              </a:xfrm>
              <a:prstGeom prst="rect">
                <a:avLst/>
              </a:prstGeom>
              <a:blipFill>
                <a:blip r:embed="rId18"/>
                <a:stretch>
                  <a:fillRect t="-87838" b="-135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41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4261FF-2029-1E46-838E-99AB50DDC6FD}"/>
              </a:ext>
            </a:extLst>
          </p:cNvPr>
          <p:cNvSpPr txBox="1"/>
          <p:nvPr/>
        </p:nvSpPr>
        <p:spPr>
          <a:xfrm>
            <a:off x="409433" y="46402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HMM EM </a:t>
            </a:r>
            <a:r>
              <a:rPr kumimoji="1" lang="ko-KR" altLang="en-US" dirty="0"/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E57DBF8-BE84-2542-9179-F0BA72E84DEE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E57DBF8-BE84-2542-9179-F0BA72E84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2FEF4F5-4983-264D-B94C-51920D3B5B16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2FEF4F5-4983-264D-B94C-51920D3B5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6016BD-D0DE-384E-9FB6-AA6CAD3D6A4B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87EA62E-E8FD-1347-99D8-1719FAB09A77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87EA62E-E8FD-1347-99D8-1719FAB09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F0013A-A568-E746-A06D-4A95E9CECBA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835F69-B22B-AD47-94D8-E0F6B60014A6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5126EDC-FE5D-1849-B432-06FB41968F9B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5126EDC-FE5D-1849-B432-06FB41968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BA1648E-472A-324D-A964-F8B7DF033D5A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BA1648E-472A-324D-A964-F8B7DF033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0B63B1B-1878-824B-8712-D66B5284E325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0B63B1B-1878-824B-8712-D66B5284E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7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351165-C6DE-B044-8C93-C0C4D6C539A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53035F-38CF-E543-B784-86FF6F0DE357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D599D68-5A8D-FA47-B4A2-8F15A110082C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DD9658-44CB-7A47-B42C-7445E8B65BE1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C2899FC-DE90-3448-B3A0-1F701D86E27C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C2899FC-DE90-3448-B3A0-1F701D86E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D489E6-57C8-F548-8132-36EEC567D26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AB461F1-057F-B146-B7AC-5BE1AFCAC709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AB461F1-057F-B146-B7AC-5BE1AFCAC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7E541A-DD91-6045-AE52-65E4062F63F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5D59F93-3414-6C46-93C2-D8A99D19C58E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5D59F93-3414-6C46-93C2-D8A99D19C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DA94AF-A23B-9542-B403-00AFD395EAD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4E6FAB0-1720-764F-85BD-F2F2690E2E17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4E6FAB0-1720-764F-85BD-F2F2690E2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837E81C-B38E-9F4E-923C-1171C46FE16B}"/>
                  </a:ext>
                </a:extLst>
              </p:cNvPr>
              <p:cNvSpPr/>
              <p:nvPr/>
            </p:nvSpPr>
            <p:spPr>
              <a:xfrm>
                <a:off x="-303048" y="4193345"/>
                <a:ext cx="12718363" cy="905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ko-KR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/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𝜉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−1,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kumimoji="1" lang="ko-KR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837E81C-B38E-9F4E-923C-1171C46FE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3048" y="4193345"/>
                <a:ext cx="12718363" cy="905120"/>
              </a:xfrm>
              <a:prstGeom prst="rect">
                <a:avLst/>
              </a:prstGeom>
              <a:blipFill>
                <a:blip r:embed="rId12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5E51D8-35FA-AE47-8682-C26CBDCC1EE6}"/>
                  </a:ext>
                </a:extLst>
              </p:cNvPr>
              <p:cNvSpPr txBox="1"/>
              <p:nvPr/>
            </p:nvSpPr>
            <p:spPr>
              <a:xfrm>
                <a:off x="615880" y="2569349"/>
                <a:ext cx="6175986" cy="798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5E51D8-35FA-AE47-8682-C26CBDCC1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80" y="2569349"/>
                <a:ext cx="6175986" cy="798424"/>
              </a:xfrm>
              <a:prstGeom prst="rect">
                <a:avLst/>
              </a:prstGeom>
              <a:blipFill>
                <a:blip r:embed="rId13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E5AA6C-689E-A240-9919-613C3D549AA1}"/>
                  </a:ext>
                </a:extLst>
              </p:cNvPr>
              <p:cNvSpPr txBox="1"/>
              <p:nvPr/>
            </p:nvSpPr>
            <p:spPr>
              <a:xfrm>
                <a:off x="615880" y="1573274"/>
                <a:ext cx="3521862" cy="798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E5AA6C-689E-A240-9919-613C3D549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80" y="1573274"/>
                <a:ext cx="3521862" cy="798424"/>
              </a:xfrm>
              <a:prstGeom prst="rect">
                <a:avLst/>
              </a:prstGeom>
              <a:blipFill>
                <a:blip r:embed="rId14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FCB4A09-56AC-5144-958E-20B2EBAA6672}"/>
                  </a:ext>
                </a:extLst>
              </p:cNvPr>
              <p:cNvSpPr/>
              <p:nvPr/>
            </p:nvSpPr>
            <p:spPr>
              <a:xfrm>
                <a:off x="622332" y="5337457"/>
                <a:ext cx="8678245" cy="905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FCB4A09-56AC-5144-958E-20B2EBAA6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32" y="5337457"/>
                <a:ext cx="8678245" cy="905120"/>
              </a:xfrm>
              <a:prstGeom prst="rect">
                <a:avLst/>
              </a:prstGeom>
              <a:blipFill>
                <a:blip r:embed="rId15"/>
                <a:stretch>
                  <a:fillRect l="-1901" t="-91667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76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4261FF-2029-1E46-838E-99AB50DDC6FD}"/>
              </a:ext>
            </a:extLst>
          </p:cNvPr>
          <p:cNvSpPr txBox="1"/>
          <p:nvPr/>
        </p:nvSpPr>
        <p:spPr>
          <a:xfrm>
            <a:off x="409433" y="46402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HMM EM </a:t>
            </a:r>
            <a:r>
              <a:rPr kumimoji="1" lang="ko-KR" altLang="en-US" dirty="0"/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E57DBF8-BE84-2542-9179-F0BA72E84DEE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E57DBF8-BE84-2542-9179-F0BA72E84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2FEF4F5-4983-264D-B94C-51920D3B5B16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2FEF4F5-4983-264D-B94C-51920D3B5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6016BD-D0DE-384E-9FB6-AA6CAD3D6A4B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87EA62E-E8FD-1347-99D8-1719FAB09A77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87EA62E-E8FD-1347-99D8-1719FAB09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F0013A-A568-E746-A06D-4A95E9CECBA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835F69-B22B-AD47-94D8-E0F6B60014A6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5126EDC-FE5D-1849-B432-06FB41968F9B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5126EDC-FE5D-1849-B432-06FB41968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BA1648E-472A-324D-A964-F8B7DF033D5A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BA1648E-472A-324D-A964-F8B7DF033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0B63B1B-1878-824B-8712-D66B5284E325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0B63B1B-1878-824B-8712-D66B5284E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7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351165-C6DE-B044-8C93-C0C4D6C539A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53035F-38CF-E543-B784-86FF6F0DE357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D599D68-5A8D-FA47-B4A2-8F15A110082C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DD9658-44CB-7A47-B42C-7445E8B65BE1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C2899FC-DE90-3448-B3A0-1F701D86E27C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C2899FC-DE90-3448-B3A0-1F701D86E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D489E6-57C8-F548-8132-36EEC567D26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AB461F1-057F-B146-B7AC-5BE1AFCAC709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AB461F1-057F-B146-B7AC-5BE1AFCAC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7E541A-DD91-6045-AE52-65E4062F63F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5D59F93-3414-6C46-93C2-D8A99D19C58E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5D59F93-3414-6C46-93C2-D8A99D19C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DA94AF-A23B-9542-B403-00AFD395EAD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4E6FAB0-1720-764F-85BD-F2F2690E2E17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4E6FAB0-1720-764F-85BD-F2F2690E2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5E51D8-35FA-AE47-8682-C26CBDCC1EE6}"/>
                  </a:ext>
                </a:extLst>
              </p:cNvPr>
              <p:cNvSpPr txBox="1"/>
              <p:nvPr/>
            </p:nvSpPr>
            <p:spPr>
              <a:xfrm>
                <a:off x="1648265" y="3900659"/>
                <a:ext cx="8757397" cy="798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𝒐𝒍𝒅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5E51D8-35FA-AE47-8682-C26CBDCC1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265" y="3900659"/>
                <a:ext cx="8757397" cy="798424"/>
              </a:xfrm>
              <a:prstGeom prst="rect">
                <a:avLst/>
              </a:prstGeom>
              <a:blipFill>
                <a:blip r:embed="rId12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E5AA6C-689E-A240-9919-613C3D549AA1}"/>
                  </a:ext>
                </a:extLst>
              </p:cNvPr>
              <p:cNvSpPr txBox="1"/>
              <p:nvPr/>
            </p:nvSpPr>
            <p:spPr>
              <a:xfrm>
                <a:off x="1690101" y="3059658"/>
                <a:ext cx="5254708" cy="798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E5AA6C-689E-A240-9919-613C3D549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101" y="3059658"/>
                <a:ext cx="5254708" cy="798424"/>
              </a:xfrm>
              <a:prstGeom prst="rect">
                <a:avLst/>
              </a:prstGeom>
              <a:blipFill>
                <a:blip r:embed="rId13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FCB4A09-56AC-5144-958E-20B2EBAA6672}"/>
                  </a:ext>
                </a:extLst>
              </p:cNvPr>
              <p:cNvSpPr/>
              <p:nvPr/>
            </p:nvSpPr>
            <p:spPr>
              <a:xfrm>
                <a:off x="1363042" y="5399562"/>
                <a:ext cx="9695375" cy="902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FCB4A09-56AC-5144-958E-20B2EBAA6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042" y="5399562"/>
                <a:ext cx="9695375" cy="902555"/>
              </a:xfrm>
              <a:prstGeom prst="rect">
                <a:avLst/>
              </a:prstGeom>
              <a:blipFill>
                <a:blip r:embed="rId14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7ABEC74-3C1A-5E48-B0AB-FBFDD34D30CE}"/>
              </a:ext>
            </a:extLst>
          </p:cNvPr>
          <p:cNvSpPr txBox="1"/>
          <p:nvPr/>
        </p:nvSpPr>
        <p:spPr>
          <a:xfrm>
            <a:off x="300251" y="5704768"/>
            <a:ext cx="106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M-step :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207BE-5CB0-4345-8439-BB3CF9F00BA2}"/>
              </a:ext>
            </a:extLst>
          </p:cNvPr>
          <p:cNvSpPr txBox="1"/>
          <p:nvPr/>
        </p:nvSpPr>
        <p:spPr>
          <a:xfrm>
            <a:off x="300251" y="3532119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E-step :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C0B6C1-F785-FD46-91AE-BABBB22F0679}"/>
                  </a:ext>
                </a:extLst>
              </p:cNvPr>
              <p:cNvSpPr txBox="1"/>
              <p:nvPr/>
            </p:nvSpPr>
            <p:spPr>
              <a:xfrm>
                <a:off x="97006" y="1790299"/>
                <a:ext cx="1551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C0B6C1-F785-FD46-91AE-BABBB22F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6" y="1790299"/>
                <a:ext cx="15512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BD49A6E-08E1-C64B-975F-E4EB47814498}"/>
                  </a:ext>
                </a:extLst>
              </p:cNvPr>
              <p:cNvSpPr/>
              <p:nvPr/>
            </p:nvSpPr>
            <p:spPr>
              <a:xfrm>
                <a:off x="88203" y="885549"/>
                <a:ext cx="5812039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BD49A6E-08E1-C64B-975F-E4EB47814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3" y="885549"/>
                <a:ext cx="5812039" cy="972702"/>
              </a:xfrm>
              <a:prstGeom prst="rect">
                <a:avLst/>
              </a:prstGeom>
              <a:blipFill>
                <a:blip r:embed="rId16"/>
                <a:stretch>
                  <a:fillRect t="-80519" b="-1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2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0B0414-BF24-A540-B45F-DC08B50B1428}"/>
              </a:ext>
            </a:extLst>
          </p:cNvPr>
          <p:cNvSpPr txBox="1"/>
          <p:nvPr/>
        </p:nvSpPr>
        <p:spPr>
          <a:xfrm>
            <a:off x="517890" y="28322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알파 베타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415168-7AA6-624B-B34D-74B3DA511BB2}"/>
                  </a:ext>
                </a:extLst>
              </p:cNvPr>
              <p:cNvSpPr txBox="1"/>
              <p:nvPr/>
            </p:nvSpPr>
            <p:spPr>
              <a:xfrm>
                <a:off x="327253" y="666081"/>
                <a:ext cx="4423006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머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대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꼬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𝒉𝒆𝒂𝒅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𝒕𝒂𝒊𝒍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노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드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415168-7AA6-624B-B34D-74B3DA511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3" y="666081"/>
                <a:ext cx="4423006" cy="374526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DEA59775-C124-694C-AB56-D7F3BD31546C}"/>
                  </a:ext>
                </a:extLst>
              </p:cNvPr>
              <p:cNvSpPr/>
              <p:nvPr/>
            </p:nvSpPr>
            <p:spPr>
              <a:xfrm>
                <a:off x="2336282" y="2850436"/>
                <a:ext cx="404948" cy="369332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DEA59775-C124-694C-AB56-D7F3BD315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282" y="2850436"/>
                <a:ext cx="404948" cy="3693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A0CD9D8-7DA6-3F46-89BA-8F6EF544FD31}"/>
                  </a:ext>
                </a:extLst>
              </p:cNvPr>
              <p:cNvSpPr/>
              <p:nvPr/>
            </p:nvSpPr>
            <p:spPr>
              <a:xfrm>
                <a:off x="1269766" y="2819116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A0CD9D8-7DA6-3F46-89BA-8F6EF544F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66" y="2819116"/>
                <a:ext cx="404948" cy="4319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667569B-D36A-D341-8DDA-30217C636225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1674714" y="3035102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3E81853-FB20-814A-9F7B-543F065FDBE3}"/>
                  </a:ext>
                </a:extLst>
              </p:cNvPr>
              <p:cNvSpPr/>
              <p:nvPr/>
            </p:nvSpPr>
            <p:spPr>
              <a:xfrm>
                <a:off x="3367797" y="2819116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3E81853-FB20-814A-9F7B-543F065FD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797" y="2819116"/>
                <a:ext cx="404948" cy="4319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20D018-FF24-774A-B790-7137B73B60D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741230" y="3035102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3839DE-A85A-A24E-AD79-187FFE6D270A}"/>
                  </a:ext>
                </a:extLst>
              </p:cNvPr>
              <p:cNvSpPr txBox="1"/>
              <p:nvPr/>
            </p:nvSpPr>
            <p:spPr>
              <a:xfrm>
                <a:off x="517890" y="1171044"/>
                <a:ext cx="4387868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3839DE-A85A-A24E-AD79-187FFE6D2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90" y="1171044"/>
                <a:ext cx="4387868" cy="676532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5E7316B-9BCE-B646-9C73-11A61E0074E0}"/>
                  </a:ext>
                </a:extLst>
              </p:cNvPr>
              <p:cNvSpPr/>
              <p:nvPr/>
            </p:nvSpPr>
            <p:spPr>
              <a:xfrm>
                <a:off x="1435651" y="2056598"/>
                <a:ext cx="1862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5E7316B-9BCE-B646-9C73-11A61E007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51" y="2056598"/>
                <a:ext cx="186249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6A19F53-24A5-414C-B2FE-E9E3B11D1F1F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6A19F53-24A5-414C-B2FE-E9E3B11D1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C3E2EF2-2BC2-044E-99C7-EB411148061F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C3E2EF2-2BC2-044E-99C7-EB4111480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A05D0B-367A-8346-B972-E6C5C0044658}"/>
              </a:ext>
            </a:extLst>
          </p:cNvPr>
          <p:cNvCxnSpPr>
            <a:cxnSpLocks/>
            <a:stCxn id="19" idx="6"/>
            <a:endCxn id="18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7E2E26E-EB09-634E-9A3F-E3D115C07533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7E2E26E-EB09-634E-9A3F-E3D115C07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676B30F-9AC6-E148-AC4A-E39EC9A67FF3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079EF3F-03D4-AD44-861E-C7A0B2C3E1A3}"/>
              </a:ext>
            </a:extLst>
          </p:cNvPr>
          <p:cNvCxnSpPr>
            <a:cxnSpLocks/>
            <a:stCxn id="19" idx="4"/>
            <a:endCxn id="24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7E6FC44-1239-B442-AF3B-0EA7922B702D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7E6FC44-1239-B442-AF3B-0EA7922B7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07BB451-C6A4-574E-8347-518AE607EBE7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07BB451-C6A4-574E-8347-518AE607E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9EB175A-A47D-1F4A-8382-0F4F829F059F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9EB175A-A47D-1F4A-8382-0F4F829F0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13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C50C2D-CC10-A445-8837-F39AB1A2F33A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85F8EEE-9279-7544-88E0-3106ED32E01B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B2718468-E917-1349-96D4-449BBDF0EB12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6B0452-E9BD-9842-A96D-9D2BDA3720F3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BC890E8-13AD-9142-B15B-356476A2682B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BC890E8-13AD-9142-B15B-356476A26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EFDB080-4F29-EC4D-A833-21E251F76AF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3E070DB-44D2-B14D-9D6F-FC3AB4D93DDA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3E070DB-44D2-B14D-9D6F-FC3AB4D93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8761421-5407-3048-900C-4DE8FB0814D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10959B5-DC9F-FE40-8B0F-D115BC4121EF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10959B5-DC9F-FE40-8B0F-D115BC412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D3B4D9E-4FAB-4B40-B7AE-CAF06F986C7A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1EBA10F-3BB2-6745-BA20-AA1379020E89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1EBA10F-3BB2-6745-BA20-AA1379020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7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0B0EEED-513F-FC48-B95B-41318C22B738}"/>
                  </a:ext>
                </a:extLst>
              </p:cNvPr>
              <p:cNvSpPr txBox="1"/>
              <p:nvPr/>
            </p:nvSpPr>
            <p:spPr>
              <a:xfrm>
                <a:off x="410354" y="3510891"/>
                <a:ext cx="7233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0B0EEED-513F-FC48-B95B-41318C22B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54" y="3510891"/>
                <a:ext cx="7233069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/>
              <p:nvPr/>
            </p:nvSpPr>
            <p:spPr>
              <a:xfrm>
                <a:off x="454266" y="4141251"/>
                <a:ext cx="8104847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66" y="4141251"/>
                <a:ext cx="8104847" cy="676532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AFD3D8-049B-5344-93F4-0988B94999EA}"/>
                  </a:ext>
                </a:extLst>
              </p:cNvPr>
              <p:cNvSpPr txBox="1"/>
              <p:nvPr/>
            </p:nvSpPr>
            <p:spPr>
              <a:xfrm>
                <a:off x="2000020" y="4969723"/>
                <a:ext cx="5558253" cy="683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AFD3D8-049B-5344-93F4-0988B9499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020" y="4969723"/>
                <a:ext cx="5558253" cy="683264"/>
              </a:xfrm>
              <a:prstGeom prst="rect">
                <a:avLst/>
              </a:prstGeom>
              <a:blipFill>
                <a:blip r:embed="rId2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/>
              <p:nvPr/>
            </p:nvSpPr>
            <p:spPr>
              <a:xfrm>
                <a:off x="2329303" y="5686956"/>
                <a:ext cx="3021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03" y="5686956"/>
                <a:ext cx="3021918" cy="369332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/>
              <p:nvPr/>
            </p:nvSpPr>
            <p:spPr>
              <a:xfrm>
                <a:off x="2532807" y="6295604"/>
                <a:ext cx="288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07" y="6295604"/>
                <a:ext cx="2881815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04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0B0414-BF24-A540-B45F-DC08B50B1428}"/>
              </a:ext>
            </a:extLst>
          </p:cNvPr>
          <p:cNvSpPr txBox="1"/>
          <p:nvPr/>
        </p:nvSpPr>
        <p:spPr>
          <a:xfrm>
            <a:off x="517890" y="28322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알파 베타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6A19F53-24A5-414C-B2FE-E9E3B11D1F1F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6A19F53-24A5-414C-B2FE-E9E3B11D1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C3E2EF2-2BC2-044E-99C7-EB411148061F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C3E2EF2-2BC2-044E-99C7-EB4111480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A05D0B-367A-8346-B972-E6C5C0044658}"/>
              </a:ext>
            </a:extLst>
          </p:cNvPr>
          <p:cNvCxnSpPr>
            <a:cxnSpLocks/>
            <a:stCxn id="19" idx="6"/>
            <a:endCxn id="18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7E2E26E-EB09-634E-9A3F-E3D115C07533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7E2E26E-EB09-634E-9A3F-E3D115C07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676B30F-9AC6-E148-AC4A-E39EC9A67FF3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079EF3F-03D4-AD44-861E-C7A0B2C3E1A3}"/>
              </a:ext>
            </a:extLst>
          </p:cNvPr>
          <p:cNvCxnSpPr>
            <a:cxnSpLocks/>
            <a:stCxn id="19" idx="4"/>
            <a:endCxn id="24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7E6FC44-1239-B442-AF3B-0EA7922B702D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7E6FC44-1239-B442-AF3B-0EA7922B7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07BB451-C6A4-574E-8347-518AE607EBE7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07BB451-C6A4-574E-8347-518AE607E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9EB175A-A47D-1F4A-8382-0F4F829F059F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9EB175A-A47D-1F4A-8382-0F4F829F0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7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C50C2D-CC10-A445-8837-F39AB1A2F33A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85F8EEE-9279-7544-88E0-3106ED32E01B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B2718468-E917-1349-96D4-449BBDF0EB12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6B0452-E9BD-9842-A96D-9D2BDA3720F3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BC890E8-13AD-9142-B15B-356476A2682B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BC890E8-13AD-9142-B15B-356476A26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EFDB080-4F29-EC4D-A833-21E251F76AF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3E070DB-44D2-B14D-9D6F-FC3AB4D93DDA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3E070DB-44D2-B14D-9D6F-FC3AB4D93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8761421-5407-3048-900C-4DE8FB0814D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10959B5-DC9F-FE40-8B0F-D115BC4121EF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10959B5-DC9F-FE40-8B0F-D115BC412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D3B4D9E-4FAB-4B40-B7AE-CAF06F986C7A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1EBA10F-3BB2-6745-BA20-AA1379020E89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1EBA10F-3BB2-6745-BA20-AA1379020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/>
              <p:nvPr/>
            </p:nvSpPr>
            <p:spPr>
              <a:xfrm>
                <a:off x="169732" y="1875442"/>
                <a:ext cx="5258298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32" y="1875442"/>
                <a:ext cx="5258298" cy="676532"/>
              </a:xfrm>
              <a:prstGeom prst="rect">
                <a:avLst/>
              </a:prstGeom>
              <a:blipFill>
                <a:blip r:embed="rId1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/>
              <p:nvPr/>
            </p:nvSpPr>
            <p:spPr>
              <a:xfrm>
                <a:off x="526001" y="833356"/>
                <a:ext cx="3021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01" y="833356"/>
                <a:ext cx="3021918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/>
              <p:nvPr/>
            </p:nvSpPr>
            <p:spPr>
              <a:xfrm>
                <a:off x="511004" y="1325629"/>
                <a:ext cx="288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04" y="1325629"/>
                <a:ext cx="2881815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E4B761C-03FA-B24C-B109-B81BF14F802D}"/>
                  </a:ext>
                </a:extLst>
              </p:cNvPr>
              <p:cNvSpPr/>
              <p:nvPr/>
            </p:nvSpPr>
            <p:spPr>
              <a:xfrm>
                <a:off x="407118" y="2913816"/>
                <a:ext cx="3021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E4B761C-03FA-B24C-B109-B81BF14F8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18" y="2913816"/>
                <a:ext cx="3021918" cy="369332"/>
              </a:xfrm>
              <a:prstGeom prst="rect">
                <a:avLst/>
              </a:prstGeom>
              <a:blipFill>
                <a:blip r:embed="rId1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A7C814E-49D6-6C4A-8B99-02E2F2E1DC02}"/>
                  </a:ext>
                </a:extLst>
              </p:cNvPr>
              <p:cNvSpPr/>
              <p:nvPr/>
            </p:nvSpPr>
            <p:spPr>
              <a:xfrm>
                <a:off x="1041843" y="3318734"/>
                <a:ext cx="29333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A7C814E-49D6-6C4A-8B99-02E2F2E1D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43" y="3318734"/>
                <a:ext cx="2933367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B096638-26A3-0747-B7CC-831D6A396BF5}"/>
                  </a:ext>
                </a:extLst>
              </p:cNvPr>
              <p:cNvSpPr/>
              <p:nvPr/>
            </p:nvSpPr>
            <p:spPr>
              <a:xfrm>
                <a:off x="1041842" y="3784642"/>
                <a:ext cx="5419240" cy="374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분리이용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B096638-26A3-0747-B7CC-831D6A396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42" y="3784642"/>
                <a:ext cx="5419240" cy="374526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252042E-A55F-2449-AB05-284A5773E6B2}"/>
                  </a:ext>
                </a:extLst>
              </p:cNvPr>
              <p:cNvSpPr/>
              <p:nvPr/>
            </p:nvSpPr>
            <p:spPr>
              <a:xfrm>
                <a:off x="1041842" y="4250550"/>
                <a:ext cx="3491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252042E-A55F-2449-AB05-284A5773E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42" y="4250550"/>
                <a:ext cx="3491469" cy="369332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673F389-933C-4F48-B356-AC1B5C82E23A}"/>
                  </a:ext>
                </a:extLst>
              </p:cNvPr>
              <p:cNvSpPr/>
              <p:nvPr/>
            </p:nvSpPr>
            <p:spPr>
              <a:xfrm>
                <a:off x="1041842" y="4524325"/>
                <a:ext cx="4485843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673F389-933C-4F48-B356-AC1B5C82E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42" y="4524325"/>
                <a:ext cx="4485843" cy="798424"/>
              </a:xfrm>
              <a:prstGeom prst="rect">
                <a:avLst/>
              </a:prstGeom>
              <a:blipFill>
                <a:blip r:embed="rId19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C37F849-AF45-7143-9B1F-B9ED1BE14A12}"/>
                  </a:ext>
                </a:extLst>
              </p:cNvPr>
              <p:cNvSpPr/>
              <p:nvPr/>
            </p:nvSpPr>
            <p:spPr>
              <a:xfrm>
                <a:off x="1041841" y="5226220"/>
                <a:ext cx="5254644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C37F849-AF45-7143-9B1F-B9ED1BE14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41" y="5226220"/>
                <a:ext cx="5254644" cy="798424"/>
              </a:xfrm>
              <a:prstGeom prst="rect">
                <a:avLst/>
              </a:prstGeom>
              <a:blipFill>
                <a:blip r:embed="rId20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EBA11AE-42CE-D646-B430-67A2662A38EF}"/>
                  </a:ext>
                </a:extLst>
              </p:cNvPr>
              <p:cNvSpPr/>
              <p:nvPr/>
            </p:nvSpPr>
            <p:spPr>
              <a:xfrm>
                <a:off x="920597" y="5929087"/>
                <a:ext cx="7418377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분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EBA11AE-42CE-D646-B430-67A2662A3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97" y="5929087"/>
                <a:ext cx="7418377" cy="798424"/>
              </a:xfrm>
              <a:prstGeom prst="rect">
                <a:avLst/>
              </a:prstGeom>
              <a:blipFill>
                <a:blip r:embed="rId21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60493D8-1D34-1344-A4E4-D2C57DBF65CA}"/>
                  </a:ext>
                </a:extLst>
              </p:cNvPr>
              <p:cNvSpPr/>
              <p:nvPr/>
            </p:nvSpPr>
            <p:spPr>
              <a:xfrm>
                <a:off x="6837649" y="2630576"/>
                <a:ext cx="5354351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60493D8-1D34-1344-A4E4-D2C57DBF6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649" y="2630576"/>
                <a:ext cx="5354351" cy="798424"/>
              </a:xfrm>
              <a:prstGeom prst="rect">
                <a:avLst/>
              </a:prstGeom>
              <a:blipFill>
                <a:blip r:embed="rId22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E6F5A1B-88EF-4B43-B1B8-2FD69E42750B}"/>
                  </a:ext>
                </a:extLst>
              </p:cNvPr>
              <p:cNvSpPr/>
              <p:nvPr/>
            </p:nvSpPr>
            <p:spPr>
              <a:xfrm>
                <a:off x="7527598" y="3563610"/>
                <a:ext cx="4362989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E6F5A1B-88EF-4B43-B1B8-2FD69E427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98" y="3563610"/>
                <a:ext cx="4362989" cy="798424"/>
              </a:xfrm>
              <a:prstGeom prst="rect">
                <a:avLst/>
              </a:prstGeom>
              <a:blipFill>
                <a:blip r:embed="rId2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96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0B0414-BF24-A540-B45F-DC08B50B1428}"/>
              </a:ext>
            </a:extLst>
          </p:cNvPr>
          <p:cNvSpPr txBox="1"/>
          <p:nvPr/>
        </p:nvSpPr>
        <p:spPr>
          <a:xfrm>
            <a:off x="517890" y="28322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알파 베타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6A19F53-24A5-414C-B2FE-E9E3B11D1F1F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6A19F53-24A5-414C-B2FE-E9E3B11D1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C3E2EF2-2BC2-044E-99C7-EB411148061F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C3E2EF2-2BC2-044E-99C7-EB4111480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A05D0B-367A-8346-B972-E6C5C0044658}"/>
              </a:ext>
            </a:extLst>
          </p:cNvPr>
          <p:cNvCxnSpPr>
            <a:cxnSpLocks/>
            <a:stCxn id="19" idx="6"/>
            <a:endCxn id="18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7E2E26E-EB09-634E-9A3F-E3D115C07533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7E2E26E-EB09-634E-9A3F-E3D115C07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676B30F-9AC6-E148-AC4A-E39EC9A67FF3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079EF3F-03D4-AD44-861E-C7A0B2C3E1A3}"/>
              </a:ext>
            </a:extLst>
          </p:cNvPr>
          <p:cNvCxnSpPr>
            <a:cxnSpLocks/>
            <a:stCxn id="19" idx="4"/>
            <a:endCxn id="24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7E6FC44-1239-B442-AF3B-0EA7922B702D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7E6FC44-1239-B442-AF3B-0EA7922B7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07BB451-C6A4-574E-8347-518AE607EBE7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07BB451-C6A4-574E-8347-518AE607E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9EB175A-A47D-1F4A-8382-0F4F829F059F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9EB175A-A47D-1F4A-8382-0F4F829F0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7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C50C2D-CC10-A445-8837-F39AB1A2F33A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85F8EEE-9279-7544-88E0-3106ED32E01B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B2718468-E917-1349-96D4-449BBDF0EB12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6B0452-E9BD-9842-A96D-9D2BDA3720F3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BC890E8-13AD-9142-B15B-356476A2682B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BC890E8-13AD-9142-B15B-356476A26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EFDB080-4F29-EC4D-A833-21E251F76AF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3E070DB-44D2-B14D-9D6F-FC3AB4D93DDA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3E070DB-44D2-B14D-9D6F-FC3AB4D93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8761421-5407-3048-900C-4DE8FB0814D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10959B5-DC9F-FE40-8B0F-D115BC4121EF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10959B5-DC9F-FE40-8B0F-D115BC412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D3B4D9E-4FAB-4B40-B7AE-CAF06F986C7A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1EBA10F-3BB2-6745-BA20-AA1379020E89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1EBA10F-3BB2-6745-BA20-AA1379020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/>
              <p:nvPr/>
            </p:nvSpPr>
            <p:spPr>
              <a:xfrm>
                <a:off x="297511" y="2364703"/>
                <a:ext cx="5258298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11" y="2364703"/>
                <a:ext cx="5258298" cy="676532"/>
              </a:xfrm>
              <a:prstGeom prst="rect">
                <a:avLst/>
              </a:prstGeom>
              <a:blipFill>
                <a:blip r:embed="rId1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/>
              <p:nvPr/>
            </p:nvSpPr>
            <p:spPr>
              <a:xfrm>
                <a:off x="526001" y="833356"/>
                <a:ext cx="3021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01" y="833356"/>
                <a:ext cx="3021918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/>
              <p:nvPr/>
            </p:nvSpPr>
            <p:spPr>
              <a:xfrm>
                <a:off x="511004" y="1438842"/>
                <a:ext cx="288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04" y="1438842"/>
                <a:ext cx="2881815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140B0B7-BC3D-C048-88F9-98D3F3B84BF5}"/>
                  </a:ext>
                </a:extLst>
              </p:cNvPr>
              <p:cNvSpPr/>
              <p:nvPr/>
            </p:nvSpPr>
            <p:spPr>
              <a:xfrm>
                <a:off x="297511" y="3523972"/>
                <a:ext cx="4362989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140B0B7-BC3D-C048-88F9-98D3F3B84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11" y="3523972"/>
                <a:ext cx="4362989" cy="798424"/>
              </a:xfrm>
              <a:prstGeom prst="rect">
                <a:avLst/>
              </a:prstGeom>
              <a:blipFill>
                <a:blip r:embed="rId15"/>
                <a:stretch>
                  <a:fillRect t="-114063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9A46DC4-9D73-2249-8D0C-16F8FBC4A96F}"/>
                  </a:ext>
                </a:extLst>
              </p:cNvPr>
              <p:cNvSpPr/>
              <p:nvPr/>
            </p:nvSpPr>
            <p:spPr>
              <a:xfrm>
                <a:off x="297510" y="4310311"/>
                <a:ext cx="2015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9A46DC4-9D73-2249-8D0C-16F8FBC4A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10" y="4310311"/>
                <a:ext cx="2015360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9A50C4C-53E6-4C48-8536-D01A071C2E11}"/>
                  </a:ext>
                </a:extLst>
              </p:cNvPr>
              <p:cNvSpPr/>
              <p:nvPr/>
            </p:nvSpPr>
            <p:spPr>
              <a:xfrm>
                <a:off x="297510" y="4963071"/>
                <a:ext cx="4957511" cy="912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9A50C4C-53E6-4C48-8536-D01A071C2E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10" y="4963071"/>
                <a:ext cx="4957511" cy="912173"/>
              </a:xfrm>
              <a:prstGeom prst="rect">
                <a:avLst/>
              </a:prstGeom>
              <a:blipFill>
                <a:blip r:embed="rId17"/>
                <a:stretch>
                  <a:fillRect t="-90411" b="-136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모서리가 둥근 직사각형 2">
                <a:extLst>
                  <a:ext uri="{FF2B5EF4-FFF2-40B4-BE49-F238E27FC236}">
                    <a16:creationId xmlns:a16="http://schemas.microsoft.com/office/drawing/2014/main" id="{C0407640-A086-EC4C-BDBD-27791AF7FF48}"/>
                  </a:ext>
                </a:extLst>
              </p:cNvPr>
              <p:cNvSpPr/>
              <p:nvPr/>
            </p:nvSpPr>
            <p:spPr>
              <a:xfrm>
                <a:off x="5881676" y="3983740"/>
                <a:ext cx="1220975" cy="562128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모서리가 둥근 직사각형 2">
                <a:extLst>
                  <a:ext uri="{FF2B5EF4-FFF2-40B4-BE49-F238E27FC236}">
                    <a16:creationId xmlns:a16="http://schemas.microsoft.com/office/drawing/2014/main" id="{C0407640-A086-EC4C-BDBD-27791AF7FF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676" y="3983740"/>
                <a:ext cx="1220975" cy="562128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모서리가 둥근 직사각형 40">
                <a:extLst>
                  <a:ext uri="{FF2B5EF4-FFF2-40B4-BE49-F238E27FC236}">
                    <a16:creationId xmlns:a16="http://schemas.microsoft.com/office/drawing/2014/main" id="{7A3D0BDC-9555-534E-B4FF-854012723C46}"/>
                  </a:ext>
                </a:extLst>
              </p:cNvPr>
              <p:cNvSpPr/>
              <p:nvPr/>
            </p:nvSpPr>
            <p:spPr>
              <a:xfrm>
                <a:off x="5895141" y="5051029"/>
                <a:ext cx="1207509" cy="56212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모서리가 둥근 직사각형 40">
                <a:extLst>
                  <a:ext uri="{FF2B5EF4-FFF2-40B4-BE49-F238E27FC236}">
                    <a16:creationId xmlns:a16="http://schemas.microsoft.com/office/drawing/2014/main" id="{7A3D0BDC-9555-534E-B4FF-854012723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141" y="5051029"/>
                <a:ext cx="1207509" cy="56212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932427EE-911C-C547-8241-FC90BFE08F93}"/>
                  </a:ext>
                </a:extLst>
              </p:cNvPr>
              <p:cNvSpPr/>
              <p:nvPr/>
            </p:nvSpPr>
            <p:spPr>
              <a:xfrm>
                <a:off x="5911903" y="6025859"/>
                <a:ext cx="1207508" cy="562128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−1,3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932427EE-911C-C547-8241-FC90BFE08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903" y="6025859"/>
                <a:ext cx="1207508" cy="562128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모서리가 둥근 직사각형 47">
                <a:extLst>
                  <a:ext uri="{FF2B5EF4-FFF2-40B4-BE49-F238E27FC236}">
                    <a16:creationId xmlns:a16="http://schemas.microsoft.com/office/drawing/2014/main" id="{CD9ADDE3-3681-4E43-932E-BA94429E77AE}"/>
                  </a:ext>
                </a:extLst>
              </p:cNvPr>
              <p:cNvSpPr/>
              <p:nvPr/>
            </p:nvSpPr>
            <p:spPr>
              <a:xfrm>
                <a:off x="10283860" y="3983740"/>
                <a:ext cx="1220975" cy="562128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모서리가 둥근 직사각형 47">
                <a:extLst>
                  <a:ext uri="{FF2B5EF4-FFF2-40B4-BE49-F238E27FC236}">
                    <a16:creationId xmlns:a16="http://schemas.microsoft.com/office/drawing/2014/main" id="{CD9ADDE3-3681-4E43-932E-BA94429E77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860" y="3983740"/>
                <a:ext cx="1220975" cy="562128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모서리가 둥근 직사각형 48">
                <a:extLst>
                  <a:ext uri="{FF2B5EF4-FFF2-40B4-BE49-F238E27FC236}">
                    <a16:creationId xmlns:a16="http://schemas.microsoft.com/office/drawing/2014/main" id="{6ADF8814-9317-6247-B3F4-37D5E9D45BF6}"/>
                  </a:ext>
                </a:extLst>
              </p:cNvPr>
              <p:cNvSpPr/>
              <p:nvPr/>
            </p:nvSpPr>
            <p:spPr>
              <a:xfrm>
                <a:off x="10297325" y="5051029"/>
                <a:ext cx="1207509" cy="56212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모서리가 둥근 직사각형 48">
                <a:extLst>
                  <a:ext uri="{FF2B5EF4-FFF2-40B4-BE49-F238E27FC236}">
                    <a16:creationId xmlns:a16="http://schemas.microsoft.com/office/drawing/2014/main" id="{6ADF8814-9317-6247-B3F4-37D5E9D45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325" y="5051029"/>
                <a:ext cx="1207509" cy="562128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모서리가 둥근 직사각형 49">
                <a:extLst>
                  <a:ext uri="{FF2B5EF4-FFF2-40B4-BE49-F238E27FC236}">
                    <a16:creationId xmlns:a16="http://schemas.microsoft.com/office/drawing/2014/main" id="{5B39BDBC-FE56-8847-BF8E-22F13A978110}"/>
                  </a:ext>
                </a:extLst>
              </p:cNvPr>
              <p:cNvSpPr/>
              <p:nvPr/>
            </p:nvSpPr>
            <p:spPr>
              <a:xfrm>
                <a:off x="10314087" y="6025859"/>
                <a:ext cx="1207508" cy="562128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모서리가 둥근 직사각형 49">
                <a:extLst>
                  <a:ext uri="{FF2B5EF4-FFF2-40B4-BE49-F238E27FC236}">
                    <a16:creationId xmlns:a16="http://schemas.microsoft.com/office/drawing/2014/main" id="{5B39BDBC-FE56-8847-BF8E-22F13A978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087" y="6025859"/>
                <a:ext cx="1207508" cy="562128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75FAB1A-A98F-C144-9854-C472BE06D6D7}"/>
                  </a:ext>
                </a:extLst>
              </p:cNvPr>
              <p:cNvSpPr/>
              <p:nvPr/>
            </p:nvSpPr>
            <p:spPr>
              <a:xfrm>
                <a:off x="8496441" y="3923407"/>
                <a:ext cx="1301167" cy="6827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75FAB1A-A98F-C144-9854-C472BE06D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441" y="3923407"/>
                <a:ext cx="1301167" cy="68279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06D1DF0D-108D-0D4A-BF66-231B0A9E0925}"/>
                  </a:ext>
                </a:extLst>
              </p:cNvPr>
              <p:cNvSpPr/>
              <p:nvPr/>
            </p:nvSpPr>
            <p:spPr>
              <a:xfrm>
                <a:off x="8500464" y="4990696"/>
                <a:ext cx="1301167" cy="6827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06D1DF0D-108D-0D4A-BF66-231B0A9E09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464" y="4990696"/>
                <a:ext cx="1301167" cy="68279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0A0613E-7861-AD49-A913-532108B6EC67}"/>
                  </a:ext>
                </a:extLst>
              </p:cNvPr>
              <p:cNvSpPr/>
              <p:nvPr/>
            </p:nvSpPr>
            <p:spPr>
              <a:xfrm>
                <a:off x="8538739" y="6025859"/>
                <a:ext cx="1301167" cy="6827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0A0613E-7861-AD49-A913-532108B6E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739" y="6025859"/>
                <a:ext cx="1301167" cy="68279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3166B4A-0952-6E42-B2EE-935FBA1A4E33}"/>
              </a:ext>
            </a:extLst>
          </p:cNvPr>
          <p:cNvCxnSpPr>
            <a:cxnSpLocks/>
            <a:stCxn id="10" idx="6"/>
            <a:endCxn id="48" idx="1"/>
          </p:cNvCxnSpPr>
          <p:nvPr/>
        </p:nvCxnSpPr>
        <p:spPr>
          <a:xfrm>
            <a:off x="9797608" y="4264804"/>
            <a:ext cx="4862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BB55070-438B-2D44-92AC-04575FA34327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>
            <a:off x="7102651" y="4264804"/>
            <a:ext cx="139379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FDC995F-C523-1345-9C49-44CE82B3BB0B}"/>
              </a:ext>
            </a:extLst>
          </p:cNvPr>
          <p:cNvCxnSpPr>
            <a:cxnSpLocks/>
            <a:stCxn id="41" idx="3"/>
            <a:endCxn id="10" idx="2"/>
          </p:cNvCxnSpPr>
          <p:nvPr/>
        </p:nvCxnSpPr>
        <p:spPr>
          <a:xfrm flipV="1">
            <a:off x="7102650" y="4264804"/>
            <a:ext cx="1393791" cy="10672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E4F3A20-247B-7D49-B4D0-F347CAB8CCE2}"/>
              </a:ext>
            </a:extLst>
          </p:cNvPr>
          <p:cNvCxnSpPr>
            <a:cxnSpLocks/>
            <a:stCxn id="42" idx="3"/>
            <a:endCxn id="10" idx="2"/>
          </p:cNvCxnSpPr>
          <p:nvPr/>
        </p:nvCxnSpPr>
        <p:spPr>
          <a:xfrm flipV="1">
            <a:off x="7119411" y="4264804"/>
            <a:ext cx="1377030" cy="20421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8D453647-2328-F946-8D3D-2997511B456D}"/>
                  </a:ext>
                </a:extLst>
              </p:cNvPr>
              <p:cNvSpPr/>
              <p:nvPr/>
            </p:nvSpPr>
            <p:spPr>
              <a:xfrm>
                <a:off x="7149214" y="3860410"/>
                <a:ext cx="1172372" cy="30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−1,1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8D453647-2328-F946-8D3D-2997511B4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214" y="3860410"/>
                <a:ext cx="1172372" cy="30078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D384A8-9BA3-AC43-AF1F-0ABC418E5964}"/>
                  </a:ext>
                </a:extLst>
              </p:cNvPr>
              <p:cNvSpPr/>
              <p:nvPr/>
            </p:nvSpPr>
            <p:spPr>
              <a:xfrm>
                <a:off x="7115388" y="4527113"/>
                <a:ext cx="1172372" cy="30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−1,2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D384A8-9BA3-AC43-AF1F-0ABC418E59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88" y="4527113"/>
                <a:ext cx="1172372" cy="30078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9BC6C499-4721-0949-A10D-8F9637F6C6C2}"/>
                  </a:ext>
                </a:extLst>
              </p:cNvPr>
              <p:cNvSpPr/>
              <p:nvPr/>
            </p:nvSpPr>
            <p:spPr>
              <a:xfrm>
                <a:off x="7167047" y="5444007"/>
                <a:ext cx="1172372" cy="30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−1,3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9BC6C499-4721-0949-A10D-8F9637F6C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047" y="5444007"/>
                <a:ext cx="1172372" cy="3007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346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0B0414-BF24-A540-B45F-DC08B50B1428}"/>
              </a:ext>
            </a:extLst>
          </p:cNvPr>
          <p:cNvSpPr txBox="1"/>
          <p:nvPr/>
        </p:nvSpPr>
        <p:spPr>
          <a:xfrm>
            <a:off x="517890" y="28322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알파 베타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/>
              <p:nvPr/>
            </p:nvSpPr>
            <p:spPr>
              <a:xfrm>
                <a:off x="227843" y="2103877"/>
                <a:ext cx="5258298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43" y="2103877"/>
                <a:ext cx="5258298" cy="676532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/>
              <p:nvPr/>
            </p:nvSpPr>
            <p:spPr>
              <a:xfrm>
                <a:off x="526001" y="833356"/>
                <a:ext cx="3021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01" y="833356"/>
                <a:ext cx="302191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/>
              <p:nvPr/>
            </p:nvSpPr>
            <p:spPr>
              <a:xfrm>
                <a:off x="511004" y="1438842"/>
                <a:ext cx="288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04" y="1438842"/>
                <a:ext cx="288181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60C975-DBB7-FC4A-AE3B-216157B1468C}"/>
                  </a:ext>
                </a:extLst>
              </p:cNvPr>
              <p:cNvSpPr txBox="1"/>
              <p:nvPr/>
            </p:nvSpPr>
            <p:spPr>
              <a:xfrm>
                <a:off x="227843" y="3281681"/>
                <a:ext cx="5877891" cy="799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60C975-DBB7-FC4A-AE3B-216157B14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43" y="3281681"/>
                <a:ext cx="5877891" cy="799834"/>
              </a:xfrm>
              <a:prstGeom prst="rect">
                <a:avLst/>
              </a:prstGeom>
              <a:blipFill>
                <a:blip r:embed="rId5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FD14E87-55A6-7548-B496-49FB66CF77C6}"/>
                  </a:ext>
                </a:extLst>
              </p:cNvPr>
              <p:cNvSpPr/>
              <p:nvPr/>
            </p:nvSpPr>
            <p:spPr>
              <a:xfrm>
                <a:off x="804378" y="4119940"/>
                <a:ext cx="5788444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분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용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FD14E87-55A6-7548-B496-49FB66CF7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78" y="4119940"/>
                <a:ext cx="5788444" cy="799834"/>
              </a:xfrm>
              <a:prstGeom prst="rect">
                <a:avLst/>
              </a:prstGeom>
              <a:blipFill>
                <a:blip r:embed="rId6"/>
                <a:stretch>
                  <a:fillRect l="-7440" t="-119048" b="-160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059F16D-502C-284B-A394-4B0B8FF355A6}"/>
                  </a:ext>
                </a:extLst>
              </p:cNvPr>
              <p:cNvSpPr/>
              <p:nvPr/>
            </p:nvSpPr>
            <p:spPr>
              <a:xfrm>
                <a:off x="804377" y="4919774"/>
                <a:ext cx="5348900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059F16D-502C-284B-A394-4B0B8FF35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77" y="4919774"/>
                <a:ext cx="5348900" cy="799834"/>
              </a:xfrm>
              <a:prstGeom prst="rect">
                <a:avLst/>
              </a:prstGeom>
              <a:blipFill>
                <a:blip r:embed="rId7"/>
                <a:stretch>
                  <a:fillRect l="-8038"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89848A99-CE09-E147-9F69-2583745AC0A7}"/>
                  </a:ext>
                </a:extLst>
              </p:cNvPr>
              <p:cNvSpPr/>
              <p:nvPr/>
            </p:nvSpPr>
            <p:spPr>
              <a:xfrm>
                <a:off x="7079107" y="478444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89848A99-CE09-E147-9F69-2583745AC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107" y="478444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BE5F10D-2183-F846-B950-C14F38110A51}"/>
                  </a:ext>
                </a:extLst>
              </p:cNvPr>
              <p:cNvSpPr/>
              <p:nvPr/>
            </p:nvSpPr>
            <p:spPr>
              <a:xfrm>
                <a:off x="8110622" y="478444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BE5F10D-2183-F846-B950-C14F38110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22" y="478444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 r="-4444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977A67F-E3B1-1F43-8414-EA023377B7B4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7484055" y="681645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961ADD0-1000-7B4A-B7B0-1CF13119F60D}"/>
                  </a:ext>
                </a:extLst>
              </p:cNvPr>
              <p:cNvSpPr/>
              <p:nvPr/>
            </p:nvSpPr>
            <p:spPr>
              <a:xfrm>
                <a:off x="9691395" y="448978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961ADD0-1000-7B4A-B7B0-1CF13119F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395" y="448978"/>
                <a:ext cx="439949" cy="435867"/>
              </a:xfrm>
              <a:prstGeom prst="ellipse">
                <a:avLst/>
              </a:prstGeom>
              <a:blipFill>
                <a:blip r:embed="rId10"/>
                <a:stretch>
                  <a:fillRect r="-4102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45E36299-2852-6A45-BC0B-7728B6CD17ED}"/>
                  </a:ext>
                </a:extLst>
              </p:cNvPr>
              <p:cNvSpPr/>
              <p:nvPr/>
            </p:nvSpPr>
            <p:spPr>
              <a:xfrm>
                <a:off x="10757911" y="462784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45E36299-2852-6A45-BC0B-7728B6CD1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911" y="462784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277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00EB5C4-21FA-664D-B999-28AE220D4A7D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10131344" y="665985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6485F7B3-97B0-9046-8075-9E015BDB35C0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 flipV="1">
            <a:off x="8515570" y="666912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0B0D645-DEF1-2C49-987D-C0FE0C746329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8313096" y="884846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072B8EA-5114-8147-A4AB-9B46A56AF79B}"/>
                  </a:ext>
                </a:extLst>
              </p:cNvPr>
              <p:cNvSpPr/>
              <p:nvPr/>
            </p:nvSpPr>
            <p:spPr>
              <a:xfrm>
                <a:off x="8110622" y="1520530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072B8EA-5114-8147-A4AB-9B46A56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22" y="1520530"/>
                <a:ext cx="404948" cy="40640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EA67C07-B2A3-E34B-B0FC-C10502541203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9893869" y="884846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5223F6C-F08D-274E-AF65-5510307CCEF8}"/>
                  </a:ext>
                </a:extLst>
              </p:cNvPr>
              <p:cNvSpPr/>
              <p:nvPr/>
            </p:nvSpPr>
            <p:spPr>
              <a:xfrm>
                <a:off x="9691395" y="1520530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5223F6C-F08D-274E-AF65-5510307CC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395" y="1520530"/>
                <a:ext cx="404948" cy="406401"/>
              </a:xfrm>
              <a:prstGeom prst="ellipse">
                <a:avLst/>
              </a:prstGeom>
              <a:blipFill>
                <a:blip r:embed="rId13"/>
                <a:stretch>
                  <a:fillRect r="-5277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A748190-1457-F947-889D-734FA0493337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0960385" y="884846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96C8F67F-F9FA-1841-89FA-185DB668BFB7}"/>
                  </a:ext>
                </a:extLst>
              </p:cNvPr>
              <p:cNvSpPr/>
              <p:nvPr/>
            </p:nvSpPr>
            <p:spPr>
              <a:xfrm>
                <a:off x="10757911" y="1520530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96C8F67F-F9FA-1841-89FA-185DB668B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911" y="1520530"/>
                <a:ext cx="404948" cy="406401"/>
              </a:xfrm>
              <a:prstGeom prst="ellipse">
                <a:avLst/>
              </a:prstGeom>
              <a:blipFill>
                <a:blip r:embed="rId14"/>
                <a:stretch>
                  <a:fillRect r="-555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4853EA4-0193-1B4F-93A1-43541334E764}"/>
                  </a:ext>
                </a:extLst>
              </p:cNvPr>
              <p:cNvSpPr/>
              <p:nvPr/>
            </p:nvSpPr>
            <p:spPr>
              <a:xfrm>
                <a:off x="6079298" y="2790688"/>
                <a:ext cx="5251438" cy="676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4853EA4-0193-1B4F-93A1-43541334E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298" y="2790688"/>
                <a:ext cx="5251438" cy="676595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A0E7309-435E-2C45-91E6-6AE0DC87C388}"/>
                  </a:ext>
                </a:extLst>
              </p:cNvPr>
              <p:cNvSpPr/>
              <p:nvPr/>
            </p:nvSpPr>
            <p:spPr>
              <a:xfrm>
                <a:off x="8457001" y="3701684"/>
                <a:ext cx="2873735" cy="1175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A0E7309-435E-2C45-91E6-6AE0DC87C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001" y="3701684"/>
                <a:ext cx="2873735" cy="1175130"/>
              </a:xfrm>
              <a:prstGeom prst="rect">
                <a:avLst/>
              </a:prstGeom>
              <a:blipFill>
                <a:blip r:embed="rId1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B0736F-2AD6-5D4D-98EF-4F6D118A6AE0}"/>
                  </a:ext>
                </a:extLst>
              </p:cNvPr>
              <p:cNvSpPr txBox="1"/>
              <p:nvPr/>
            </p:nvSpPr>
            <p:spPr>
              <a:xfrm>
                <a:off x="8372811" y="5043013"/>
                <a:ext cx="2789033" cy="676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B0736F-2AD6-5D4D-98EF-4F6D118A6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811" y="5043013"/>
                <a:ext cx="2789033" cy="676595"/>
              </a:xfrm>
              <a:prstGeom prst="rect">
                <a:avLst/>
              </a:prstGeom>
              <a:blipFill>
                <a:blip r:embed="rId1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4CA36A5-E962-A343-A0BD-A97887A889D5}"/>
                  </a:ext>
                </a:extLst>
              </p:cNvPr>
              <p:cNvSpPr txBox="1"/>
              <p:nvPr/>
            </p:nvSpPr>
            <p:spPr>
              <a:xfrm>
                <a:off x="8372811" y="5852790"/>
                <a:ext cx="3657540" cy="676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4CA36A5-E962-A343-A0BD-A97887A88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811" y="5852790"/>
                <a:ext cx="3657540" cy="676595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56508B-5205-7F49-8D0D-1485C2A02C59}"/>
                  </a:ext>
                </a:extLst>
              </p:cNvPr>
              <p:cNvSpPr txBox="1"/>
              <p:nvPr/>
            </p:nvSpPr>
            <p:spPr>
              <a:xfrm>
                <a:off x="0" y="5791170"/>
                <a:ext cx="4773358" cy="799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56508B-5205-7F49-8D0D-1485C2A02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91170"/>
                <a:ext cx="4773358" cy="799834"/>
              </a:xfrm>
              <a:prstGeom prst="rect">
                <a:avLst/>
              </a:prstGeom>
              <a:blipFill>
                <a:blip r:embed="rId19"/>
                <a:stretch>
                  <a:fillRect t="-119048" b="-158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328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0B0414-BF24-A540-B45F-DC08B50B1428}"/>
              </a:ext>
            </a:extLst>
          </p:cNvPr>
          <p:cNvSpPr txBox="1"/>
          <p:nvPr/>
        </p:nvSpPr>
        <p:spPr>
          <a:xfrm>
            <a:off x="517890" y="28322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알파 베타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/>
              <p:nvPr/>
            </p:nvSpPr>
            <p:spPr>
              <a:xfrm>
                <a:off x="227843" y="2103877"/>
                <a:ext cx="5258298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43" y="2103877"/>
                <a:ext cx="5258298" cy="676532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/>
              <p:nvPr/>
            </p:nvSpPr>
            <p:spPr>
              <a:xfrm>
                <a:off x="526001" y="833356"/>
                <a:ext cx="3021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01" y="833356"/>
                <a:ext cx="302191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/>
              <p:nvPr/>
            </p:nvSpPr>
            <p:spPr>
              <a:xfrm>
                <a:off x="511004" y="1438842"/>
                <a:ext cx="288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04" y="1438842"/>
                <a:ext cx="288181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89848A99-CE09-E147-9F69-2583745AC0A7}"/>
                  </a:ext>
                </a:extLst>
              </p:cNvPr>
              <p:cNvSpPr/>
              <p:nvPr/>
            </p:nvSpPr>
            <p:spPr>
              <a:xfrm>
                <a:off x="7079107" y="478444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89848A99-CE09-E147-9F69-2583745AC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107" y="478444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BE5F10D-2183-F846-B950-C14F38110A51}"/>
                  </a:ext>
                </a:extLst>
              </p:cNvPr>
              <p:cNvSpPr/>
              <p:nvPr/>
            </p:nvSpPr>
            <p:spPr>
              <a:xfrm>
                <a:off x="8110622" y="478444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BE5F10D-2183-F846-B950-C14F38110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22" y="478444"/>
                <a:ext cx="404948" cy="406401"/>
              </a:xfrm>
              <a:prstGeom prst="ellipse">
                <a:avLst/>
              </a:prstGeom>
              <a:blipFill>
                <a:blip r:embed="rId6"/>
                <a:stretch>
                  <a:fillRect r="-4444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977A67F-E3B1-1F43-8414-EA023377B7B4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7484055" y="681645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961ADD0-1000-7B4A-B7B0-1CF13119F60D}"/>
                  </a:ext>
                </a:extLst>
              </p:cNvPr>
              <p:cNvSpPr/>
              <p:nvPr/>
            </p:nvSpPr>
            <p:spPr>
              <a:xfrm>
                <a:off x="9691395" y="448978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961ADD0-1000-7B4A-B7B0-1CF13119F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395" y="448978"/>
                <a:ext cx="439949" cy="435867"/>
              </a:xfrm>
              <a:prstGeom prst="ellipse">
                <a:avLst/>
              </a:prstGeom>
              <a:blipFill>
                <a:blip r:embed="rId7"/>
                <a:stretch>
                  <a:fillRect r="-4102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45E36299-2852-6A45-BC0B-7728B6CD17ED}"/>
                  </a:ext>
                </a:extLst>
              </p:cNvPr>
              <p:cNvSpPr/>
              <p:nvPr/>
            </p:nvSpPr>
            <p:spPr>
              <a:xfrm>
                <a:off x="10757911" y="462784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45E36299-2852-6A45-BC0B-7728B6CD1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911" y="462784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 r="-277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00EB5C4-21FA-664D-B999-28AE220D4A7D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10131344" y="665985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6485F7B3-97B0-9046-8075-9E015BDB35C0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 flipV="1">
            <a:off x="8515570" y="666912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0B0D645-DEF1-2C49-987D-C0FE0C746329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8313096" y="884846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072B8EA-5114-8147-A4AB-9B46A56AF79B}"/>
                  </a:ext>
                </a:extLst>
              </p:cNvPr>
              <p:cNvSpPr/>
              <p:nvPr/>
            </p:nvSpPr>
            <p:spPr>
              <a:xfrm>
                <a:off x="8110622" y="1520530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072B8EA-5114-8147-A4AB-9B46A56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22" y="1520530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EA67C07-B2A3-E34B-B0FC-C10502541203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9893869" y="884846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5223F6C-F08D-274E-AF65-5510307CCEF8}"/>
                  </a:ext>
                </a:extLst>
              </p:cNvPr>
              <p:cNvSpPr/>
              <p:nvPr/>
            </p:nvSpPr>
            <p:spPr>
              <a:xfrm>
                <a:off x="9691395" y="1520530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5223F6C-F08D-274E-AF65-5510307CC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395" y="1520530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 r="-5277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A748190-1457-F947-889D-734FA0493337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0960385" y="884846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96C8F67F-F9FA-1841-89FA-185DB668BFB7}"/>
                  </a:ext>
                </a:extLst>
              </p:cNvPr>
              <p:cNvSpPr/>
              <p:nvPr/>
            </p:nvSpPr>
            <p:spPr>
              <a:xfrm>
                <a:off x="10757911" y="1520530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96C8F67F-F9FA-1841-89FA-185DB668B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911" y="1520530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555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56508B-5205-7F49-8D0D-1485C2A02C59}"/>
                  </a:ext>
                </a:extLst>
              </p:cNvPr>
              <p:cNvSpPr txBox="1"/>
              <p:nvPr/>
            </p:nvSpPr>
            <p:spPr>
              <a:xfrm>
                <a:off x="113212" y="3076112"/>
                <a:ext cx="4773358" cy="799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56508B-5205-7F49-8D0D-1485C2A02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2" y="3076112"/>
                <a:ext cx="4773358" cy="799834"/>
              </a:xfrm>
              <a:prstGeom prst="rect">
                <a:avLst/>
              </a:prstGeom>
              <a:blipFill>
                <a:blip r:embed="rId12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모서리가 둥근 직사각형 26">
                <a:extLst>
                  <a:ext uri="{FF2B5EF4-FFF2-40B4-BE49-F238E27FC236}">
                    <a16:creationId xmlns:a16="http://schemas.microsoft.com/office/drawing/2014/main" id="{161E799D-1AEB-9349-8C71-72D1EE340FF5}"/>
                  </a:ext>
                </a:extLst>
              </p:cNvPr>
              <p:cNvSpPr/>
              <p:nvPr/>
            </p:nvSpPr>
            <p:spPr>
              <a:xfrm>
                <a:off x="5881676" y="3983740"/>
                <a:ext cx="1220975" cy="562128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모서리가 둥근 직사각형 26">
                <a:extLst>
                  <a:ext uri="{FF2B5EF4-FFF2-40B4-BE49-F238E27FC236}">
                    <a16:creationId xmlns:a16="http://schemas.microsoft.com/office/drawing/2014/main" id="{161E799D-1AEB-9349-8C71-72D1EE340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676" y="3983740"/>
                <a:ext cx="1220975" cy="562128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298610B6-80B0-0042-BCDD-EEBCC81FE3FD}"/>
                  </a:ext>
                </a:extLst>
              </p:cNvPr>
              <p:cNvSpPr/>
              <p:nvPr/>
            </p:nvSpPr>
            <p:spPr>
              <a:xfrm>
                <a:off x="5895141" y="5051029"/>
                <a:ext cx="1207509" cy="56212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298610B6-80B0-0042-BCDD-EEBCC81FE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141" y="5051029"/>
                <a:ext cx="1207509" cy="562128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9D99CB76-DEFC-2C48-83EF-3DF0CFACF259}"/>
                  </a:ext>
                </a:extLst>
              </p:cNvPr>
              <p:cNvSpPr/>
              <p:nvPr/>
            </p:nvSpPr>
            <p:spPr>
              <a:xfrm>
                <a:off x="5911903" y="6025859"/>
                <a:ext cx="1207508" cy="562128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9D99CB76-DEFC-2C48-83EF-3DF0CFACF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903" y="6025859"/>
                <a:ext cx="1207508" cy="562128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6889F695-B15B-6540-B279-D91370723EE9}"/>
                  </a:ext>
                </a:extLst>
              </p:cNvPr>
              <p:cNvSpPr/>
              <p:nvPr/>
            </p:nvSpPr>
            <p:spPr>
              <a:xfrm>
                <a:off x="10283860" y="3983740"/>
                <a:ext cx="1220975" cy="562128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6889F695-B15B-6540-B279-D91370723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860" y="3983740"/>
                <a:ext cx="1220975" cy="562128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A329172B-CE03-144C-AEC6-0D8A524FF3A3}"/>
                  </a:ext>
                </a:extLst>
              </p:cNvPr>
              <p:cNvSpPr/>
              <p:nvPr/>
            </p:nvSpPr>
            <p:spPr>
              <a:xfrm>
                <a:off x="10297325" y="5051029"/>
                <a:ext cx="1207509" cy="56212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A329172B-CE03-144C-AEC6-0D8A524FF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325" y="5051029"/>
                <a:ext cx="1207509" cy="562128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254A508D-FC95-3D46-B105-FF95435EF5EE}"/>
                  </a:ext>
                </a:extLst>
              </p:cNvPr>
              <p:cNvSpPr/>
              <p:nvPr/>
            </p:nvSpPr>
            <p:spPr>
              <a:xfrm>
                <a:off x="10314087" y="6025859"/>
                <a:ext cx="1207508" cy="562128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254A508D-FC95-3D46-B105-FF95435EF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087" y="6025859"/>
                <a:ext cx="1207508" cy="562128"/>
              </a:xfrm>
              <a:prstGeom prst="roundRect">
                <a:avLst/>
              </a:prstGeom>
              <a:blipFill>
                <a:blip r:embed="rId18"/>
                <a:stretch>
                  <a:fillRect l="-202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BD95245-08DE-BC4A-B192-904B9CD3A108}"/>
                  </a:ext>
                </a:extLst>
              </p:cNvPr>
              <p:cNvSpPr/>
              <p:nvPr/>
            </p:nvSpPr>
            <p:spPr>
              <a:xfrm>
                <a:off x="8496441" y="3923407"/>
                <a:ext cx="1301167" cy="6827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BD95245-08DE-BC4A-B192-904B9CD3A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441" y="3923407"/>
                <a:ext cx="1301167" cy="682794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65EAB87A-C20B-BA45-A921-C448E0300DC5}"/>
                  </a:ext>
                </a:extLst>
              </p:cNvPr>
              <p:cNvSpPr/>
              <p:nvPr/>
            </p:nvSpPr>
            <p:spPr>
              <a:xfrm>
                <a:off x="8500464" y="4990696"/>
                <a:ext cx="1301167" cy="6827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65EAB87A-C20B-BA45-A921-C448E0300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464" y="4990696"/>
                <a:ext cx="1301167" cy="68279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DF77D9-D75A-7B4C-B6D1-4ED5767DFDE9}"/>
                  </a:ext>
                </a:extLst>
              </p:cNvPr>
              <p:cNvSpPr/>
              <p:nvPr/>
            </p:nvSpPr>
            <p:spPr>
              <a:xfrm>
                <a:off x="8538739" y="5956187"/>
                <a:ext cx="1301167" cy="6827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DF77D9-D75A-7B4C-B6D1-4ED5767DF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739" y="5956187"/>
                <a:ext cx="1301167" cy="682794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AF06F8C-E399-154B-A330-B1E1A2292F47}"/>
              </a:ext>
            </a:extLst>
          </p:cNvPr>
          <p:cNvCxnSpPr>
            <a:cxnSpLocks/>
            <a:stCxn id="30" idx="1"/>
            <a:endCxn id="33" idx="6"/>
          </p:cNvCxnSpPr>
          <p:nvPr/>
        </p:nvCxnSpPr>
        <p:spPr>
          <a:xfrm flipH="1">
            <a:off x="9797608" y="4264804"/>
            <a:ext cx="4862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C609F1D-76DF-F042-B073-076F6083F9FF}"/>
              </a:ext>
            </a:extLst>
          </p:cNvPr>
          <p:cNvCxnSpPr>
            <a:cxnSpLocks/>
            <a:stCxn id="33" idx="2"/>
            <a:endCxn id="27" idx="3"/>
          </p:cNvCxnSpPr>
          <p:nvPr/>
        </p:nvCxnSpPr>
        <p:spPr>
          <a:xfrm flipH="1">
            <a:off x="7102651" y="4264804"/>
            <a:ext cx="139379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6A44288-6F02-F943-AD4E-4FC531BCC71C}"/>
              </a:ext>
            </a:extLst>
          </p:cNvPr>
          <p:cNvCxnSpPr>
            <a:cxnSpLocks/>
            <a:stCxn id="34" idx="2"/>
            <a:endCxn id="27" idx="3"/>
          </p:cNvCxnSpPr>
          <p:nvPr/>
        </p:nvCxnSpPr>
        <p:spPr>
          <a:xfrm flipH="1" flipV="1">
            <a:off x="7102651" y="4264804"/>
            <a:ext cx="1397813" cy="10672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517A7AC-DF29-2446-B67F-D370FED480A2}"/>
              </a:ext>
            </a:extLst>
          </p:cNvPr>
          <p:cNvCxnSpPr>
            <a:cxnSpLocks/>
            <a:stCxn id="35" idx="2"/>
            <a:endCxn id="27" idx="3"/>
          </p:cNvCxnSpPr>
          <p:nvPr/>
        </p:nvCxnSpPr>
        <p:spPr>
          <a:xfrm flipH="1" flipV="1">
            <a:off x="7102651" y="4264804"/>
            <a:ext cx="1436088" cy="203278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E976E54-29ED-9A41-AE63-835241A70D09}"/>
                  </a:ext>
                </a:extLst>
              </p:cNvPr>
              <p:cNvSpPr/>
              <p:nvPr/>
            </p:nvSpPr>
            <p:spPr>
              <a:xfrm>
                <a:off x="7234509" y="3921314"/>
                <a:ext cx="1172372" cy="30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E976E54-29ED-9A41-AE63-835241A70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509" y="3921314"/>
                <a:ext cx="1172372" cy="3007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D3303672-FEFA-464A-A344-3F13005C6EA9}"/>
                  </a:ext>
                </a:extLst>
              </p:cNvPr>
              <p:cNvSpPr/>
              <p:nvPr/>
            </p:nvSpPr>
            <p:spPr>
              <a:xfrm>
                <a:off x="7429067" y="4662612"/>
                <a:ext cx="1172372" cy="30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D3303672-FEFA-464A-A344-3F13005C6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067" y="4662612"/>
                <a:ext cx="1172372" cy="3007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2F44B94-C29C-A242-A77F-2DEF4AAA1F0B}"/>
                  </a:ext>
                </a:extLst>
              </p:cNvPr>
              <p:cNvSpPr/>
              <p:nvPr/>
            </p:nvSpPr>
            <p:spPr>
              <a:xfrm>
                <a:off x="7397717" y="5550392"/>
                <a:ext cx="1172372" cy="30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2F44B94-C29C-A242-A77F-2DEF4AAA1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717" y="5550392"/>
                <a:ext cx="1172372" cy="30078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030046-485E-104A-B4B7-E7FD4D9BFD3D}"/>
                  </a:ext>
                </a:extLst>
              </p:cNvPr>
              <p:cNvSpPr txBox="1"/>
              <p:nvPr/>
            </p:nvSpPr>
            <p:spPr>
              <a:xfrm>
                <a:off x="113212" y="4010804"/>
                <a:ext cx="1300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030046-485E-104A-B4B7-E7FD4D9BF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2" y="4010804"/>
                <a:ext cx="1300099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CC7776-BC20-BD42-B2CB-5A69F46A2625}"/>
              </a:ext>
            </a:extLst>
          </p:cNvPr>
          <p:cNvCxnSpPr>
            <a:cxnSpLocks/>
            <a:stCxn id="31" idx="1"/>
            <a:endCxn id="34" idx="6"/>
          </p:cNvCxnSpPr>
          <p:nvPr/>
        </p:nvCxnSpPr>
        <p:spPr>
          <a:xfrm flipH="1">
            <a:off x="9801631" y="5332093"/>
            <a:ext cx="4956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5D5554B-3C97-374B-A740-5FFB4AD4A591}"/>
              </a:ext>
            </a:extLst>
          </p:cNvPr>
          <p:cNvCxnSpPr>
            <a:cxnSpLocks/>
            <a:stCxn id="32" idx="1"/>
            <a:endCxn id="35" idx="6"/>
          </p:cNvCxnSpPr>
          <p:nvPr/>
        </p:nvCxnSpPr>
        <p:spPr>
          <a:xfrm flipH="1" flipV="1">
            <a:off x="9839906" y="6297584"/>
            <a:ext cx="474181" cy="93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1C04D17-0ED9-DD44-8492-DA5E73F8200D}"/>
                  </a:ext>
                </a:extLst>
              </p:cNvPr>
              <p:cNvSpPr/>
              <p:nvPr/>
            </p:nvSpPr>
            <p:spPr>
              <a:xfrm>
                <a:off x="102231" y="4700984"/>
                <a:ext cx="5383910" cy="912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1C04D17-0ED9-DD44-8492-DA5E73F82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1" y="4700984"/>
                <a:ext cx="5383910" cy="912173"/>
              </a:xfrm>
              <a:prstGeom prst="rect">
                <a:avLst/>
              </a:prstGeom>
              <a:blipFill>
                <a:blip r:embed="rId26"/>
                <a:stretch>
                  <a:fillRect t="-89041" b="-136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12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C6029-77C8-F145-A1C4-82B15A2C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76D35-2223-F342-B8F0-90185F11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6352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0B0414-BF24-A540-B45F-DC08B50B1428}"/>
              </a:ext>
            </a:extLst>
          </p:cNvPr>
          <p:cNvSpPr txBox="1"/>
          <p:nvPr/>
        </p:nvSpPr>
        <p:spPr>
          <a:xfrm>
            <a:off x="517890" y="28322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알파 베타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/>
              <p:nvPr/>
            </p:nvSpPr>
            <p:spPr>
              <a:xfrm>
                <a:off x="526001" y="833356"/>
                <a:ext cx="3021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01" y="833356"/>
                <a:ext cx="302191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/>
              <p:nvPr/>
            </p:nvSpPr>
            <p:spPr>
              <a:xfrm>
                <a:off x="511004" y="1438842"/>
                <a:ext cx="288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04" y="1438842"/>
                <a:ext cx="288181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057FCEB-F508-D14A-B0B5-00FA35691F10}"/>
                  </a:ext>
                </a:extLst>
              </p:cNvPr>
              <p:cNvSpPr txBox="1"/>
              <p:nvPr/>
            </p:nvSpPr>
            <p:spPr>
              <a:xfrm>
                <a:off x="398017" y="2237721"/>
                <a:ext cx="7463133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057FCEB-F508-D14A-B0B5-00FA35691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17" y="2237721"/>
                <a:ext cx="7463133" cy="676532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5C37BA-66E3-3F45-9A3D-227BDD67159E}"/>
                  </a:ext>
                </a:extLst>
              </p:cNvPr>
              <p:cNvSpPr txBox="1"/>
              <p:nvPr/>
            </p:nvSpPr>
            <p:spPr>
              <a:xfrm>
                <a:off x="1677694" y="3024446"/>
                <a:ext cx="3826304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5C37BA-66E3-3F45-9A3D-227BDD67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694" y="3024446"/>
                <a:ext cx="3826304" cy="676532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5822FC7-BE98-C14A-8E77-65E0D444A00E}"/>
                  </a:ext>
                </a:extLst>
              </p:cNvPr>
              <p:cNvSpPr/>
              <p:nvPr/>
            </p:nvSpPr>
            <p:spPr>
              <a:xfrm>
                <a:off x="1677694" y="3943748"/>
                <a:ext cx="8444812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5822FC7-BE98-C14A-8E77-65E0D444A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694" y="3943748"/>
                <a:ext cx="8444812" cy="676532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E4B324-5436-C94C-BA0B-EA1DF6E4DDBA}"/>
                  </a:ext>
                </a:extLst>
              </p:cNvPr>
              <p:cNvSpPr/>
              <p:nvPr/>
            </p:nvSpPr>
            <p:spPr>
              <a:xfrm>
                <a:off x="1615306" y="4863050"/>
                <a:ext cx="4063292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E4B324-5436-C94C-BA0B-EA1DF6E4D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306" y="4863050"/>
                <a:ext cx="4063292" cy="676532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250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BFEFF3-6A55-8F44-952F-E68D8548D08D}"/>
              </a:ext>
            </a:extLst>
          </p:cNvPr>
          <p:cNvSpPr txBox="1"/>
          <p:nvPr/>
        </p:nvSpPr>
        <p:spPr>
          <a:xfrm>
            <a:off x="360218" y="94210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참고</a:t>
            </a:r>
            <a:r>
              <a:rPr kumimoji="1" lang="en-US" altLang="ko-KR" dirty="0"/>
              <a:t>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916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659DD8-4D37-1E48-8CCE-258CB28EC071}"/>
                  </a:ext>
                </a:extLst>
              </p:cNvPr>
              <p:cNvSpPr txBox="1"/>
              <p:nvPr/>
            </p:nvSpPr>
            <p:spPr>
              <a:xfrm>
                <a:off x="238220" y="1493272"/>
                <a:ext cx="2991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659DD8-4D37-1E48-8CCE-258CB28EC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20" y="1493272"/>
                <a:ext cx="2991909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D8A6F80B-0B31-A442-B515-70C29C1E59CF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D8A6F80B-0B31-A442-B515-70C29C1E5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0049FA66-2C26-7948-BCE7-1F468E30F2BB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0049FA66-2C26-7948-BCE7-1F468E30F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AB1FF03-3581-FB43-87C8-AD30E2F31775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7ADDD79D-5965-464F-852C-374AE7856B76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7ADDD79D-5965-464F-852C-374AE7856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4FBBA3-3A7E-2648-A4C2-49BEDDAA0DCD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D4EE775-7A9F-A540-8E53-753BB14CF1A2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6A6C8D9C-4E17-674C-A9C9-09BD2E7492B5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6A6C8D9C-4E17-674C-A9C9-09BD2E749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4DFFE29E-AAE2-624F-834D-435BD5E2FE94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4DFFE29E-AAE2-624F-834D-435BD5E2F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7"/>
                <a:stretch>
                  <a:fillRect r="-3684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38ABB64-EA64-504A-9068-F6ECAAA9CB0D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38ABB64-EA64-504A-9068-F6ECAAA9C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8E21E5-0E98-C24E-B39E-200FA05AD6B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4309AA4-77C5-D84E-80BF-FC80997D4CA3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51660490-62A8-3348-9EDF-A2FB32E70BD3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940135F-CCC7-BA4E-88B7-FA366CA71C18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F07C1AD-F860-054A-B6DB-EE0313AFF5CE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F07C1AD-F860-054A-B6DB-EE0313AFF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12569AF-67DD-C34D-8003-F95BB660F95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6311A84-EBD3-2F49-92EC-B869F4238A2E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6311A84-EBD3-2F49-92EC-B869F4238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901A105-D6C2-FA4F-B7B5-85F62808007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EA5F3B20-1248-D243-A0F2-B61067A138C5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EA5F3B20-1248-D243-A0F2-B61067A13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5142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22B1941-765C-8641-BF89-B9F7C115B02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2806174-8C36-BA4C-8622-DF2EF0C39857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2806174-8C36-BA4C-8622-DF2EF0C39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91B846D-04E5-D846-A2A0-15D1842FA9CC}"/>
                  </a:ext>
                </a:extLst>
              </p:cNvPr>
              <p:cNvSpPr/>
              <p:nvPr/>
            </p:nvSpPr>
            <p:spPr>
              <a:xfrm>
                <a:off x="1909239" y="2219098"/>
                <a:ext cx="47300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91B846D-04E5-D846-A2A0-15D1842FA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39" y="2219098"/>
                <a:ext cx="4730076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C93A865-7296-3A49-935F-68AE59603C81}"/>
                  </a:ext>
                </a:extLst>
              </p:cNvPr>
              <p:cNvSpPr/>
              <p:nvPr/>
            </p:nvSpPr>
            <p:spPr>
              <a:xfrm>
                <a:off x="6639315" y="2219098"/>
                <a:ext cx="1580882" cy="374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분리이용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C93A865-7296-3A49-935F-68AE59603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315" y="2219098"/>
                <a:ext cx="1580882" cy="374526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C31ABB4-72DC-434F-A6F5-315E793F555C}"/>
                  </a:ext>
                </a:extLst>
              </p:cNvPr>
              <p:cNvSpPr/>
              <p:nvPr/>
            </p:nvSpPr>
            <p:spPr>
              <a:xfrm>
                <a:off x="1909239" y="2804101"/>
                <a:ext cx="4641720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C31ABB4-72DC-434F-A6F5-315E793F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39" y="2804101"/>
                <a:ext cx="4641720" cy="676660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95942AC-955C-CD47-A0B3-1C824A8054AC}"/>
                  </a:ext>
                </a:extLst>
              </p:cNvPr>
              <p:cNvSpPr/>
              <p:nvPr/>
            </p:nvSpPr>
            <p:spPr>
              <a:xfrm>
                <a:off x="1861059" y="3630173"/>
                <a:ext cx="9305433" cy="1175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95942AC-955C-CD47-A0B3-1C824A805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59" y="3630173"/>
                <a:ext cx="9305433" cy="1175386"/>
              </a:xfrm>
              <a:prstGeom prst="rect">
                <a:avLst/>
              </a:prstGeom>
              <a:blipFill>
                <a:blip r:embed="rId1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BD3244C-97DA-4446-A7C6-7C6C7972B326}"/>
                  </a:ext>
                </a:extLst>
              </p:cNvPr>
              <p:cNvSpPr/>
              <p:nvPr/>
            </p:nvSpPr>
            <p:spPr>
              <a:xfrm>
                <a:off x="1864354" y="5021858"/>
                <a:ext cx="6260047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BD3244C-97DA-4446-A7C6-7C6C7972B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54" y="5021858"/>
                <a:ext cx="6260047" cy="676660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98856EE-CA65-7542-8391-B68C56C4551C}"/>
                  </a:ext>
                </a:extLst>
              </p:cNvPr>
              <p:cNvSpPr/>
              <p:nvPr/>
            </p:nvSpPr>
            <p:spPr>
              <a:xfrm>
                <a:off x="1909239" y="6108572"/>
                <a:ext cx="4011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98856EE-CA65-7542-8391-B68C56C45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39" y="6108572"/>
                <a:ext cx="4011098" cy="369332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0E73BA1-6E64-834A-A998-6ABE3BBF862E}"/>
              </a:ext>
            </a:extLst>
          </p:cNvPr>
          <p:cNvSpPr txBox="1"/>
          <p:nvPr/>
        </p:nvSpPr>
        <p:spPr>
          <a:xfrm>
            <a:off x="360218" y="94210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참고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088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659DD8-4D37-1E48-8CCE-258CB28EC071}"/>
                  </a:ext>
                </a:extLst>
              </p:cNvPr>
              <p:cNvSpPr txBox="1"/>
              <p:nvPr/>
            </p:nvSpPr>
            <p:spPr>
              <a:xfrm>
                <a:off x="238220" y="1493272"/>
                <a:ext cx="3500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659DD8-4D37-1E48-8CCE-258CB28EC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20" y="1493272"/>
                <a:ext cx="3500061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D8A6F80B-0B31-A442-B515-70C29C1E59CF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D8A6F80B-0B31-A442-B515-70C29C1E5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0049FA66-2C26-7948-BCE7-1F468E30F2BB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0049FA66-2C26-7948-BCE7-1F468E30F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AB1FF03-3581-FB43-87C8-AD30E2F31775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7ADDD79D-5965-464F-852C-374AE7856B76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7ADDD79D-5965-464F-852C-374AE7856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4FBBA3-3A7E-2648-A4C2-49BEDDAA0DCD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D4EE775-7A9F-A540-8E53-753BB14CF1A2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6A6C8D9C-4E17-674C-A9C9-09BD2E7492B5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6A6C8D9C-4E17-674C-A9C9-09BD2E749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4DFFE29E-AAE2-624F-834D-435BD5E2FE94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4DFFE29E-AAE2-624F-834D-435BD5E2F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7"/>
                <a:stretch>
                  <a:fillRect r="-3684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38ABB64-EA64-504A-9068-F6ECAAA9CB0D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38ABB64-EA64-504A-9068-F6ECAAA9C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8E21E5-0E98-C24E-B39E-200FA05AD6B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4309AA4-77C5-D84E-80BF-FC80997D4CA3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51660490-62A8-3348-9EDF-A2FB32E70BD3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940135F-CCC7-BA4E-88B7-FA366CA71C18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F07C1AD-F860-054A-B6DB-EE0313AFF5CE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F07C1AD-F860-054A-B6DB-EE0313AFF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12569AF-67DD-C34D-8003-F95BB660F95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6311A84-EBD3-2F49-92EC-B869F4238A2E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6311A84-EBD3-2F49-92EC-B869F4238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901A105-D6C2-FA4F-B7B5-85F62808007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EA5F3B20-1248-D243-A0F2-B61067A138C5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EA5F3B20-1248-D243-A0F2-B61067A13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5142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22B1941-765C-8641-BF89-B9F7C115B02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2806174-8C36-BA4C-8622-DF2EF0C39857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2806174-8C36-BA4C-8622-DF2EF0C39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91B846D-04E5-D846-A2A0-15D1842FA9CC}"/>
                  </a:ext>
                </a:extLst>
              </p:cNvPr>
              <p:cNvSpPr/>
              <p:nvPr/>
            </p:nvSpPr>
            <p:spPr>
              <a:xfrm>
                <a:off x="1909239" y="2219098"/>
                <a:ext cx="3414203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91B846D-04E5-D846-A2A0-15D1842FA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39" y="2219098"/>
                <a:ext cx="3414203" cy="676660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C93A865-7296-3A49-935F-68AE59603C81}"/>
                  </a:ext>
                </a:extLst>
              </p:cNvPr>
              <p:cNvSpPr/>
              <p:nvPr/>
            </p:nvSpPr>
            <p:spPr>
              <a:xfrm>
                <a:off x="6639315" y="2219098"/>
                <a:ext cx="1580882" cy="374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분리이용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C93A865-7296-3A49-935F-68AE59603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315" y="2219098"/>
                <a:ext cx="1580882" cy="374526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5454520-70A8-D74B-91AE-CC0367FACB1F}"/>
                  </a:ext>
                </a:extLst>
              </p:cNvPr>
              <p:cNvSpPr/>
              <p:nvPr/>
            </p:nvSpPr>
            <p:spPr>
              <a:xfrm>
                <a:off x="1909239" y="3085841"/>
                <a:ext cx="3437288" cy="1175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5454520-70A8-D74B-91AE-CC0367FAC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39" y="3085841"/>
                <a:ext cx="3437288" cy="1175386"/>
              </a:xfrm>
              <a:prstGeom prst="rect">
                <a:avLst/>
              </a:prstGeom>
              <a:blipFill>
                <a:blip r:embed="rId1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4FF9825-0E11-0C44-A517-5886D4E1D835}"/>
                  </a:ext>
                </a:extLst>
              </p:cNvPr>
              <p:cNvSpPr/>
              <p:nvPr/>
            </p:nvSpPr>
            <p:spPr>
              <a:xfrm>
                <a:off x="1871471" y="4318737"/>
                <a:ext cx="7401513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4FF9825-0E11-0C44-A517-5886D4E1D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471" y="4318737"/>
                <a:ext cx="7401513" cy="676660"/>
              </a:xfrm>
              <a:prstGeom prst="rect">
                <a:avLst/>
              </a:prstGeom>
              <a:blipFill>
                <a:blip r:embed="rId16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E302FC1-4A71-6643-8475-B7DEC0B80324}"/>
                  </a:ext>
                </a:extLst>
              </p:cNvPr>
              <p:cNvSpPr/>
              <p:nvPr/>
            </p:nvSpPr>
            <p:spPr>
              <a:xfrm>
                <a:off x="1871471" y="5181852"/>
                <a:ext cx="2957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E302FC1-4A71-6643-8475-B7DEC0B80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471" y="5181852"/>
                <a:ext cx="2957028" cy="369332"/>
              </a:xfrm>
              <a:prstGeom prst="rect">
                <a:avLst/>
              </a:prstGeom>
              <a:blipFill>
                <a:blip r:embed="rId17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10422F3-4948-EE4C-95C3-436DEBB31F85}"/>
              </a:ext>
            </a:extLst>
          </p:cNvPr>
          <p:cNvSpPr txBox="1"/>
          <p:nvPr/>
        </p:nvSpPr>
        <p:spPr>
          <a:xfrm>
            <a:off x="360218" y="94210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참고</a:t>
            </a:r>
            <a:r>
              <a:rPr kumimoji="1" lang="en-US" altLang="ko-KR" dirty="0"/>
              <a:t>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30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E71642-C182-D848-A130-81A133155488}"/>
                  </a:ext>
                </a:extLst>
              </p:cNvPr>
              <p:cNvSpPr txBox="1"/>
              <p:nvPr/>
            </p:nvSpPr>
            <p:spPr>
              <a:xfrm>
                <a:off x="0" y="1302331"/>
                <a:ext cx="10564880" cy="804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E71642-C182-D848-A130-81A13315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02331"/>
                <a:ext cx="10564880" cy="804707"/>
              </a:xfrm>
              <a:prstGeom prst="rect">
                <a:avLst/>
              </a:prstGeom>
              <a:blipFill>
                <a:blip r:embed="rId2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87D5DD-AE64-D340-A6DE-EB18E92E2359}"/>
                  </a:ext>
                </a:extLst>
              </p:cNvPr>
              <p:cNvSpPr txBox="1"/>
              <p:nvPr/>
            </p:nvSpPr>
            <p:spPr>
              <a:xfrm>
                <a:off x="128353" y="2278504"/>
                <a:ext cx="11606447" cy="1175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den>
                          </m:f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87D5DD-AE64-D340-A6DE-EB18E92E2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3" y="2278504"/>
                <a:ext cx="11606447" cy="1175130"/>
              </a:xfrm>
              <a:prstGeom prst="rect">
                <a:avLst/>
              </a:prstGeom>
              <a:blipFill>
                <a:blip r:embed="rId3"/>
                <a:stretch>
                  <a:fillRect l="-2186" t="-57447" b="-96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31F1D7-79DF-A649-88C2-E3125D1FE859}"/>
                  </a:ext>
                </a:extLst>
              </p:cNvPr>
              <p:cNvSpPr txBox="1"/>
              <p:nvPr/>
            </p:nvSpPr>
            <p:spPr>
              <a:xfrm>
                <a:off x="128353" y="3625100"/>
                <a:ext cx="11937114" cy="799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31F1D7-79DF-A649-88C2-E3125D1FE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3" y="3625100"/>
                <a:ext cx="11937114" cy="799834"/>
              </a:xfrm>
              <a:prstGeom prst="rect">
                <a:avLst/>
              </a:prstGeom>
              <a:blipFill>
                <a:blip r:embed="rId4"/>
                <a:stretch>
                  <a:fillRect l="-2125"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0A1B0A-0401-B34C-97FD-01320E3D4773}"/>
                  </a:ext>
                </a:extLst>
              </p:cNvPr>
              <p:cNvSpPr txBox="1"/>
              <p:nvPr/>
            </p:nvSpPr>
            <p:spPr>
              <a:xfrm>
                <a:off x="263236" y="4596400"/>
                <a:ext cx="9168728" cy="804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0A1B0A-0401-B34C-97FD-01320E3D4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4596400"/>
                <a:ext cx="9168728" cy="804707"/>
              </a:xfrm>
              <a:prstGeom prst="rect">
                <a:avLst/>
              </a:prstGeom>
              <a:blipFill>
                <a:blip r:embed="rId5"/>
                <a:stretch>
                  <a:fillRect l="-3043" t="-114063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13315B-F17F-DA4B-B089-A6076D855DCF}"/>
                  </a:ext>
                </a:extLst>
              </p:cNvPr>
              <p:cNvSpPr txBox="1"/>
              <p:nvPr/>
            </p:nvSpPr>
            <p:spPr>
              <a:xfrm>
                <a:off x="128353" y="662600"/>
                <a:ext cx="2124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13315B-F17F-DA4B-B089-A6076D855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3" y="662600"/>
                <a:ext cx="21243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2297C54-171E-7645-AAAC-408EDE2C5272}"/>
                  </a:ext>
                </a:extLst>
              </p:cNvPr>
              <p:cNvSpPr/>
              <p:nvPr/>
            </p:nvSpPr>
            <p:spPr>
              <a:xfrm>
                <a:off x="329748" y="5686719"/>
                <a:ext cx="6809493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2297C54-171E-7645-AAAC-408EDE2C5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8" y="5686719"/>
                <a:ext cx="6809493" cy="799834"/>
              </a:xfrm>
              <a:prstGeom prst="rect">
                <a:avLst/>
              </a:prstGeom>
              <a:blipFill>
                <a:blip r:embed="rId7"/>
                <a:stretch>
                  <a:fillRect t="-117188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07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25C520F-F197-A344-9806-9AB1EE1812AF}"/>
                  </a:ext>
                </a:extLst>
              </p:cNvPr>
              <p:cNvSpPr/>
              <p:nvPr/>
            </p:nvSpPr>
            <p:spPr>
              <a:xfrm>
                <a:off x="236936" y="803655"/>
                <a:ext cx="4362989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25C520F-F197-A344-9806-9AB1EE181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6" y="803655"/>
                <a:ext cx="4362989" cy="798424"/>
              </a:xfrm>
              <a:prstGeom prst="rect">
                <a:avLst/>
              </a:prstGeom>
              <a:blipFill>
                <a:blip r:embed="rId2"/>
                <a:stretch>
                  <a:fillRect t="-114063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4A01481-78F7-AA43-B173-7D11D01DC23B}"/>
                  </a:ext>
                </a:extLst>
              </p:cNvPr>
              <p:cNvSpPr/>
              <p:nvPr/>
            </p:nvSpPr>
            <p:spPr>
              <a:xfrm>
                <a:off x="888722" y="1602079"/>
                <a:ext cx="2384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4A01481-78F7-AA43-B173-7D11D01DC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22" y="1602079"/>
                <a:ext cx="2384179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DFF903-F6F4-944F-81B4-2239B68AD084}"/>
                  </a:ext>
                </a:extLst>
              </p:cNvPr>
              <p:cNvSpPr txBox="1"/>
              <p:nvPr/>
            </p:nvSpPr>
            <p:spPr>
              <a:xfrm>
                <a:off x="236936" y="195379"/>
                <a:ext cx="4965910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DFF903-F6F4-944F-81B4-2239B68AD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6" y="195379"/>
                <a:ext cx="4965910" cy="676532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8DFFAB-39A3-F64B-B118-E4847964F72C}"/>
                  </a:ext>
                </a:extLst>
              </p:cNvPr>
              <p:cNvSpPr txBox="1"/>
              <p:nvPr/>
            </p:nvSpPr>
            <p:spPr>
              <a:xfrm>
                <a:off x="7813963" y="2759455"/>
                <a:ext cx="2893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8DFFAB-39A3-F64B-B118-E4847964F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63" y="2759455"/>
                <a:ext cx="2893613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AC8265-24F0-6440-8160-177D53A4E777}"/>
                  </a:ext>
                </a:extLst>
              </p:cNvPr>
              <p:cNvSpPr txBox="1"/>
              <p:nvPr/>
            </p:nvSpPr>
            <p:spPr>
              <a:xfrm>
                <a:off x="7813963" y="365135"/>
                <a:ext cx="1336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AC8265-24F0-6440-8160-177D53A4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63" y="365135"/>
                <a:ext cx="1336199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B7BC21-66EA-EC41-8F76-D974A7384E5A}"/>
                  </a:ext>
                </a:extLst>
              </p:cNvPr>
              <p:cNvSpPr txBox="1"/>
              <p:nvPr/>
            </p:nvSpPr>
            <p:spPr>
              <a:xfrm>
                <a:off x="7813963" y="871911"/>
                <a:ext cx="1658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B7BC21-66EA-EC41-8F76-D974A7384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63" y="871911"/>
                <a:ext cx="165814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120E56-CE33-D041-BB94-31326B77EAA4}"/>
                  </a:ext>
                </a:extLst>
              </p:cNvPr>
              <p:cNvSpPr txBox="1"/>
              <p:nvPr/>
            </p:nvSpPr>
            <p:spPr>
              <a:xfrm>
                <a:off x="7813963" y="1378687"/>
                <a:ext cx="2087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120E56-CE33-D041-BB94-31326B77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63" y="1378687"/>
                <a:ext cx="2087686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6B0CB34-873A-7240-8F0E-C81A805A02BD}"/>
                  </a:ext>
                </a:extLst>
              </p:cNvPr>
              <p:cNvSpPr/>
              <p:nvPr/>
            </p:nvSpPr>
            <p:spPr>
              <a:xfrm>
                <a:off x="7813963" y="1914413"/>
                <a:ext cx="2318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6B0CB34-873A-7240-8F0E-C81A805A0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63" y="1914413"/>
                <a:ext cx="2318455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A377FF-1154-A64E-8E51-390ED2D5BEC0}"/>
                  </a:ext>
                </a:extLst>
              </p:cNvPr>
              <p:cNvSpPr txBox="1"/>
              <p:nvPr/>
            </p:nvSpPr>
            <p:spPr>
              <a:xfrm>
                <a:off x="120596" y="3516352"/>
                <a:ext cx="7183826" cy="145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den>
                          </m:f>
                        </m:den>
                      </m:f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den>
                          </m:f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A377FF-1154-A64E-8E51-390ED2D5B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96" y="3516352"/>
                <a:ext cx="7183826" cy="1451872"/>
              </a:xfrm>
              <a:prstGeom prst="rect">
                <a:avLst/>
              </a:prstGeom>
              <a:blipFill>
                <a:blip r:embed="rId10"/>
                <a:stretch>
                  <a:fillRect t="-46957" b="-6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CDC99D-FE6E-9B48-A5AA-593DD162F07D}"/>
                  </a:ext>
                </a:extLst>
              </p:cNvPr>
              <p:cNvSpPr txBox="1"/>
              <p:nvPr/>
            </p:nvSpPr>
            <p:spPr>
              <a:xfrm>
                <a:off x="346363" y="2495647"/>
                <a:ext cx="6732292" cy="1080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den>
                          </m:f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CDC99D-FE6E-9B48-A5AA-593DD162F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3" y="2495647"/>
                <a:ext cx="6732292" cy="1080296"/>
              </a:xfrm>
              <a:prstGeom prst="rect">
                <a:avLst/>
              </a:prstGeom>
              <a:blipFill>
                <a:blip r:embed="rId11"/>
                <a:stretch>
                  <a:fillRect t="-86047" b="-918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BCE938-3148-C248-895F-12E881FDBEBD}"/>
                  </a:ext>
                </a:extLst>
              </p:cNvPr>
              <p:cNvSpPr txBox="1"/>
              <p:nvPr/>
            </p:nvSpPr>
            <p:spPr>
              <a:xfrm>
                <a:off x="1608536" y="5199679"/>
                <a:ext cx="4711161" cy="1075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kumimoji="1"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BCE938-3148-C248-895F-12E881FDB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536" y="5199679"/>
                <a:ext cx="4711161" cy="1075423"/>
              </a:xfrm>
              <a:prstGeom prst="rect">
                <a:avLst/>
              </a:prstGeom>
              <a:blipFill>
                <a:blip r:embed="rId12"/>
                <a:stretch>
                  <a:fillRect t="-86047" b="-918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792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32CDD-5D6C-E643-A545-39907150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26E5C-F1AE-9D44-B317-A0972E07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3032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7FBD4F-12BD-DF41-9CB9-D418D06F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558800"/>
            <a:ext cx="9880600" cy="2870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AFD19D-8D75-B244-9F83-67E7A5F9EB19}"/>
                  </a:ext>
                </a:extLst>
              </p:cNvPr>
              <p:cNvSpPr txBox="1"/>
              <p:nvPr/>
            </p:nvSpPr>
            <p:spPr>
              <a:xfrm>
                <a:off x="975591" y="3613972"/>
                <a:ext cx="8728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알려지지 않은 수량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ko-KR" altLang="en-US" dirty="0" err="1"/>
                  <a:t>의</a:t>
                </a:r>
                <a:r>
                  <a:rPr kumimoji="1" lang="ko-KR" altLang="en-US" dirty="0"/>
                  <a:t> 값을 노이즈가 포함되는 센서를 이용해서 측정해야 한다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AFD19D-8D75-B244-9F83-67E7A5F9E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91" y="3613972"/>
                <a:ext cx="8728608" cy="369332"/>
              </a:xfrm>
              <a:prstGeom prst="rect">
                <a:avLst/>
              </a:prstGeom>
              <a:blipFill>
                <a:blip r:embed="rId3"/>
                <a:stretch>
                  <a:fillRect l="-581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43B2B3-3800-6C46-9146-D734D8BA5C7C}"/>
                  </a:ext>
                </a:extLst>
              </p:cNvPr>
              <p:cNvSpPr txBox="1"/>
              <p:nvPr/>
            </p:nvSpPr>
            <p:spPr>
              <a:xfrm>
                <a:off x="879476" y="5150812"/>
                <a:ext cx="8824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센서로부터 주어진 </a:t>
                </a:r>
                <a:r>
                  <a:rPr kumimoji="1" lang="ko-KR" altLang="en-US" dirty="0" err="1"/>
                  <a:t>관측값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ko-KR" altLang="en-US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ko-KR" altLang="en-US" dirty="0"/>
                  <a:t>의 값에 </a:t>
                </a:r>
                <a:r>
                  <a:rPr kumimoji="1" lang="en-US" altLang="ko-KR" dirty="0"/>
                  <a:t>0</a:t>
                </a:r>
                <a:r>
                  <a:rPr kumimoji="1" lang="ko-KR" altLang="en-US" dirty="0"/>
                  <a:t>평균 </a:t>
                </a:r>
                <a:r>
                  <a:rPr kumimoji="1" lang="ko-KR" altLang="en-US" dirty="0" err="1"/>
                  <a:t>가우시안</a:t>
                </a:r>
                <a:r>
                  <a:rPr kumimoji="1" lang="ko-KR" altLang="en-US" dirty="0"/>
                  <a:t> 노이즈를 더한 것이다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43B2B3-3800-6C46-9146-D734D8BA5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76" y="5150812"/>
                <a:ext cx="8824723" cy="369332"/>
              </a:xfrm>
              <a:prstGeom prst="rect">
                <a:avLst/>
              </a:prstGeom>
              <a:blipFill>
                <a:blip r:embed="rId4"/>
                <a:stretch>
                  <a:fillRect l="-431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F840AD5-CEF9-FD4D-94BC-1CF07EAB2141}"/>
                  </a:ext>
                </a:extLst>
              </p:cNvPr>
              <p:cNvSpPr/>
              <p:nvPr/>
            </p:nvSpPr>
            <p:spPr>
              <a:xfrm>
                <a:off x="3037790" y="4331714"/>
                <a:ext cx="23021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𝒏𝒐𝒊𝒔𝒆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F840AD5-CEF9-FD4D-94BC-1CF07EAB2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790" y="4331714"/>
                <a:ext cx="230210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636AFD-8642-A34D-BDEE-6C49679A097A}"/>
                  </a:ext>
                </a:extLst>
              </p:cNvPr>
              <p:cNvSpPr/>
              <p:nvPr/>
            </p:nvSpPr>
            <p:spPr>
              <a:xfrm>
                <a:off x="3037790" y="5785244"/>
                <a:ext cx="2071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𝒏𝒐𝒊𝒔𝒆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636AFD-8642-A34D-BDEE-6C49679A0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790" y="5785244"/>
                <a:ext cx="20712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14E8C-D50E-224E-80F2-B8FAC3F1FBC9}"/>
                  </a:ext>
                </a:extLst>
              </p:cNvPr>
              <p:cNvSpPr txBox="1"/>
              <p:nvPr/>
            </p:nvSpPr>
            <p:spPr>
              <a:xfrm>
                <a:off x="7121236" y="4100880"/>
                <a:ext cx="2180340" cy="378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번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째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추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정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값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14E8C-D50E-224E-80F2-B8FAC3F1F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236" y="4100880"/>
                <a:ext cx="2180340" cy="37805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DC11BCE-B539-8D47-AE5B-D1860B3BC58F}"/>
                  </a:ext>
                </a:extLst>
              </p:cNvPr>
              <p:cNvSpPr/>
              <p:nvPr/>
            </p:nvSpPr>
            <p:spPr>
              <a:xfrm>
                <a:off x="7121236" y="4625846"/>
                <a:ext cx="2816733" cy="378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번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째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추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정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DC11BCE-B539-8D47-AE5B-D1860B3BC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236" y="4625846"/>
                <a:ext cx="2816733" cy="37805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54C68E-4B8C-8D44-A85F-56548A641DB5}"/>
                  </a:ext>
                </a:extLst>
              </p:cNvPr>
              <p:cNvSpPr txBox="1"/>
              <p:nvPr/>
            </p:nvSpPr>
            <p:spPr>
              <a:xfrm>
                <a:off x="7232072" y="6002998"/>
                <a:ext cx="2194768" cy="376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번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째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측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정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값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54C68E-4B8C-8D44-A85F-56548A641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072" y="6002998"/>
                <a:ext cx="2194768" cy="376385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135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AFD19D-8D75-B244-9F83-67E7A5F9EB19}"/>
                  </a:ext>
                </a:extLst>
              </p:cNvPr>
              <p:cNvSpPr txBox="1"/>
              <p:nvPr/>
            </p:nvSpPr>
            <p:spPr>
              <a:xfrm>
                <a:off x="975591" y="3613972"/>
                <a:ext cx="8728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알려지지 않은 수량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ko-KR" altLang="en-US" dirty="0" err="1"/>
                  <a:t>의</a:t>
                </a:r>
                <a:r>
                  <a:rPr kumimoji="1" lang="ko-KR" altLang="en-US" dirty="0"/>
                  <a:t> 값을 노이즈가 포함되는 센서를 이용해서 측정해야 한다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AFD19D-8D75-B244-9F83-67E7A5F9E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91" y="3613972"/>
                <a:ext cx="8728608" cy="369332"/>
              </a:xfrm>
              <a:prstGeom prst="rect">
                <a:avLst/>
              </a:prstGeom>
              <a:blipFill>
                <a:blip r:embed="rId2"/>
                <a:stretch>
                  <a:fillRect l="-581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43B2B3-3800-6C46-9146-D734D8BA5C7C}"/>
                  </a:ext>
                </a:extLst>
              </p:cNvPr>
              <p:cNvSpPr txBox="1"/>
              <p:nvPr/>
            </p:nvSpPr>
            <p:spPr>
              <a:xfrm>
                <a:off x="879476" y="5150812"/>
                <a:ext cx="8824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센서로부터 주어진 </a:t>
                </a:r>
                <a:r>
                  <a:rPr kumimoji="1" lang="ko-KR" altLang="en-US" dirty="0" err="1"/>
                  <a:t>관측값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ko-KR" altLang="en-US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ko-KR" altLang="en-US" dirty="0"/>
                  <a:t>의 값에 </a:t>
                </a:r>
                <a:r>
                  <a:rPr kumimoji="1" lang="en-US" altLang="ko-KR" dirty="0"/>
                  <a:t>0</a:t>
                </a:r>
                <a:r>
                  <a:rPr kumimoji="1" lang="ko-KR" altLang="en-US" dirty="0"/>
                  <a:t>평균 </a:t>
                </a:r>
                <a:r>
                  <a:rPr kumimoji="1" lang="ko-KR" altLang="en-US" dirty="0" err="1"/>
                  <a:t>가우시안</a:t>
                </a:r>
                <a:r>
                  <a:rPr kumimoji="1" lang="ko-KR" altLang="en-US" dirty="0"/>
                  <a:t> 노이즈를 더한 것이다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43B2B3-3800-6C46-9146-D734D8BA5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76" y="5150812"/>
                <a:ext cx="8824723" cy="369332"/>
              </a:xfrm>
              <a:prstGeom prst="rect">
                <a:avLst/>
              </a:prstGeom>
              <a:blipFill>
                <a:blip r:embed="rId3"/>
                <a:stretch>
                  <a:fillRect l="-431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F840AD5-CEF9-FD4D-94BC-1CF07EAB2141}"/>
                  </a:ext>
                </a:extLst>
              </p:cNvPr>
              <p:cNvSpPr/>
              <p:nvPr/>
            </p:nvSpPr>
            <p:spPr>
              <a:xfrm>
                <a:off x="3037790" y="4331714"/>
                <a:ext cx="23021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𝒏𝒐𝒊𝒔𝒆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F840AD5-CEF9-FD4D-94BC-1CF07EAB2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790" y="4331714"/>
                <a:ext cx="230210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636AFD-8642-A34D-BDEE-6C49679A097A}"/>
                  </a:ext>
                </a:extLst>
              </p:cNvPr>
              <p:cNvSpPr/>
              <p:nvPr/>
            </p:nvSpPr>
            <p:spPr>
              <a:xfrm>
                <a:off x="3037790" y="5785244"/>
                <a:ext cx="2071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𝒏𝒐𝒊𝒔𝒆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636AFD-8642-A34D-BDEE-6C49679A0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790" y="5785244"/>
                <a:ext cx="20712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14E8C-D50E-224E-80F2-B8FAC3F1FBC9}"/>
                  </a:ext>
                </a:extLst>
              </p:cNvPr>
              <p:cNvSpPr txBox="1"/>
              <p:nvPr/>
            </p:nvSpPr>
            <p:spPr>
              <a:xfrm>
                <a:off x="7121236" y="4100880"/>
                <a:ext cx="2180340" cy="378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번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째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추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정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값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14E8C-D50E-224E-80F2-B8FAC3F1F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236" y="4100880"/>
                <a:ext cx="2180340" cy="37805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DC11BCE-B539-8D47-AE5B-D1860B3BC58F}"/>
                  </a:ext>
                </a:extLst>
              </p:cNvPr>
              <p:cNvSpPr/>
              <p:nvPr/>
            </p:nvSpPr>
            <p:spPr>
              <a:xfrm>
                <a:off x="7121236" y="4625846"/>
                <a:ext cx="2816733" cy="378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번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째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추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정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DC11BCE-B539-8D47-AE5B-D1860B3BC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236" y="4625846"/>
                <a:ext cx="2816733" cy="37805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54C68E-4B8C-8D44-A85F-56548A641DB5}"/>
                  </a:ext>
                </a:extLst>
              </p:cNvPr>
              <p:cNvSpPr txBox="1"/>
              <p:nvPr/>
            </p:nvSpPr>
            <p:spPr>
              <a:xfrm>
                <a:off x="7232072" y="6002998"/>
                <a:ext cx="2194768" cy="376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번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째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측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정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값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54C68E-4B8C-8D44-A85F-56548A641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072" y="6002998"/>
                <a:ext cx="2194768" cy="376385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4C221FE-9205-C442-BA4C-3625CC498720}"/>
                  </a:ext>
                </a:extLst>
              </p:cNvPr>
              <p:cNvSpPr/>
              <p:nvPr/>
            </p:nvSpPr>
            <p:spPr>
              <a:xfrm>
                <a:off x="3524361" y="997977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4C221FE-9205-C442-BA4C-3625CC498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361" y="997977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54D0FE9-5974-A143-A048-E628ED244D84}"/>
                  </a:ext>
                </a:extLst>
              </p:cNvPr>
              <p:cNvSpPr/>
              <p:nvPr/>
            </p:nvSpPr>
            <p:spPr>
              <a:xfrm>
                <a:off x="2457845" y="997977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54D0FE9-5974-A143-A048-E628ED244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845" y="997977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09C912F-A69C-C741-BC59-CC4A6C88311B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2862793" y="1201178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11D2F5-860D-1046-9686-E024D2468720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2660319" y="1404378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E3A402-CFC8-8E47-BDE0-778C9E6C5E90}"/>
                  </a:ext>
                </a:extLst>
              </p:cNvPr>
              <p:cNvSpPr/>
              <p:nvPr/>
            </p:nvSpPr>
            <p:spPr>
              <a:xfrm>
                <a:off x="2457845" y="2040063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E3A402-CFC8-8E47-BDE0-778C9E6C5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845" y="2040063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94DAB19-BF61-F742-80D7-2A5A19D0D226}"/>
                  </a:ext>
                </a:extLst>
              </p:cNvPr>
              <p:cNvSpPr/>
              <p:nvPr/>
            </p:nvSpPr>
            <p:spPr>
              <a:xfrm>
                <a:off x="5109062" y="961145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94DAB19-BF61-F742-80D7-2A5A19D0D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062" y="961145"/>
                <a:ext cx="439949" cy="435867"/>
              </a:xfrm>
              <a:prstGeom prst="ellipse">
                <a:avLst/>
              </a:prstGeom>
              <a:blipFill>
                <a:blip r:embed="rId12"/>
                <a:stretch>
                  <a:fillRect r="-3846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558A2ED-1692-494E-9CFC-65A993632B2B}"/>
                  </a:ext>
                </a:extLst>
              </p:cNvPr>
              <p:cNvSpPr/>
              <p:nvPr/>
            </p:nvSpPr>
            <p:spPr>
              <a:xfrm>
                <a:off x="6175578" y="974951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558A2ED-1692-494E-9CFC-65A993632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78" y="974951"/>
                <a:ext cx="404948" cy="40640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D92DD28-CD9F-AE41-A749-944130E25D16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5549011" y="1178152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DCF6F69-EF60-AB40-9496-BA4D91046482}"/>
              </a:ext>
            </a:extLst>
          </p:cNvPr>
          <p:cNvCxnSpPr>
            <a:cxnSpLocks/>
            <a:stCxn id="12" idx="4"/>
            <a:endCxn id="22" idx="0"/>
          </p:cNvCxnSpPr>
          <p:nvPr/>
        </p:nvCxnSpPr>
        <p:spPr>
          <a:xfrm>
            <a:off x="3726835" y="1404378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47AB04B1-ECAE-0C42-9CBD-AA20DF1E4379}"/>
                  </a:ext>
                </a:extLst>
              </p:cNvPr>
              <p:cNvSpPr/>
              <p:nvPr/>
            </p:nvSpPr>
            <p:spPr>
              <a:xfrm>
                <a:off x="3524361" y="2040063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47AB04B1-ECAE-0C42-9CBD-AA20DF1E4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361" y="2040063"/>
                <a:ext cx="404948" cy="40640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B9157F6-0E1A-C546-BE3C-39E2ED68158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311536" y="1397013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6141AA9F-B386-CD46-874E-4990D63D0288}"/>
                  </a:ext>
                </a:extLst>
              </p:cNvPr>
              <p:cNvSpPr/>
              <p:nvPr/>
            </p:nvSpPr>
            <p:spPr>
              <a:xfrm>
                <a:off x="5109062" y="2032697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6141AA9F-B386-CD46-874E-4990D63D0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062" y="2032697"/>
                <a:ext cx="404948" cy="406401"/>
              </a:xfrm>
              <a:prstGeom prst="ellipse">
                <a:avLst/>
              </a:prstGeom>
              <a:blipFill>
                <a:blip r:embed="rId15"/>
                <a:stretch>
                  <a:fillRect r="-5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F2C546F-C6CA-6747-BA0B-03B6322798B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378052" y="1397013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BB4F4FF-15C8-F643-B9AC-3311342D95BD}"/>
                  </a:ext>
                </a:extLst>
              </p:cNvPr>
              <p:cNvSpPr/>
              <p:nvPr/>
            </p:nvSpPr>
            <p:spPr>
              <a:xfrm>
                <a:off x="6175578" y="2032697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BB4F4FF-15C8-F643-B9AC-3311342D9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78" y="2032697"/>
                <a:ext cx="404948" cy="40640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51CA4F0-65A5-E340-B2E0-C8C46E860321}"/>
                  </a:ext>
                </a:extLst>
              </p:cNvPr>
              <p:cNvSpPr/>
              <p:nvPr/>
            </p:nvSpPr>
            <p:spPr>
              <a:xfrm>
                <a:off x="7715834" y="970267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51CA4F0-65A5-E340-B2E0-C8C46E860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834" y="970267"/>
                <a:ext cx="439949" cy="435867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5620923-FAA7-C443-B85F-8B6EB677811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918308" y="1406135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CC32936-93EE-B94F-95FE-865EBB3189EE}"/>
                  </a:ext>
                </a:extLst>
              </p:cNvPr>
              <p:cNvSpPr/>
              <p:nvPr/>
            </p:nvSpPr>
            <p:spPr>
              <a:xfrm>
                <a:off x="7715834" y="2041819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CC32936-93EE-B94F-95FE-865EBB318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834" y="2041819"/>
                <a:ext cx="404948" cy="406401"/>
              </a:xfrm>
              <a:prstGeom prst="ellipse">
                <a:avLst/>
              </a:prstGeom>
              <a:blipFill>
                <a:blip r:embed="rId18"/>
                <a:stretch>
                  <a:fillRect r="-571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E3A710A-55A0-0C4A-BC05-9A7FC12A6F6C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 flipV="1">
            <a:off x="3929309" y="1179079"/>
            <a:ext cx="1179753" cy="2209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FE63DB6-35C3-7642-A213-47AE783DFFAB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>
            <a:off x="6580526" y="1178152"/>
            <a:ext cx="1135308" cy="100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081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FFE9186-8B84-AE4A-BAD8-0251CC8D9CDE}"/>
                  </a:ext>
                </a:extLst>
              </p:cNvPr>
              <p:cNvSpPr/>
              <p:nvPr/>
            </p:nvSpPr>
            <p:spPr>
              <a:xfrm>
                <a:off x="4839117" y="4842171"/>
                <a:ext cx="25137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ko-KR" altLang="en-US" dirty="0"/>
                  <a:t>알려지지 않은 수량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FFE9186-8B84-AE4A-BAD8-0251CC8D9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117" y="4842171"/>
                <a:ext cx="2513765" cy="369332"/>
              </a:xfrm>
              <a:prstGeom prst="rect">
                <a:avLst/>
              </a:prstGeom>
              <a:blipFill>
                <a:blip r:embed="rId2"/>
                <a:stretch>
                  <a:fillRect l="-2010" t="-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F1492EE-40D3-3846-B9A1-35ADC4F0F01C}"/>
                  </a:ext>
                </a:extLst>
              </p:cNvPr>
              <p:cNvSpPr/>
              <p:nvPr/>
            </p:nvSpPr>
            <p:spPr>
              <a:xfrm>
                <a:off x="4085484" y="6013056"/>
                <a:ext cx="4203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ko-KR" altLang="en-US" dirty="0"/>
                  <a:t>센서로부터 주어진 </a:t>
                </a:r>
                <a:r>
                  <a:rPr kumimoji="1" lang="ko-KR" altLang="en-US" dirty="0" err="1"/>
                  <a:t>관측값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F1492EE-40D3-3846-B9A1-35ADC4F0F0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84" y="6013056"/>
                <a:ext cx="4203202" cy="369332"/>
              </a:xfrm>
              <a:prstGeom prst="rect">
                <a:avLst/>
              </a:prstGeom>
              <a:blipFill>
                <a:blip r:embed="rId3"/>
                <a:stretch>
                  <a:fillRect l="-1205" t="-3226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A5D467-86B4-7E48-ADAD-30A19AE7159E}"/>
                  </a:ext>
                </a:extLst>
              </p:cNvPr>
              <p:cNvSpPr txBox="1"/>
              <p:nvPr/>
            </p:nvSpPr>
            <p:spPr>
              <a:xfrm>
                <a:off x="9725892" y="5144554"/>
                <a:ext cx="213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A5D467-86B4-7E48-ADAD-30A19AE7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892" y="5144554"/>
                <a:ext cx="2133405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5693FD23-39B3-0246-917F-545669C6E554}"/>
              </a:ext>
            </a:extLst>
          </p:cNvPr>
          <p:cNvSpPr/>
          <p:nvPr/>
        </p:nvSpPr>
        <p:spPr>
          <a:xfrm>
            <a:off x="8257309" y="5222940"/>
            <a:ext cx="1302327" cy="290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BE3A00-EF62-1E4E-93A3-3C6B62340DB0}"/>
                  </a:ext>
                </a:extLst>
              </p:cNvPr>
              <p:cNvSpPr txBox="1"/>
              <p:nvPr/>
            </p:nvSpPr>
            <p:spPr>
              <a:xfrm>
                <a:off x="99558" y="4040618"/>
                <a:ext cx="4573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전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이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확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BE3A00-EF62-1E4E-93A3-3C6B62340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8" y="4040618"/>
                <a:ext cx="457330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4B6C07-DA37-7E4A-A033-702DDEE25D6B}"/>
                  </a:ext>
                </a:extLst>
              </p:cNvPr>
              <p:cNvSpPr txBox="1"/>
              <p:nvPr/>
            </p:nvSpPr>
            <p:spPr>
              <a:xfrm>
                <a:off x="99558" y="4632348"/>
                <a:ext cx="4100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방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사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확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4B6C07-DA37-7E4A-A033-702DDEE2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8" y="4632348"/>
                <a:ext cx="4100418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5ABB2F-54FF-1F4F-B265-30D50FD719D3}"/>
                  </a:ext>
                </a:extLst>
              </p:cNvPr>
              <p:cNvSpPr txBox="1"/>
              <p:nvPr/>
            </p:nvSpPr>
            <p:spPr>
              <a:xfrm>
                <a:off x="99558" y="5211503"/>
                <a:ext cx="3489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𝚸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초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기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값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5ABB2F-54FF-1F4F-B265-30D50FD71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8" y="5211503"/>
                <a:ext cx="348973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048CAF-FF8D-564D-A87C-653E732D1FA1}"/>
                  </a:ext>
                </a:extLst>
              </p:cNvPr>
              <p:cNvSpPr txBox="1"/>
              <p:nvPr/>
            </p:nvSpPr>
            <p:spPr>
              <a:xfrm>
                <a:off x="280820" y="6197722"/>
                <a:ext cx="2365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𝚸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048CAF-FF8D-564D-A87C-653E732D1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6197722"/>
                <a:ext cx="2365135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AA94F2C-A837-9E4A-8A75-3BDA85E47E2C}"/>
              </a:ext>
            </a:extLst>
          </p:cNvPr>
          <p:cNvSpPr txBox="1"/>
          <p:nvPr/>
        </p:nvSpPr>
        <p:spPr>
          <a:xfrm>
            <a:off x="263236" y="29094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선형 동적 시스템에서의 추론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E4D67BD-3FDC-1340-844A-F8EB3A3B80D8}"/>
                  </a:ext>
                </a:extLst>
              </p:cNvPr>
              <p:cNvSpPr/>
              <p:nvPr/>
            </p:nvSpPr>
            <p:spPr>
              <a:xfrm>
                <a:off x="3524361" y="997977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E4D67BD-3FDC-1340-844A-F8EB3A3B8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361" y="997977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CD573C9-C5B9-4744-81F9-A7FC3C8F3DDB}"/>
                  </a:ext>
                </a:extLst>
              </p:cNvPr>
              <p:cNvSpPr/>
              <p:nvPr/>
            </p:nvSpPr>
            <p:spPr>
              <a:xfrm>
                <a:off x="2457845" y="997977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CD573C9-C5B9-4744-81F9-A7FC3C8F3D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845" y="997977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8ABA84B-8AF2-0E4C-958F-6CB3682E1EE6}"/>
              </a:ext>
            </a:extLst>
          </p:cNvPr>
          <p:cNvCxnSpPr>
            <a:cxnSpLocks/>
            <a:stCxn id="32" idx="6"/>
            <a:endCxn id="31" idx="2"/>
          </p:cNvCxnSpPr>
          <p:nvPr/>
        </p:nvCxnSpPr>
        <p:spPr>
          <a:xfrm>
            <a:off x="2862793" y="1201178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F6422C-3C0A-9E43-91CF-7BC99754403D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>
            <a:off x="2660319" y="1404378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0949BAA-B301-FD43-98FE-80937D7A9223}"/>
                  </a:ext>
                </a:extLst>
              </p:cNvPr>
              <p:cNvSpPr/>
              <p:nvPr/>
            </p:nvSpPr>
            <p:spPr>
              <a:xfrm>
                <a:off x="2457845" y="2040063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0949BAA-B301-FD43-98FE-80937D7A9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845" y="2040063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92FDCFD-2B72-6845-B4A6-4017517D5F02}"/>
                  </a:ext>
                </a:extLst>
              </p:cNvPr>
              <p:cNvSpPr/>
              <p:nvPr/>
            </p:nvSpPr>
            <p:spPr>
              <a:xfrm>
                <a:off x="5109062" y="961145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92FDCFD-2B72-6845-B4A6-4017517D5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062" y="961145"/>
                <a:ext cx="439949" cy="435867"/>
              </a:xfrm>
              <a:prstGeom prst="ellipse">
                <a:avLst/>
              </a:prstGeom>
              <a:blipFill>
                <a:blip r:embed="rId12"/>
                <a:stretch>
                  <a:fillRect r="-3846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A722447B-4745-BE47-B43B-C484AE3A8E52}"/>
                  </a:ext>
                </a:extLst>
              </p:cNvPr>
              <p:cNvSpPr/>
              <p:nvPr/>
            </p:nvSpPr>
            <p:spPr>
              <a:xfrm>
                <a:off x="6175578" y="974951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A722447B-4745-BE47-B43B-C484AE3A8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78" y="974951"/>
                <a:ext cx="404948" cy="40640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D307E30-159E-E14F-82E9-928243EA5678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 flipV="1">
            <a:off x="5549011" y="1178152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1948D7D-0113-BB4A-AA7C-9172DE25F2C1}"/>
              </a:ext>
            </a:extLst>
          </p:cNvPr>
          <p:cNvCxnSpPr>
            <a:cxnSpLocks/>
            <a:stCxn id="31" idx="4"/>
            <a:endCxn id="40" idx="0"/>
          </p:cNvCxnSpPr>
          <p:nvPr/>
        </p:nvCxnSpPr>
        <p:spPr>
          <a:xfrm>
            <a:off x="3726835" y="1404378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D729F52-966D-EC43-A022-8F053A966325}"/>
                  </a:ext>
                </a:extLst>
              </p:cNvPr>
              <p:cNvSpPr/>
              <p:nvPr/>
            </p:nvSpPr>
            <p:spPr>
              <a:xfrm>
                <a:off x="3524361" y="2040063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D729F52-966D-EC43-A022-8F053A966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361" y="2040063"/>
                <a:ext cx="404948" cy="40640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32C0641-A0FC-F344-8046-54848D3A1B9A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311536" y="1397013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AC0174C5-1FE1-B546-8915-675D7589459A}"/>
                  </a:ext>
                </a:extLst>
              </p:cNvPr>
              <p:cNvSpPr/>
              <p:nvPr/>
            </p:nvSpPr>
            <p:spPr>
              <a:xfrm>
                <a:off x="5109062" y="2032697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AC0174C5-1FE1-B546-8915-675D75894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062" y="2032697"/>
                <a:ext cx="404948" cy="406401"/>
              </a:xfrm>
              <a:prstGeom prst="ellipse">
                <a:avLst/>
              </a:prstGeom>
              <a:blipFill>
                <a:blip r:embed="rId15"/>
                <a:stretch>
                  <a:fillRect r="-5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96AF747-3052-7F4A-8582-720CA1268E9C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378052" y="1397013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62DBA963-AD41-3942-9C2B-F590239BFB6F}"/>
                  </a:ext>
                </a:extLst>
              </p:cNvPr>
              <p:cNvSpPr/>
              <p:nvPr/>
            </p:nvSpPr>
            <p:spPr>
              <a:xfrm>
                <a:off x="6175578" y="2032697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62DBA963-AD41-3942-9C2B-F590239BF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78" y="2032697"/>
                <a:ext cx="404948" cy="40640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B417051-0059-6343-BFFD-C819012EB896}"/>
                  </a:ext>
                </a:extLst>
              </p:cNvPr>
              <p:cNvSpPr/>
              <p:nvPr/>
            </p:nvSpPr>
            <p:spPr>
              <a:xfrm>
                <a:off x="7715834" y="970267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B417051-0059-6343-BFFD-C819012EB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834" y="970267"/>
                <a:ext cx="439949" cy="435867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23D1671-E03F-1A42-B9C3-57DB8105F579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918308" y="1406135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F2B2589-FCBA-B649-9712-65ED4BF50940}"/>
                  </a:ext>
                </a:extLst>
              </p:cNvPr>
              <p:cNvSpPr/>
              <p:nvPr/>
            </p:nvSpPr>
            <p:spPr>
              <a:xfrm>
                <a:off x="7715834" y="2041819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F2B2589-FCBA-B649-9712-65ED4BF50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834" y="2041819"/>
                <a:ext cx="404948" cy="406401"/>
              </a:xfrm>
              <a:prstGeom prst="ellipse">
                <a:avLst/>
              </a:prstGeom>
              <a:blipFill>
                <a:blip r:embed="rId18"/>
                <a:stretch>
                  <a:fillRect r="-571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2316DFC-D50E-054B-B5ED-B259802BD21F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 flipV="1">
            <a:off x="3929309" y="1179079"/>
            <a:ext cx="1179753" cy="2209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74CED99-7CD7-F44A-8770-0A83A808BC57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>
            <a:off x="6580526" y="1178152"/>
            <a:ext cx="1135308" cy="100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95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BC9977AC-4BB3-0941-A33D-AB3C137D2E14}"/>
                  </a:ext>
                </a:extLst>
              </p:cNvPr>
              <p:cNvSpPr/>
              <p:nvPr/>
            </p:nvSpPr>
            <p:spPr>
              <a:xfrm>
                <a:off x="1827318" y="837251"/>
                <a:ext cx="404948" cy="43197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BC9977AC-4BB3-0941-A33D-AB3C137D2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318" y="837251"/>
                <a:ext cx="404948" cy="4319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83118BBA-960D-064F-91A9-3F50F7914178}"/>
                  </a:ext>
                </a:extLst>
              </p:cNvPr>
              <p:cNvSpPr/>
              <p:nvPr/>
            </p:nvSpPr>
            <p:spPr>
              <a:xfrm>
                <a:off x="760802" y="837251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83118BBA-960D-064F-91A9-3F50F7914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02" y="837251"/>
                <a:ext cx="404948" cy="4319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DF4E93D-1C05-1E44-A557-1A1476E22D1E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1165750" y="1053237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08CBC5F-A861-C145-81F8-C87FBD0027A2}"/>
                  </a:ext>
                </a:extLst>
              </p:cNvPr>
              <p:cNvSpPr/>
              <p:nvPr/>
            </p:nvSpPr>
            <p:spPr>
              <a:xfrm>
                <a:off x="2858833" y="837251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08CBC5F-A861-C145-81F8-C87FBD002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833" y="837251"/>
                <a:ext cx="404948" cy="4319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D040CB2-0ACF-E447-BCF8-288B33A14ADA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2232266" y="1053237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E7BD08-82C9-CB40-8E5D-C78051B85DAB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963276" y="1269223"/>
            <a:ext cx="0" cy="610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B8D1A6A-F275-A642-A1E3-B0AB6C5AACB5}"/>
                  </a:ext>
                </a:extLst>
              </p:cNvPr>
              <p:cNvSpPr/>
              <p:nvPr/>
            </p:nvSpPr>
            <p:spPr>
              <a:xfrm>
                <a:off x="760802" y="1879337"/>
                <a:ext cx="404948" cy="431972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B8D1A6A-F275-A642-A1E3-B0AB6C5AA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02" y="1879337"/>
                <a:ext cx="404948" cy="4319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A6B185-7CD1-F145-975A-04C5F7590038}"/>
                  </a:ext>
                </a:extLst>
              </p:cNvPr>
              <p:cNvSpPr/>
              <p:nvPr/>
            </p:nvSpPr>
            <p:spPr>
              <a:xfrm>
                <a:off x="4439606" y="805931"/>
                <a:ext cx="439949" cy="4632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A6B185-7CD1-F145-975A-04C5F7590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606" y="805931"/>
                <a:ext cx="439949" cy="46329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A383371-112D-7B4C-A27B-56CFBE646DC3}"/>
                  </a:ext>
                </a:extLst>
              </p:cNvPr>
              <p:cNvSpPr/>
              <p:nvPr/>
            </p:nvSpPr>
            <p:spPr>
              <a:xfrm>
                <a:off x="5506122" y="821591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A383371-112D-7B4C-A27B-56CFBE646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122" y="821591"/>
                <a:ext cx="404948" cy="431972"/>
              </a:xfrm>
              <a:prstGeom prst="ellipse">
                <a:avLst/>
              </a:prstGeom>
              <a:blipFill>
                <a:blip r:embed="rId7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55F42E-0103-B644-A420-79E275684E12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879555" y="1037577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E1B1C5-5571-A545-AACB-9AD2FE926AA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5911070" y="1037577"/>
            <a:ext cx="50208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82696FC1-FF99-544E-BB40-AFD0B18AFD64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3263781" y="1037577"/>
            <a:ext cx="1175825" cy="1566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D56F3F9-B610-0441-95CD-80368DFC1363}"/>
              </a:ext>
            </a:extLst>
          </p:cNvPr>
          <p:cNvCxnSpPr>
            <a:cxnSpLocks/>
            <a:stCxn id="3" idx="4"/>
            <a:endCxn id="29" idx="0"/>
          </p:cNvCxnSpPr>
          <p:nvPr/>
        </p:nvCxnSpPr>
        <p:spPr>
          <a:xfrm>
            <a:off x="2029792" y="1269223"/>
            <a:ext cx="0" cy="610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34BB05D-773D-DB4E-AB1E-7164043DF78D}"/>
                  </a:ext>
                </a:extLst>
              </p:cNvPr>
              <p:cNvSpPr/>
              <p:nvPr/>
            </p:nvSpPr>
            <p:spPr>
              <a:xfrm>
                <a:off x="1827318" y="1879337"/>
                <a:ext cx="404948" cy="431972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34BB05D-773D-DB4E-AB1E-7164043DF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318" y="1879337"/>
                <a:ext cx="404948" cy="43197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63A3793-A1DB-FB46-B626-D56A35C367D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61307" y="1269223"/>
            <a:ext cx="0" cy="610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0BC44C65-5E5B-DF44-BC5F-CDDBE8FE00FF}"/>
                  </a:ext>
                </a:extLst>
              </p:cNvPr>
              <p:cNvSpPr/>
              <p:nvPr/>
            </p:nvSpPr>
            <p:spPr>
              <a:xfrm>
                <a:off x="2858833" y="1879337"/>
                <a:ext cx="404948" cy="431972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0BC44C65-5E5B-DF44-BC5F-CDDBE8FE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833" y="1879337"/>
                <a:ext cx="404948" cy="43197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C23182A-6B48-6046-A01E-C519B3CF5599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642080" y="1269223"/>
            <a:ext cx="0" cy="610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4D832D67-75CA-A746-B47B-CAEA8589ABF2}"/>
                  </a:ext>
                </a:extLst>
              </p:cNvPr>
              <p:cNvSpPr/>
              <p:nvPr/>
            </p:nvSpPr>
            <p:spPr>
              <a:xfrm>
                <a:off x="4439606" y="1879337"/>
                <a:ext cx="404948" cy="431972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4D832D67-75CA-A746-B47B-CAEA8589A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606" y="1879337"/>
                <a:ext cx="404948" cy="43197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12039DC-9589-7F4A-A8C7-E345F6C73706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708596" y="1269223"/>
            <a:ext cx="0" cy="610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EC29910-8129-664E-8039-EF8996DDCCB0}"/>
                  </a:ext>
                </a:extLst>
              </p:cNvPr>
              <p:cNvSpPr/>
              <p:nvPr/>
            </p:nvSpPr>
            <p:spPr>
              <a:xfrm>
                <a:off x="5506122" y="1879337"/>
                <a:ext cx="404948" cy="431972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EC29910-8129-664E-8039-EF8996DDC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122" y="1879337"/>
                <a:ext cx="404948" cy="431972"/>
              </a:xfrm>
              <a:prstGeom prst="ellipse">
                <a:avLst/>
              </a:prstGeom>
              <a:blipFill>
                <a:blip r:embed="rId11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F91E1A9-5BD0-3E40-BAB6-B93A0B757A66}"/>
                  </a:ext>
                </a:extLst>
              </p:cNvPr>
              <p:cNvSpPr/>
              <p:nvPr/>
            </p:nvSpPr>
            <p:spPr>
              <a:xfrm>
                <a:off x="6545875" y="837251"/>
                <a:ext cx="53853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F91E1A9-5BD0-3E40-BAB6-B93A0B757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875" y="837251"/>
                <a:ext cx="5385385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0BE5DC7-DA71-F34F-8413-419648947038}"/>
                  </a:ext>
                </a:extLst>
              </p:cNvPr>
              <p:cNvSpPr/>
              <p:nvPr/>
            </p:nvSpPr>
            <p:spPr>
              <a:xfrm>
                <a:off x="6805367" y="1967800"/>
                <a:ext cx="4252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0BE5DC7-DA71-F34F-8413-419648947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367" y="1967800"/>
                <a:ext cx="4252253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8ACD1F1-6E08-BF48-9996-D3F56C345F24}"/>
                  </a:ext>
                </a:extLst>
              </p:cNvPr>
              <p:cNvSpPr/>
              <p:nvPr/>
            </p:nvSpPr>
            <p:spPr>
              <a:xfrm>
                <a:off x="963276" y="2608980"/>
                <a:ext cx="634263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8ACD1F1-6E08-BF48-9996-D3F56C345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76" y="2608980"/>
                <a:ext cx="6342634" cy="871264"/>
              </a:xfrm>
              <a:prstGeom prst="rect">
                <a:avLst/>
              </a:prstGeom>
              <a:blipFill>
                <a:blip r:embed="rId14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79DCECC6-587C-B045-9660-18AC0DA7983B}"/>
                  </a:ext>
                </a:extLst>
              </p:cNvPr>
              <p:cNvSpPr/>
              <p:nvPr/>
            </p:nvSpPr>
            <p:spPr>
              <a:xfrm>
                <a:off x="963276" y="3777915"/>
                <a:ext cx="4938467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79DCECC6-587C-B045-9660-18AC0DA79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76" y="3777915"/>
                <a:ext cx="4938467" cy="972702"/>
              </a:xfrm>
              <a:prstGeom prst="rect">
                <a:avLst/>
              </a:prstGeom>
              <a:blipFill>
                <a:blip r:embed="rId15"/>
                <a:stretch>
                  <a:fillRect t="-79487" b="-1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8C995EE-CCAF-C142-A005-839647AEBF70}"/>
                  </a:ext>
                </a:extLst>
              </p:cNvPr>
              <p:cNvSpPr/>
              <p:nvPr/>
            </p:nvSpPr>
            <p:spPr>
              <a:xfrm>
                <a:off x="963275" y="5102426"/>
                <a:ext cx="5812039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8C995EE-CCAF-C142-A005-839647AEB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75" y="5102426"/>
                <a:ext cx="5812039" cy="972702"/>
              </a:xfrm>
              <a:prstGeom prst="rect">
                <a:avLst/>
              </a:prstGeom>
              <a:blipFill>
                <a:blip r:embed="rId16"/>
                <a:stretch>
                  <a:fillRect t="-80519" b="-1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A6C12E2-CB21-4B4B-BF34-5221335300E3}"/>
                  </a:ext>
                </a:extLst>
              </p:cNvPr>
              <p:cNvSpPr txBox="1"/>
              <p:nvPr/>
            </p:nvSpPr>
            <p:spPr>
              <a:xfrm>
                <a:off x="7549978" y="5404111"/>
                <a:ext cx="1551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A6C12E2-CB21-4B4B-BF34-522133530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978" y="5404111"/>
                <a:ext cx="1551259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843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9F15F-82C5-334D-B289-100D2F4C051E}"/>
              </a:ext>
            </a:extLst>
          </p:cNvPr>
          <p:cNvSpPr txBox="1"/>
          <p:nvPr/>
        </p:nvSpPr>
        <p:spPr>
          <a:xfrm>
            <a:off x="263236" y="29094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선형 동적 시스템에서의 추론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389D5C-7AB0-FF43-B519-D06EA0E3A388}"/>
                  </a:ext>
                </a:extLst>
              </p:cNvPr>
              <p:cNvSpPr txBox="1"/>
              <p:nvPr/>
            </p:nvSpPr>
            <p:spPr>
              <a:xfrm>
                <a:off x="454763" y="2139474"/>
                <a:ext cx="4750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389D5C-7AB0-FF43-B519-D06EA0E3A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63" y="2139474"/>
                <a:ext cx="475078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2CB4A5-1F9E-3946-AECB-9D77C582774C}"/>
                  </a:ext>
                </a:extLst>
              </p:cNvPr>
              <p:cNvSpPr txBox="1"/>
              <p:nvPr/>
            </p:nvSpPr>
            <p:spPr>
              <a:xfrm>
                <a:off x="454763" y="2845776"/>
                <a:ext cx="2893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2CB4A5-1F9E-3946-AECB-9D77C5827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63" y="2845776"/>
                <a:ext cx="2893613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3576E2D-F64C-3B42-B8CC-F50E592AD599}"/>
                  </a:ext>
                </a:extLst>
              </p:cNvPr>
              <p:cNvSpPr/>
              <p:nvPr/>
            </p:nvSpPr>
            <p:spPr>
              <a:xfrm>
                <a:off x="7618697" y="2428841"/>
                <a:ext cx="25137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ko-KR" altLang="en-US" dirty="0"/>
                  <a:t>알려지지 않은 수량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3576E2D-F64C-3B42-B8CC-F50E592AD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2428841"/>
                <a:ext cx="2513765" cy="369332"/>
              </a:xfrm>
              <a:prstGeom prst="rect">
                <a:avLst/>
              </a:prstGeom>
              <a:blipFill>
                <a:blip r:embed="rId4"/>
                <a:stretch>
                  <a:fillRect l="-2525" t="-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1DA4315-AD40-824F-97FA-2F116C40DCB1}"/>
                  </a:ext>
                </a:extLst>
              </p:cNvPr>
              <p:cNvSpPr/>
              <p:nvPr/>
            </p:nvSpPr>
            <p:spPr>
              <a:xfrm>
                <a:off x="7618697" y="1954808"/>
                <a:ext cx="4203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ko-KR" altLang="en-US" dirty="0"/>
                  <a:t>센서로부터 주어진 </a:t>
                </a:r>
                <a:r>
                  <a:rPr kumimoji="1" lang="ko-KR" altLang="en-US" dirty="0" err="1"/>
                  <a:t>관측값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1DA4315-AD40-824F-97FA-2F116C40D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1954808"/>
                <a:ext cx="4203202" cy="369332"/>
              </a:xfrm>
              <a:prstGeom prst="rect">
                <a:avLst/>
              </a:prstGeom>
              <a:blipFill>
                <a:blip r:embed="rId5"/>
                <a:stretch>
                  <a:fillRect l="-1511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634B79-019B-B14B-B627-4C685D1BC98F}"/>
                  </a:ext>
                </a:extLst>
              </p:cNvPr>
              <p:cNvSpPr txBox="1"/>
              <p:nvPr/>
            </p:nvSpPr>
            <p:spPr>
              <a:xfrm>
                <a:off x="7618697" y="175200"/>
                <a:ext cx="4573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전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이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확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634B79-019B-B14B-B627-4C685D1B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175200"/>
                <a:ext cx="457330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A59CF5-FC93-9849-A1F8-FF3C6FA3F804}"/>
                  </a:ext>
                </a:extLst>
              </p:cNvPr>
              <p:cNvSpPr txBox="1"/>
              <p:nvPr/>
            </p:nvSpPr>
            <p:spPr>
              <a:xfrm>
                <a:off x="7618697" y="766930"/>
                <a:ext cx="4100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방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사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확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A59CF5-FC93-9849-A1F8-FF3C6FA3F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766930"/>
                <a:ext cx="4100418" cy="369332"/>
              </a:xfrm>
              <a:prstGeom prst="rect">
                <a:avLst/>
              </a:prstGeom>
              <a:blipFill>
                <a:blip r:embed="rId7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77A41F-258C-664E-92FF-96A0F8A178E5}"/>
                  </a:ext>
                </a:extLst>
              </p:cNvPr>
              <p:cNvSpPr txBox="1"/>
              <p:nvPr/>
            </p:nvSpPr>
            <p:spPr>
              <a:xfrm>
                <a:off x="7618697" y="1346085"/>
                <a:ext cx="3489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𝚸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초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기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값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77A41F-258C-664E-92FF-96A0F8A17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1346085"/>
                <a:ext cx="348973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0D83C5-27B8-8243-BAD6-3F5066D319C6}"/>
                  </a:ext>
                </a:extLst>
              </p:cNvPr>
              <p:cNvSpPr txBox="1"/>
              <p:nvPr/>
            </p:nvSpPr>
            <p:spPr>
              <a:xfrm>
                <a:off x="454763" y="3988002"/>
                <a:ext cx="4711161" cy="1075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kumimoji="1"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0D83C5-27B8-8243-BAD6-3F5066D31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63" y="3988002"/>
                <a:ext cx="4711161" cy="1075423"/>
              </a:xfrm>
              <a:prstGeom prst="rect">
                <a:avLst/>
              </a:prstGeom>
              <a:blipFill>
                <a:blip r:embed="rId9"/>
                <a:stretch>
                  <a:fillRect t="-86047" b="-918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1DD9F1-ECA3-DF4C-8FA1-CC4A6C33F18D}"/>
                  </a:ext>
                </a:extLst>
              </p:cNvPr>
              <p:cNvSpPr txBox="1"/>
              <p:nvPr/>
            </p:nvSpPr>
            <p:spPr>
              <a:xfrm>
                <a:off x="454763" y="4893392"/>
                <a:ext cx="5008999" cy="81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kumimoji="1"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̂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1DD9F1-ECA3-DF4C-8FA1-CC4A6C33F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63" y="4893392"/>
                <a:ext cx="5008999" cy="818814"/>
              </a:xfrm>
              <a:prstGeom prst="rect">
                <a:avLst/>
              </a:prstGeom>
              <a:blipFill>
                <a:blip r:embed="rId10"/>
                <a:stretch>
                  <a:fillRect t="-128788" b="-18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50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9F15F-82C5-334D-B289-100D2F4C051E}"/>
              </a:ext>
            </a:extLst>
          </p:cNvPr>
          <p:cNvSpPr txBox="1"/>
          <p:nvPr/>
        </p:nvSpPr>
        <p:spPr>
          <a:xfrm>
            <a:off x="263236" y="29094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선형 동적 시스템에서의 추론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389D5C-7AB0-FF43-B519-D06EA0E3A388}"/>
                  </a:ext>
                </a:extLst>
              </p:cNvPr>
              <p:cNvSpPr txBox="1"/>
              <p:nvPr/>
            </p:nvSpPr>
            <p:spPr>
              <a:xfrm>
                <a:off x="263236" y="1136262"/>
                <a:ext cx="4750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389D5C-7AB0-FF43-B519-D06EA0E3A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1136262"/>
                <a:ext cx="4750788" cy="369332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3576E2D-F64C-3B42-B8CC-F50E592AD599}"/>
                  </a:ext>
                </a:extLst>
              </p:cNvPr>
              <p:cNvSpPr/>
              <p:nvPr/>
            </p:nvSpPr>
            <p:spPr>
              <a:xfrm>
                <a:off x="7618697" y="2428841"/>
                <a:ext cx="25137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ko-KR" altLang="en-US" dirty="0"/>
                  <a:t>알려지지 않은 수량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3576E2D-F64C-3B42-B8CC-F50E592AD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2428841"/>
                <a:ext cx="2513765" cy="369332"/>
              </a:xfrm>
              <a:prstGeom prst="rect">
                <a:avLst/>
              </a:prstGeom>
              <a:blipFill>
                <a:blip r:embed="rId3"/>
                <a:stretch>
                  <a:fillRect l="-2525" t="-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1DA4315-AD40-824F-97FA-2F116C40DCB1}"/>
                  </a:ext>
                </a:extLst>
              </p:cNvPr>
              <p:cNvSpPr/>
              <p:nvPr/>
            </p:nvSpPr>
            <p:spPr>
              <a:xfrm>
                <a:off x="7618697" y="1954808"/>
                <a:ext cx="4203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ko-KR" altLang="en-US" dirty="0"/>
                  <a:t>센서로부터 주어진 </a:t>
                </a:r>
                <a:r>
                  <a:rPr kumimoji="1" lang="ko-KR" altLang="en-US" dirty="0" err="1"/>
                  <a:t>관측값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1DA4315-AD40-824F-97FA-2F116C40D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1954808"/>
                <a:ext cx="4203202" cy="369332"/>
              </a:xfrm>
              <a:prstGeom prst="rect">
                <a:avLst/>
              </a:prstGeom>
              <a:blipFill>
                <a:blip r:embed="rId4"/>
                <a:stretch>
                  <a:fillRect l="-1511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634B79-019B-B14B-B627-4C685D1BC98F}"/>
                  </a:ext>
                </a:extLst>
              </p:cNvPr>
              <p:cNvSpPr txBox="1"/>
              <p:nvPr/>
            </p:nvSpPr>
            <p:spPr>
              <a:xfrm>
                <a:off x="7618697" y="175200"/>
                <a:ext cx="4573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전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이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확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634B79-019B-B14B-B627-4C685D1B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175200"/>
                <a:ext cx="457330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A59CF5-FC93-9849-A1F8-FF3C6FA3F804}"/>
                  </a:ext>
                </a:extLst>
              </p:cNvPr>
              <p:cNvSpPr txBox="1"/>
              <p:nvPr/>
            </p:nvSpPr>
            <p:spPr>
              <a:xfrm>
                <a:off x="7618697" y="766930"/>
                <a:ext cx="4100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방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사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확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A59CF5-FC93-9849-A1F8-FF3C6FA3F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766930"/>
                <a:ext cx="4100418" cy="369332"/>
              </a:xfrm>
              <a:prstGeom prst="rect">
                <a:avLst/>
              </a:prstGeom>
              <a:blipFill>
                <a:blip r:embed="rId6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77A41F-258C-664E-92FF-96A0F8A178E5}"/>
                  </a:ext>
                </a:extLst>
              </p:cNvPr>
              <p:cNvSpPr txBox="1"/>
              <p:nvPr/>
            </p:nvSpPr>
            <p:spPr>
              <a:xfrm>
                <a:off x="7618697" y="1346085"/>
                <a:ext cx="3536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𝚸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초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기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값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77A41F-258C-664E-92FF-96A0F8A17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1346085"/>
                <a:ext cx="3536224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1DD9F1-ECA3-DF4C-8FA1-CC4A6C33F18D}"/>
                  </a:ext>
                </a:extLst>
              </p:cNvPr>
              <p:cNvSpPr txBox="1"/>
              <p:nvPr/>
            </p:nvSpPr>
            <p:spPr>
              <a:xfrm>
                <a:off x="2048035" y="3019593"/>
                <a:ext cx="5008999" cy="81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kumimoji="1"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̂"/>
                              <m:ctrlPr>
                                <a:rPr kumimoji="1" lang="ko-KR" alt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1DD9F1-ECA3-DF4C-8FA1-CC4A6C33F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035" y="3019593"/>
                <a:ext cx="5008999" cy="818814"/>
              </a:xfrm>
              <a:prstGeom prst="rect">
                <a:avLst/>
              </a:prstGeom>
              <a:blipFill>
                <a:blip r:embed="rId8"/>
                <a:stretch>
                  <a:fillRect t="-130769" b="-18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C8C147-89DE-354B-A93F-A7BB22039E62}"/>
                  </a:ext>
                </a:extLst>
              </p:cNvPr>
              <p:cNvSpPr txBox="1"/>
              <p:nvPr/>
            </p:nvSpPr>
            <p:spPr>
              <a:xfrm>
                <a:off x="634872" y="4342004"/>
                <a:ext cx="8071440" cy="81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𝓝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𝓝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𝚪</m:t>
                              </m:r>
                            </m:e>
                          </m:d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C8C147-89DE-354B-A93F-A7BB22039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72" y="4342004"/>
                <a:ext cx="8071440" cy="818814"/>
              </a:xfrm>
              <a:prstGeom prst="rect">
                <a:avLst/>
              </a:prstGeom>
              <a:blipFill>
                <a:blip r:embed="rId9"/>
                <a:stretch>
                  <a:fillRect t="-130769" b="-18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463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9F15F-82C5-334D-B289-100D2F4C051E}"/>
              </a:ext>
            </a:extLst>
          </p:cNvPr>
          <p:cNvSpPr txBox="1"/>
          <p:nvPr/>
        </p:nvSpPr>
        <p:spPr>
          <a:xfrm>
            <a:off x="263236" y="29094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선형 동적 시스템에서의 추론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1DD9F1-ECA3-DF4C-8FA1-CC4A6C33F18D}"/>
                  </a:ext>
                </a:extLst>
              </p:cNvPr>
              <p:cNvSpPr txBox="1"/>
              <p:nvPr/>
            </p:nvSpPr>
            <p:spPr>
              <a:xfrm>
                <a:off x="510181" y="1355739"/>
                <a:ext cx="5008999" cy="81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kumimoji="1"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̂"/>
                              <m:ctrlPr>
                                <a:rPr kumimoji="1" lang="ko-KR" alt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1DD9F1-ECA3-DF4C-8FA1-CC4A6C33F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81" y="1355739"/>
                <a:ext cx="5008999" cy="818814"/>
              </a:xfrm>
              <a:prstGeom prst="rect">
                <a:avLst/>
              </a:prstGeom>
              <a:blipFill>
                <a:blip r:embed="rId2"/>
                <a:stretch>
                  <a:fillRect t="-130769" b="-18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DB8505-FD12-1340-A6A3-335D9041E23E}"/>
                  </a:ext>
                </a:extLst>
              </p:cNvPr>
              <p:cNvSpPr txBox="1"/>
              <p:nvPr/>
            </p:nvSpPr>
            <p:spPr>
              <a:xfrm>
                <a:off x="136109" y="2430717"/>
                <a:ext cx="7818551" cy="81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DB8505-FD12-1340-A6A3-335D9041E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09" y="2430717"/>
                <a:ext cx="7818551" cy="818814"/>
              </a:xfrm>
              <a:prstGeom prst="rect">
                <a:avLst/>
              </a:prstGeom>
              <a:blipFill>
                <a:blip r:embed="rId3"/>
                <a:stretch>
                  <a:fillRect t="-128788" b="-18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7DD069F-BC2B-8A42-8242-CEF119BD258A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7DD069F-BC2B-8A42-8242-CEF119BD2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47FDC460-DC50-4244-AF5C-A4DD900342AD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47FDC460-DC50-4244-AF5C-A4DD90034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937BAC-8CF0-BC48-AF8E-085ADAEB7C7A}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076ED09-82A4-9840-870C-77CDE6A2D125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076ED09-82A4-9840-870C-77CDE6A2D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3097D9-5B42-114B-87B0-D4208945F2BE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E4487D-2955-A246-AA1F-4D7A35D3911A}"/>
              </a:ext>
            </a:extLst>
          </p:cNvPr>
          <p:cNvCxnSpPr>
            <a:cxnSpLocks/>
            <a:stCxn id="16" idx="4"/>
            <a:endCxn id="21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08860B9-F1DE-4645-8AC2-098E23A1E970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08860B9-F1DE-4645-8AC2-098E23A1E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A4D15AB-7DCA-EC43-B392-1A00E8EE78D3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A4D15AB-7DCA-EC43-B392-1A00E8EE7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8"/>
                <a:stretch>
                  <a:fillRect r="-3684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76140E8-9CE2-DF49-B761-85FBB776D3E2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76140E8-9CE2-DF49-B761-85FBB776D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A1C52B3-2D70-EA42-8A5D-DB5E4FDF997C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BAFBFE-E47F-AF44-8EAE-F081AB4874BE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D615D376-6189-404F-9396-E87CA3B6E7E1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EC1B5C-A87A-D54F-90CB-EC82CC2F29C4}"/>
              </a:ext>
            </a:extLst>
          </p:cNvPr>
          <p:cNvCxnSpPr>
            <a:cxnSpLocks/>
            <a:stCxn id="15" idx="4"/>
            <a:endCxn id="28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29DB565-6D06-6844-844D-A8C330FE0133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29DB565-6D06-6844-844D-A8C330FE0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845E311-22E8-944F-92F0-9C31E78940A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6F6BD36-49F2-4B46-8323-FE9F649AFEBE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6F6BD36-49F2-4B46-8323-FE9F649AF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0B32386-8DE4-6445-BA06-D373187E0B77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BAE05C4E-FFB7-A444-B946-E5D7580C3447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BAE05C4E-FFB7-A444-B946-E5D7580C3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2"/>
                <a:stretch>
                  <a:fillRect r="-5142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BF454E-D0CA-454F-A69C-F5545708989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67938577-0ACA-D648-BCC6-2209E3B228A6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67938577-0ACA-D648-BCC6-2209E3B22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AE36E4-1C99-3642-AA84-E49EBCAD65D4}"/>
                  </a:ext>
                </a:extLst>
              </p:cNvPr>
              <p:cNvSpPr txBox="1"/>
              <p:nvPr/>
            </p:nvSpPr>
            <p:spPr>
              <a:xfrm>
                <a:off x="2867224" y="3402582"/>
                <a:ext cx="6867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AE36E4-1C99-3642-AA84-E49EBCAD6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224" y="3402582"/>
                <a:ext cx="6867714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EB17A0-B7E4-6046-935E-BA1C90A3CFE0}"/>
                  </a:ext>
                </a:extLst>
              </p:cNvPr>
              <p:cNvSpPr txBox="1"/>
              <p:nvPr/>
            </p:nvSpPr>
            <p:spPr>
              <a:xfrm>
                <a:off x="263236" y="4241466"/>
                <a:ext cx="7049429" cy="81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EB17A0-B7E4-6046-935E-BA1C90A3C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4241466"/>
                <a:ext cx="7049429" cy="818814"/>
              </a:xfrm>
              <a:prstGeom prst="rect">
                <a:avLst/>
              </a:prstGeom>
              <a:blipFill>
                <a:blip r:embed="rId15"/>
                <a:stretch>
                  <a:fillRect t="-130769" b="-18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FCA22DB-8957-C14E-8F0C-A937F5F5E71E}"/>
                  </a:ext>
                </a:extLst>
              </p:cNvPr>
              <p:cNvSpPr txBox="1"/>
              <p:nvPr/>
            </p:nvSpPr>
            <p:spPr>
              <a:xfrm>
                <a:off x="275695" y="5203142"/>
                <a:ext cx="5630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FCA22DB-8957-C14E-8F0C-A937F5F5E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95" y="5203142"/>
                <a:ext cx="5630644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568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9F15F-82C5-334D-B289-100D2F4C051E}"/>
              </a:ext>
            </a:extLst>
          </p:cNvPr>
          <p:cNvSpPr txBox="1"/>
          <p:nvPr/>
        </p:nvSpPr>
        <p:spPr>
          <a:xfrm>
            <a:off x="263236" y="29094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선형 동적 시스템에서의 추론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551AE85-EC30-1541-9068-0992858D6F2F}"/>
                  </a:ext>
                </a:extLst>
              </p:cNvPr>
              <p:cNvSpPr/>
              <p:nvPr/>
            </p:nvSpPr>
            <p:spPr>
              <a:xfrm>
                <a:off x="1048692" y="2337018"/>
                <a:ext cx="8153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551AE85-EC30-1541-9068-0992858D6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92" y="2337018"/>
                <a:ext cx="8153129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94BE83-C571-2244-BE3E-221660CE9FD0}"/>
                  </a:ext>
                </a:extLst>
              </p:cNvPr>
              <p:cNvSpPr txBox="1"/>
              <p:nvPr/>
            </p:nvSpPr>
            <p:spPr>
              <a:xfrm>
                <a:off x="3559127" y="2970078"/>
                <a:ext cx="2774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ko-KR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⫫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94BE83-C571-2244-BE3E-221660CE9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27" y="2970078"/>
                <a:ext cx="2774799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3CA850E-6A3B-D849-B54C-593A52E83C55}"/>
                  </a:ext>
                </a:extLst>
              </p:cNvPr>
              <p:cNvSpPr txBox="1"/>
              <p:nvPr/>
            </p:nvSpPr>
            <p:spPr>
              <a:xfrm>
                <a:off x="1691399" y="3603138"/>
                <a:ext cx="6867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3CA850E-6A3B-D849-B54C-593A52E83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99" y="3603138"/>
                <a:ext cx="686771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4A44C4A-4863-0046-A60A-19DE3C71C269}"/>
                  </a:ext>
                </a:extLst>
              </p:cNvPr>
              <p:cNvSpPr/>
              <p:nvPr/>
            </p:nvSpPr>
            <p:spPr>
              <a:xfrm>
                <a:off x="1182496" y="4629225"/>
                <a:ext cx="7174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4A44C4A-4863-0046-A60A-19DE3C71C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496" y="4629225"/>
                <a:ext cx="717414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3B1227B-C9AF-5F4E-9975-9A2EF58FDE63}"/>
                  </a:ext>
                </a:extLst>
              </p:cNvPr>
              <p:cNvSpPr txBox="1"/>
              <p:nvPr/>
            </p:nvSpPr>
            <p:spPr>
              <a:xfrm>
                <a:off x="3463151" y="5104251"/>
                <a:ext cx="2566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ko-KR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⫫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3B1227B-C9AF-5F4E-9975-9A2EF58FD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51" y="5104251"/>
                <a:ext cx="256640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A3349AE-4162-EA40-BC89-05E30DEC2A10}"/>
                  </a:ext>
                </a:extLst>
              </p:cNvPr>
              <p:cNvSpPr txBox="1"/>
              <p:nvPr/>
            </p:nvSpPr>
            <p:spPr>
              <a:xfrm>
                <a:off x="1931032" y="5655312"/>
                <a:ext cx="5630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A3349AE-4162-EA40-BC89-05E30DEC2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032" y="5655312"/>
                <a:ext cx="563064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BE470C97-23AE-604E-9A24-5510E8DF54B2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BE470C97-23AE-604E-9A24-5510E8DF5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9006336F-4B45-FB4C-A3E0-748FB280F48B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9006336F-4B45-FB4C-A3E0-748FB280F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BFAA564-4CFB-7B44-8F58-624980B6B95C}"/>
              </a:ext>
            </a:extLst>
          </p:cNvPr>
          <p:cNvCxnSpPr>
            <a:cxnSpLocks/>
            <a:stCxn id="48" idx="6"/>
            <a:endCxn id="47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98FB087-32AA-8846-98CE-C4354E97AF8B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98FB087-32AA-8846-98CE-C4354E97A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EB94AFF-D58C-B647-ABFC-D6DEAB93F08A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963C1A1-A57D-B341-9278-95CA3CD2CDFC}"/>
              </a:ext>
            </a:extLst>
          </p:cNvPr>
          <p:cNvCxnSpPr>
            <a:cxnSpLocks/>
            <a:stCxn id="48" idx="4"/>
            <a:endCxn id="53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9745EA2-75CE-754C-819A-53277DF1AC61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9745EA2-75CE-754C-819A-53277DF1A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6CC8520-287C-F44F-9E09-8D0B1F822A20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6CC8520-287C-F44F-9E09-8D0B1F822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12"/>
                <a:stretch>
                  <a:fillRect r="-3684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7E82BB8-CB3B-E94A-8250-48FBA4077FD1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7E82BB8-CB3B-E94A-8250-48FBA4077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777AC10-3323-FE42-B645-FEAB0B037302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A9D8E10-12F3-3841-B6B5-1A82E478AFD7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F444A592-43B3-FA4B-94EE-618260C71376}"/>
              </a:ext>
            </a:extLst>
          </p:cNvPr>
          <p:cNvCxnSpPr>
            <a:cxnSpLocks/>
            <a:stCxn id="50" idx="6"/>
            <a:endCxn id="54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895C4FA-B1F4-5C48-BC1F-FB6371E343AA}"/>
              </a:ext>
            </a:extLst>
          </p:cNvPr>
          <p:cNvCxnSpPr>
            <a:cxnSpLocks/>
            <a:stCxn id="47" idx="4"/>
            <a:endCxn id="60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8ED1AE4-5993-F744-8F89-552855F4B324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8ED1AE4-5993-F744-8F89-552855F4B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B3B404C-B98B-334E-8C1A-658E3709B56C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35F265C-D2FF-3747-8560-2488094BDBB0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35F265C-D2FF-3747-8560-2488094BD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E087B63-7181-0B4E-94E7-59063168F1F0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52077D4D-12B2-7B48-B4DA-C8402524C7DB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52077D4D-12B2-7B48-B4DA-C8402524C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6"/>
                <a:stretch>
                  <a:fillRect r="-5142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9F035D6-1BDA-2A47-B4E8-2915F503FE19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9970ABED-D84D-5D4A-8AA8-DF96581825BC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9970ABED-D84D-5D4A-8AA8-DF9658182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932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9F15F-82C5-334D-B289-100D2F4C051E}"/>
              </a:ext>
            </a:extLst>
          </p:cNvPr>
          <p:cNvSpPr txBox="1"/>
          <p:nvPr/>
        </p:nvSpPr>
        <p:spPr>
          <a:xfrm>
            <a:off x="263236" y="29094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선형 동적 시스템에서의 추론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389D5C-7AB0-FF43-B519-D06EA0E3A388}"/>
                  </a:ext>
                </a:extLst>
              </p:cNvPr>
              <p:cNvSpPr txBox="1"/>
              <p:nvPr/>
            </p:nvSpPr>
            <p:spPr>
              <a:xfrm>
                <a:off x="263236" y="1136262"/>
                <a:ext cx="4750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389D5C-7AB0-FF43-B519-D06EA0E3A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1136262"/>
                <a:ext cx="4750788" cy="369332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3576E2D-F64C-3B42-B8CC-F50E592AD599}"/>
                  </a:ext>
                </a:extLst>
              </p:cNvPr>
              <p:cNvSpPr/>
              <p:nvPr/>
            </p:nvSpPr>
            <p:spPr>
              <a:xfrm>
                <a:off x="7618697" y="2428841"/>
                <a:ext cx="25137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ko-KR" altLang="en-US" dirty="0"/>
                  <a:t>알려지지 않은 수량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3576E2D-F64C-3B42-B8CC-F50E592AD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2428841"/>
                <a:ext cx="2513765" cy="369332"/>
              </a:xfrm>
              <a:prstGeom prst="rect">
                <a:avLst/>
              </a:prstGeom>
              <a:blipFill>
                <a:blip r:embed="rId3"/>
                <a:stretch>
                  <a:fillRect l="-2525" t="-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1DA4315-AD40-824F-97FA-2F116C40DCB1}"/>
                  </a:ext>
                </a:extLst>
              </p:cNvPr>
              <p:cNvSpPr/>
              <p:nvPr/>
            </p:nvSpPr>
            <p:spPr>
              <a:xfrm>
                <a:off x="7618697" y="1954808"/>
                <a:ext cx="4203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ko-KR" altLang="en-US" dirty="0"/>
                  <a:t>센서로부터 주어진 </a:t>
                </a:r>
                <a:r>
                  <a:rPr kumimoji="1" lang="ko-KR" altLang="en-US" dirty="0" err="1"/>
                  <a:t>관측값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1DA4315-AD40-824F-97FA-2F116C40D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1954808"/>
                <a:ext cx="4203202" cy="369332"/>
              </a:xfrm>
              <a:prstGeom prst="rect">
                <a:avLst/>
              </a:prstGeom>
              <a:blipFill>
                <a:blip r:embed="rId4"/>
                <a:stretch>
                  <a:fillRect l="-1511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634B79-019B-B14B-B627-4C685D1BC98F}"/>
                  </a:ext>
                </a:extLst>
              </p:cNvPr>
              <p:cNvSpPr txBox="1"/>
              <p:nvPr/>
            </p:nvSpPr>
            <p:spPr>
              <a:xfrm>
                <a:off x="7618697" y="175200"/>
                <a:ext cx="4573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전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이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확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634B79-019B-B14B-B627-4C685D1B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175200"/>
                <a:ext cx="457330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A59CF5-FC93-9849-A1F8-FF3C6FA3F804}"/>
                  </a:ext>
                </a:extLst>
              </p:cNvPr>
              <p:cNvSpPr txBox="1"/>
              <p:nvPr/>
            </p:nvSpPr>
            <p:spPr>
              <a:xfrm>
                <a:off x="7618697" y="766930"/>
                <a:ext cx="4100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방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사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확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A59CF5-FC93-9849-A1F8-FF3C6FA3F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766930"/>
                <a:ext cx="4100418" cy="369332"/>
              </a:xfrm>
              <a:prstGeom prst="rect">
                <a:avLst/>
              </a:prstGeom>
              <a:blipFill>
                <a:blip r:embed="rId6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77A41F-258C-664E-92FF-96A0F8A178E5}"/>
                  </a:ext>
                </a:extLst>
              </p:cNvPr>
              <p:cNvSpPr txBox="1"/>
              <p:nvPr/>
            </p:nvSpPr>
            <p:spPr>
              <a:xfrm>
                <a:off x="7618697" y="1346085"/>
                <a:ext cx="3489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𝚸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초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기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값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77A41F-258C-664E-92FF-96A0F8A17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1346085"/>
                <a:ext cx="348973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1DD9F1-ECA3-DF4C-8FA1-CC4A6C33F18D}"/>
                  </a:ext>
                </a:extLst>
              </p:cNvPr>
              <p:cNvSpPr txBox="1"/>
              <p:nvPr/>
            </p:nvSpPr>
            <p:spPr>
              <a:xfrm>
                <a:off x="1396871" y="1873224"/>
                <a:ext cx="5008999" cy="81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kumimoji="1"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̂"/>
                              <m:ctrlPr>
                                <a:rPr kumimoji="1" lang="ko-KR" alt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1DD9F1-ECA3-DF4C-8FA1-CC4A6C33F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871" y="1873224"/>
                <a:ext cx="5008999" cy="818814"/>
              </a:xfrm>
              <a:prstGeom prst="rect">
                <a:avLst/>
              </a:prstGeom>
              <a:blipFill>
                <a:blip r:embed="rId8"/>
                <a:stretch>
                  <a:fillRect t="-128788" b="-18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C8C147-89DE-354B-A93F-A7BB22039E62}"/>
                  </a:ext>
                </a:extLst>
              </p:cNvPr>
              <p:cNvSpPr txBox="1"/>
              <p:nvPr/>
            </p:nvSpPr>
            <p:spPr>
              <a:xfrm>
                <a:off x="263236" y="3429000"/>
                <a:ext cx="8071440" cy="81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𝓝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𝓝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𝚪</m:t>
                              </m:r>
                            </m:e>
                          </m:d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C8C147-89DE-354B-A93F-A7BB22039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3429000"/>
                <a:ext cx="8071440" cy="818814"/>
              </a:xfrm>
              <a:prstGeom prst="rect">
                <a:avLst/>
              </a:prstGeom>
              <a:blipFill>
                <a:blip r:embed="rId9"/>
                <a:stretch>
                  <a:fillRect t="-130769" b="-18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7EA24C-35E7-3947-B17F-3FA3553B7B4B}"/>
              </a:ext>
            </a:extLst>
          </p:cNvPr>
          <p:cNvSpPr txBox="1"/>
          <p:nvPr/>
        </p:nvSpPr>
        <p:spPr>
          <a:xfrm>
            <a:off x="9363566" y="3653741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식 </a:t>
            </a:r>
            <a:r>
              <a:rPr kumimoji="1" lang="en-US" altLang="ko-KR" dirty="0"/>
              <a:t>2.113~2.115 </a:t>
            </a:r>
            <a:r>
              <a:rPr kumimoji="1" lang="ko-KR" altLang="en-US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904834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9F15F-82C5-334D-B289-100D2F4C051E}"/>
              </a:ext>
            </a:extLst>
          </p:cNvPr>
          <p:cNvSpPr txBox="1"/>
          <p:nvPr/>
        </p:nvSpPr>
        <p:spPr>
          <a:xfrm>
            <a:off x="263236" y="29094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선형 동적 시스템에서의 추론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28CB86B-BF67-D84F-9F07-6ACF47629668}"/>
                  </a:ext>
                </a:extLst>
              </p:cNvPr>
              <p:cNvSpPr/>
              <p:nvPr/>
            </p:nvSpPr>
            <p:spPr>
              <a:xfrm>
                <a:off x="1306771" y="1249279"/>
                <a:ext cx="241322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𝓝</m:t>
                    </m:r>
                    <m:d>
                      <m:dPr>
                        <m:ctrlPr>
                          <a:rPr kumimoji="1"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kumimoji="1"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kumimoji="1"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𝚲</m:t>
                            </m:r>
                          </m:e>
                          <m:sup>
                            <m:r>
                              <a:rPr kumimoji="1"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kumimoji="1"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7030A0"/>
                    </a:solidFill>
                  </a:rPr>
                  <a:t> </a:t>
                </a:r>
                <a:endParaRPr lang="ko-KR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28CB86B-BF67-D84F-9F07-6ACF47629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771" y="1249279"/>
                <a:ext cx="2413225" cy="404983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2BC58C9-EC22-7942-BBD8-B3AAD0A60229}"/>
                  </a:ext>
                </a:extLst>
              </p:cNvPr>
              <p:cNvSpPr/>
              <p:nvPr/>
            </p:nvSpPr>
            <p:spPr>
              <a:xfrm>
                <a:off x="1258037" y="2544189"/>
                <a:ext cx="355879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2BC58C9-EC22-7942-BBD8-B3AAD0A60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37" y="2544189"/>
                <a:ext cx="3558795" cy="404983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8AADE70-A087-904A-A2FF-D6B699D80971}"/>
                  </a:ext>
                </a:extLst>
              </p:cNvPr>
              <p:cNvSpPr/>
              <p:nvPr/>
            </p:nvSpPr>
            <p:spPr>
              <a:xfrm>
                <a:off x="1306771" y="1847736"/>
                <a:ext cx="265829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kumimoji="1" lang="en-US" altLang="ko-KR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8AADE70-A087-904A-A2FF-D6B699D80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771" y="1847736"/>
                <a:ext cx="2658292" cy="404983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EF0C0E-1934-6249-A6EF-6BAF9A398E7C}"/>
                  </a:ext>
                </a:extLst>
              </p:cNvPr>
              <p:cNvSpPr txBox="1"/>
              <p:nvPr/>
            </p:nvSpPr>
            <p:spPr>
              <a:xfrm>
                <a:off x="1149930" y="4059382"/>
                <a:ext cx="2695866" cy="81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kumimoji="1" lang="en-US" altLang="ko-KR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EF0C0E-1934-6249-A6EF-6BAF9A398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930" y="4059382"/>
                <a:ext cx="2695866" cy="818814"/>
              </a:xfrm>
              <a:prstGeom prst="rect">
                <a:avLst/>
              </a:prstGeom>
              <a:blipFill>
                <a:blip r:embed="rId5"/>
                <a:stretch>
                  <a:fillRect l="-2817" t="-132308" b="-18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0EF053F-6FDB-BD4C-AF77-E1BB3FF900F7}"/>
                  </a:ext>
                </a:extLst>
              </p:cNvPr>
              <p:cNvSpPr/>
              <p:nvPr/>
            </p:nvSpPr>
            <p:spPr>
              <a:xfrm>
                <a:off x="5461482" y="1249279"/>
                <a:ext cx="4935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0EF053F-6FDB-BD4C-AF77-E1BB3FF90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482" y="1249279"/>
                <a:ext cx="4935967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197D972-6249-5443-9EF0-58F2BFBDB1FC}"/>
                  </a:ext>
                </a:extLst>
              </p:cNvPr>
              <p:cNvSpPr/>
              <p:nvPr/>
            </p:nvSpPr>
            <p:spPr>
              <a:xfrm>
                <a:off x="6684286" y="1847736"/>
                <a:ext cx="32251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197D972-6249-5443-9EF0-58F2BFBDB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286" y="1847736"/>
                <a:ext cx="3225178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942739D-38D6-4C49-8673-2B3A2F96AD5F}"/>
                  </a:ext>
                </a:extLst>
              </p:cNvPr>
              <p:cNvSpPr/>
              <p:nvPr/>
            </p:nvSpPr>
            <p:spPr>
              <a:xfrm>
                <a:off x="4962094" y="4059382"/>
                <a:ext cx="6896824" cy="818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942739D-38D6-4C49-8673-2B3A2F96A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94" y="4059382"/>
                <a:ext cx="6896824" cy="818814"/>
              </a:xfrm>
              <a:prstGeom prst="rect">
                <a:avLst/>
              </a:prstGeom>
              <a:blipFill>
                <a:blip r:embed="rId8"/>
                <a:stretch>
                  <a:fillRect t="-132308" b="-18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0D05E1-1CF9-8049-91EF-AD418E36D3DB}"/>
                  </a:ext>
                </a:extLst>
              </p:cNvPr>
              <p:cNvSpPr txBox="1"/>
              <p:nvPr/>
            </p:nvSpPr>
            <p:spPr>
              <a:xfrm>
                <a:off x="5694218" y="2489223"/>
                <a:ext cx="4589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0D05E1-1CF9-8049-91EF-AD418E36D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218" y="2489223"/>
                <a:ext cx="4589846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067FDBB-5DAE-2E45-9D94-FC63617760F8}"/>
              </a:ext>
            </a:extLst>
          </p:cNvPr>
          <p:cNvSpPr txBox="1"/>
          <p:nvPr/>
        </p:nvSpPr>
        <p:spPr>
          <a:xfrm>
            <a:off x="0" y="132058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식 </a:t>
            </a:r>
            <a:r>
              <a:rPr kumimoji="1" lang="en-US" altLang="ko-KR" dirty="0"/>
              <a:t>2.113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200FA-D441-324E-B752-5F85337BD81F}"/>
              </a:ext>
            </a:extLst>
          </p:cNvPr>
          <p:cNvSpPr txBox="1"/>
          <p:nvPr/>
        </p:nvSpPr>
        <p:spPr>
          <a:xfrm>
            <a:off x="-1" y="188338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식 </a:t>
            </a:r>
            <a:r>
              <a:rPr kumimoji="1" lang="en-US" altLang="ko-KR" dirty="0"/>
              <a:t>2.114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00989C-01E5-C54F-856F-E16C56B23BEE}"/>
              </a:ext>
            </a:extLst>
          </p:cNvPr>
          <p:cNvSpPr txBox="1"/>
          <p:nvPr/>
        </p:nvSpPr>
        <p:spPr>
          <a:xfrm>
            <a:off x="-2" y="256201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식 </a:t>
            </a:r>
            <a:r>
              <a:rPr kumimoji="1" lang="en-US" altLang="ko-KR" dirty="0"/>
              <a:t>2.115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73D4C4-BE4A-C84B-89AC-B580383FAD6D}"/>
                  </a:ext>
                </a:extLst>
              </p:cNvPr>
              <p:cNvSpPr txBox="1"/>
              <p:nvPr/>
            </p:nvSpPr>
            <p:spPr>
              <a:xfrm>
                <a:off x="8065272" y="3165346"/>
                <a:ext cx="233217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𝚪</m:t>
                      </m:r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73D4C4-BE4A-C84B-89AC-B580383FA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272" y="3165346"/>
                <a:ext cx="2332177" cy="3742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917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9F15F-82C5-334D-B289-100D2F4C051E}"/>
              </a:ext>
            </a:extLst>
          </p:cNvPr>
          <p:cNvSpPr txBox="1"/>
          <p:nvPr/>
        </p:nvSpPr>
        <p:spPr>
          <a:xfrm>
            <a:off x="263236" y="29094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선형 동적 시스템에서의 추론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389D5C-7AB0-FF43-B519-D06EA0E3A388}"/>
                  </a:ext>
                </a:extLst>
              </p:cNvPr>
              <p:cNvSpPr txBox="1"/>
              <p:nvPr/>
            </p:nvSpPr>
            <p:spPr>
              <a:xfrm>
                <a:off x="263236" y="1136262"/>
                <a:ext cx="4750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389D5C-7AB0-FF43-B519-D06EA0E3A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1136262"/>
                <a:ext cx="4750788" cy="369332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3576E2D-F64C-3B42-B8CC-F50E592AD599}"/>
                  </a:ext>
                </a:extLst>
              </p:cNvPr>
              <p:cNvSpPr/>
              <p:nvPr/>
            </p:nvSpPr>
            <p:spPr>
              <a:xfrm>
                <a:off x="7618697" y="2428841"/>
                <a:ext cx="25137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ko-KR" altLang="en-US" dirty="0"/>
                  <a:t>알려지지 않은 수량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3576E2D-F64C-3B42-B8CC-F50E592AD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2428841"/>
                <a:ext cx="2513765" cy="369332"/>
              </a:xfrm>
              <a:prstGeom prst="rect">
                <a:avLst/>
              </a:prstGeom>
              <a:blipFill>
                <a:blip r:embed="rId3"/>
                <a:stretch>
                  <a:fillRect l="-2525" t="-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1DA4315-AD40-824F-97FA-2F116C40DCB1}"/>
                  </a:ext>
                </a:extLst>
              </p:cNvPr>
              <p:cNvSpPr/>
              <p:nvPr/>
            </p:nvSpPr>
            <p:spPr>
              <a:xfrm>
                <a:off x="7618697" y="1954808"/>
                <a:ext cx="4203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ko-KR" altLang="en-US" dirty="0"/>
                  <a:t>센서로부터 주어진 </a:t>
                </a:r>
                <a:r>
                  <a:rPr kumimoji="1" lang="ko-KR" altLang="en-US" dirty="0" err="1"/>
                  <a:t>관측값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1DA4315-AD40-824F-97FA-2F116C40D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1954808"/>
                <a:ext cx="4203202" cy="369332"/>
              </a:xfrm>
              <a:prstGeom prst="rect">
                <a:avLst/>
              </a:prstGeom>
              <a:blipFill>
                <a:blip r:embed="rId4"/>
                <a:stretch>
                  <a:fillRect l="-1511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634B79-019B-B14B-B627-4C685D1BC98F}"/>
                  </a:ext>
                </a:extLst>
              </p:cNvPr>
              <p:cNvSpPr txBox="1"/>
              <p:nvPr/>
            </p:nvSpPr>
            <p:spPr>
              <a:xfrm>
                <a:off x="7618697" y="175200"/>
                <a:ext cx="4573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전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이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확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634B79-019B-B14B-B627-4C685D1B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175200"/>
                <a:ext cx="457330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A59CF5-FC93-9849-A1F8-FF3C6FA3F804}"/>
                  </a:ext>
                </a:extLst>
              </p:cNvPr>
              <p:cNvSpPr txBox="1"/>
              <p:nvPr/>
            </p:nvSpPr>
            <p:spPr>
              <a:xfrm>
                <a:off x="7618697" y="766930"/>
                <a:ext cx="4100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방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사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확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A59CF5-FC93-9849-A1F8-FF3C6FA3F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766930"/>
                <a:ext cx="4100418" cy="369332"/>
              </a:xfrm>
              <a:prstGeom prst="rect">
                <a:avLst/>
              </a:prstGeom>
              <a:blipFill>
                <a:blip r:embed="rId6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77A41F-258C-664E-92FF-96A0F8A178E5}"/>
                  </a:ext>
                </a:extLst>
              </p:cNvPr>
              <p:cNvSpPr txBox="1"/>
              <p:nvPr/>
            </p:nvSpPr>
            <p:spPr>
              <a:xfrm>
                <a:off x="7618697" y="1346085"/>
                <a:ext cx="3489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𝚸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초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기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값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77A41F-258C-664E-92FF-96A0F8A17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1346085"/>
                <a:ext cx="348973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1DD9F1-ECA3-DF4C-8FA1-CC4A6C33F18D}"/>
                  </a:ext>
                </a:extLst>
              </p:cNvPr>
              <p:cNvSpPr txBox="1"/>
              <p:nvPr/>
            </p:nvSpPr>
            <p:spPr>
              <a:xfrm>
                <a:off x="1396871" y="1873224"/>
                <a:ext cx="5008999" cy="81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kumimoji="1"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̂"/>
                              <m:ctrlPr>
                                <a:rPr kumimoji="1" lang="ko-KR" alt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ko-KR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1DD9F1-ECA3-DF4C-8FA1-CC4A6C33F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871" y="1873224"/>
                <a:ext cx="5008999" cy="818814"/>
              </a:xfrm>
              <a:prstGeom prst="rect">
                <a:avLst/>
              </a:prstGeom>
              <a:blipFill>
                <a:blip r:embed="rId8"/>
                <a:stretch>
                  <a:fillRect t="-128788" b="-18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C8C147-89DE-354B-A93F-A7BB22039E62}"/>
                  </a:ext>
                </a:extLst>
              </p:cNvPr>
              <p:cNvSpPr txBox="1"/>
              <p:nvPr/>
            </p:nvSpPr>
            <p:spPr>
              <a:xfrm>
                <a:off x="263236" y="3429000"/>
                <a:ext cx="8071440" cy="81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𝓝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𝓝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𝚪</m:t>
                              </m:r>
                            </m:e>
                          </m:d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C8C147-89DE-354B-A93F-A7BB22039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3429000"/>
                <a:ext cx="8071440" cy="818814"/>
              </a:xfrm>
              <a:prstGeom prst="rect">
                <a:avLst/>
              </a:prstGeom>
              <a:blipFill>
                <a:blip r:embed="rId9"/>
                <a:stretch>
                  <a:fillRect t="-130769" b="-18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7EA24C-35E7-3947-B17F-3FA3553B7B4B}"/>
              </a:ext>
            </a:extLst>
          </p:cNvPr>
          <p:cNvSpPr txBox="1"/>
          <p:nvPr/>
        </p:nvSpPr>
        <p:spPr>
          <a:xfrm>
            <a:off x="9363566" y="3653741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식 </a:t>
            </a:r>
            <a:r>
              <a:rPr kumimoji="1" lang="en-US" altLang="ko-KR" dirty="0"/>
              <a:t>2.113~2.115 </a:t>
            </a:r>
            <a:r>
              <a:rPr kumimoji="1" lang="ko-KR" altLang="en-US" dirty="0"/>
              <a:t>참고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56AA09C-8EFB-BA45-B165-CA91E3812244}"/>
                  </a:ext>
                </a:extLst>
              </p:cNvPr>
              <p:cNvSpPr/>
              <p:nvPr/>
            </p:nvSpPr>
            <p:spPr>
              <a:xfrm>
                <a:off x="286095" y="4550657"/>
                <a:ext cx="55113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𝓝</m:t>
                    </m:r>
                    <m:d>
                      <m:dPr>
                        <m:ctrlP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kumimoji="1"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𝓝</m:t>
                    </m:r>
                    <m:d>
                      <m:dPr>
                        <m:ctrlPr>
                          <a:rPr kumimoji="1"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kumimoji="1" lang="en-US" altLang="ko-K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kumimoji="1" lang="en-US" altLang="ko-K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kumimoji="1"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  <m:r>
                          <a:rPr kumimoji="1"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en-US" altLang="ko-KR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𝓝</m:t>
                    </m:r>
                    <m:d>
                      <m:dPr>
                        <m:ctrlP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kumimoji="1"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kumimoji="1"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56AA09C-8EFB-BA45-B165-CA91E38122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95" y="4550657"/>
                <a:ext cx="5511381" cy="36933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E7B36D-2D9B-654A-9666-7846C81CF030}"/>
                  </a:ext>
                </a:extLst>
              </p:cNvPr>
              <p:cNvSpPr txBox="1"/>
              <p:nvPr/>
            </p:nvSpPr>
            <p:spPr>
              <a:xfrm>
                <a:off x="3901370" y="5302100"/>
                <a:ext cx="233217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𝚪</m:t>
                      </m:r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E7B36D-2D9B-654A-9666-7846C81CF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70" y="5302100"/>
                <a:ext cx="2332177" cy="3742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906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9F15F-82C5-334D-B289-100D2F4C051E}"/>
              </a:ext>
            </a:extLst>
          </p:cNvPr>
          <p:cNvSpPr txBox="1"/>
          <p:nvPr/>
        </p:nvSpPr>
        <p:spPr>
          <a:xfrm>
            <a:off x="263236" y="29094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선형 동적 시스템에서의 추론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28CB86B-BF67-D84F-9F07-6ACF47629668}"/>
                  </a:ext>
                </a:extLst>
              </p:cNvPr>
              <p:cNvSpPr/>
              <p:nvPr/>
            </p:nvSpPr>
            <p:spPr>
              <a:xfrm>
                <a:off x="988114" y="1249279"/>
                <a:ext cx="233307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28CB86B-BF67-D84F-9F07-6ACF47629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14" y="1249279"/>
                <a:ext cx="2333075" cy="404983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2BC58C9-EC22-7942-BBD8-B3AAD0A60229}"/>
                  </a:ext>
                </a:extLst>
              </p:cNvPr>
              <p:cNvSpPr/>
              <p:nvPr/>
            </p:nvSpPr>
            <p:spPr>
              <a:xfrm>
                <a:off x="939380" y="2544189"/>
                <a:ext cx="355879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2BC58C9-EC22-7942-BBD8-B3AAD0A60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80" y="2544189"/>
                <a:ext cx="3558795" cy="404983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8AADE70-A087-904A-A2FF-D6B699D80971}"/>
                  </a:ext>
                </a:extLst>
              </p:cNvPr>
              <p:cNvSpPr/>
              <p:nvPr/>
            </p:nvSpPr>
            <p:spPr>
              <a:xfrm>
                <a:off x="988114" y="1847736"/>
                <a:ext cx="265829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kumimoji="1" lang="en-US" altLang="ko-KR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8AADE70-A087-904A-A2FF-D6B699D80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14" y="1847736"/>
                <a:ext cx="2658292" cy="404983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506CD33-1702-DC42-A69C-C3E928482102}"/>
                  </a:ext>
                </a:extLst>
              </p:cNvPr>
              <p:cNvSpPr/>
              <p:nvPr/>
            </p:nvSpPr>
            <p:spPr>
              <a:xfrm>
                <a:off x="939380" y="3240642"/>
                <a:ext cx="358431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kumimoji="1" lang="el-GR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𝐋𝐲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kumimoji="1" lang="el-GR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l-GR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506CD33-1702-DC42-A69C-C3E928482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80" y="3240642"/>
                <a:ext cx="3584315" cy="40498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FB23830-3495-5C46-9626-C2E95306B5D2}"/>
                  </a:ext>
                </a:extLst>
              </p:cNvPr>
              <p:cNvSpPr/>
              <p:nvPr/>
            </p:nvSpPr>
            <p:spPr>
              <a:xfrm>
                <a:off x="5664393" y="3291990"/>
                <a:ext cx="4007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kumimoji="1"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kumimoji="1"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kumimoji="1"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kumimoji="1"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𝓝</m:t>
                    </m:r>
                    <m:d>
                      <m:dPr>
                        <m:ctrlP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kumimoji="1"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dirty="0"/>
                  <a:t>=?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FB23830-3495-5C46-9626-C2E95306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393" y="3291990"/>
                <a:ext cx="4007828" cy="369332"/>
              </a:xfrm>
              <a:prstGeom prst="rect">
                <a:avLst/>
              </a:prstGeom>
              <a:blipFill>
                <a:blip r:embed="rId6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578469-0D97-4440-A42C-1DBAEA6AA9D7}"/>
                  </a:ext>
                </a:extLst>
              </p:cNvPr>
              <p:cNvSpPr txBox="1"/>
              <p:nvPr/>
            </p:nvSpPr>
            <p:spPr>
              <a:xfrm>
                <a:off x="1782726" y="3703729"/>
                <a:ext cx="2053767" cy="466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𝚲</m:t>
                            </m:r>
                            <m: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𝐀</m:t>
                                </m:r>
                              </m:e>
                              <m:sup>
                                <m:r>
                                  <a:rPr kumimoji="1" lang="en-US" altLang="ko-KR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  <m:r>
                              <a:rPr kumimoji="1" lang="en-US" altLang="ko-K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𝐋𝐀</m:t>
                            </m:r>
                          </m:e>
                        </m:d>
                      </m:e>
                      <m:sup>
                        <m: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578469-0D97-4440-A42C-1DBAEA6AA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726" y="3703729"/>
                <a:ext cx="2053767" cy="4667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FD5594-F7AE-A942-9F85-8A42FB04F057}"/>
                  </a:ext>
                </a:extLst>
              </p:cNvPr>
              <p:cNvSpPr txBox="1"/>
              <p:nvPr/>
            </p:nvSpPr>
            <p:spPr>
              <a:xfrm>
                <a:off x="7449817" y="2687540"/>
                <a:ext cx="673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dirty="0"/>
                  <a:t>=?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FD5594-F7AE-A942-9F85-8A42FB04F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817" y="2687540"/>
                <a:ext cx="673967" cy="369332"/>
              </a:xfrm>
              <a:prstGeom prst="rect">
                <a:avLst/>
              </a:prstGeom>
              <a:blipFill>
                <a:blip r:embed="rId8"/>
                <a:stretch>
                  <a:fillRect t="-6667" r="-555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CD179CF-F92E-0C4B-9998-65C7A8469985}"/>
                  </a:ext>
                </a:extLst>
              </p:cNvPr>
              <p:cNvSpPr/>
              <p:nvPr/>
            </p:nvSpPr>
            <p:spPr>
              <a:xfrm>
                <a:off x="5292436" y="1073327"/>
                <a:ext cx="472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CD179CF-F92E-0C4B-9998-65C7A8469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436" y="1073327"/>
                <a:ext cx="4725396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EBE9376-B7C6-6F49-A1BB-9F87D6913C9E}"/>
                  </a:ext>
                </a:extLst>
              </p:cNvPr>
              <p:cNvSpPr/>
              <p:nvPr/>
            </p:nvSpPr>
            <p:spPr>
              <a:xfrm>
                <a:off x="6696342" y="1818835"/>
                <a:ext cx="2854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EBE9376-B7C6-6F49-A1BB-9F87D6913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342" y="1818835"/>
                <a:ext cx="2854884" cy="36933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03378-AD84-4D45-9F3F-D93F5A1950BC}"/>
                  </a:ext>
                </a:extLst>
              </p:cNvPr>
              <p:cNvSpPr txBox="1"/>
              <p:nvPr/>
            </p:nvSpPr>
            <p:spPr>
              <a:xfrm>
                <a:off x="6096000" y="4635105"/>
                <a:ext cx="5630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03378-AD84-4D45-9F3F-D93F5A195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35105"/>
                <a:ext cx="5630644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E2B3D2-B7E3-844B-BDA4-DD7EE63A3F77}"/>
                  </a:ext>
                </a:extLst>
              </p:cNvPr>
              <p:cNvSpPr txBox="1"/>
              <p:nvPr/>
            </p:nvSpPr>
            <p:spPr>
              <a:xfrm>
                <a:off x="1019312" y="4648417"/>
                <a:ext cx="2729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kumimoji="1"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kumimoji="1" lang="en-US" altLang="ko-KR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kumimoji="1"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E2B3D2-B7E3-844B-BDA4-DD7EE63A3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12" y="4648417"/>
                <a:ext cx="2729017" cy="369332"/>
              </a:xfrm>
              <a:prstGeom prst="rect">
                <a:avLst/>
              </a:prstGeom>
              <a:blipFill>
                <a:blip r:embed="rId1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EED98CE-DC1B-3943-9A7A-5A72E480C6BC}"/>
              </a:ext>
            </a:extLst>
          </p:cNvPr>
          <p:cNvSpPr txBox="1"/>
          <p:nvPr/>
        </p:nvSpPr>
        <p:spPr>
          <a:xfrm>
            <a:off x="0" y="132058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식 </a:t>
            </a:r>
            <a:r>
              <a:rPr kumimoji="1" lang="en-US" altLang="ko-KR" dirty="0"/>
              <a:t>2.113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DBA09-F20B-B64F-B7A0-BDB4EBD7B97C}"/>
              </a:ext>
            </a:extLst>
          </p:cNvPr>
          <p:cNvSpPr txBox="1"/>
          <p:nvPr/>
        </p:nvSpPr>
        <p:spPr>
          <a:xfrm>
            <a:off x="-1" y="188338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식 </a:t>
            </a:r>
            <a:r>
              <a:rPr kumimoji="1" lang="en-US" altLang="ko-KR" dirty="0"/>
              <a:t>2.114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9291A2-E402-204A-9EF4-8A89F6041CD8}"/>
              </a:ext>
            </a:extLst>
          </p:cNvPr>
          <p:cNvSpPr txBox="1"/>
          <p:nvPr/>
        </p:nvSpPr>
        <p:spPr>
          <a:xfrm>
            <a:off x="-2" y="256201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식 </a:t>
            </a:r>
            <a:r>
              <a:rPr kumimoji="1" lang="en-US" altLang="ko-KR" dirty="0"/>
              <a:t>2.115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A4B43-2D34-894B-8535-938B8D3B2B1B}"/>
              </a:ext>
            </a:extLst>
          </p:cNvPr>
          <p:cNvSpPr txBox="1"/>
          <p:nvPr/>
        </p:nvSpPr>
        <p:spPr>
          <a:xfrm>
            <a:off x="-2" y="331556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식 </a:t>
            </a:r>
            <a:r>
              <a:rPr kumimoji="1" lang="en-US" altLang="ko-KR" dirty="0"/>
              <a:t>2.116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FFE842-2C45-494A-95B8-95E232594C0A}"/>
                  </a:ext>
                </a:extLst>
              </p:cNvPr>
              <p:cNvSpPr txBox="1"/>
              <p:nvPr/>
            </p:nvSpPr>
            <p:spPr>
              <a:xfrm>
                <a:off x="7786800" y="510016"/>
                <a:ext cx="233217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𝚪</m:t>
                      </m:r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FFE842-2C45-494A-95B8-95E23259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800" y="510016"/>
                <a:ext cx="2332177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255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9F15F-82C5-334D-B289-100D2F4C051E}"/>
              </a:ext>
            </a:extLst>
          </p:cNvPr>
          <p:cNvSpPr txBox="1"/>
          <p:nvPr/>
        </p:nvSpPr>
        <p:spPr>
          <a:xfrm>
            <a:off x="263236" y="29094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선형 동적 시스템에서의 추론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28CB86B-BF67-D84F-9F07-6ACF47629668}"/>
                  </a:ext>
                </a:extLst>
              </p:cNvPr>
              <p:cNvSpPr/>
              <p:nvPr/>
            </p:nvSpPr>
            <p:spPr>
              <a:xfrm>
                <a:off x="988114" y="1249279"/>
                <a:ext cx="233307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28CB86B-BF67-D84F-9F07-6ACF47629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14" y="1249279"/>
                <a:ext cx="2333075" cy="404983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2BC58C9-EC22-7942-BBD8-B3AAD0A60229}"/>
                  </a:ext>
                </a:extLst>
              </p:cNvPr>
              <p:cNvSpPr/>
              <p:nvPr/>
            </p:nvSpPr>
            <p:spPr>
              <a:xfrm>
                <a:off x="939380" y="2544189"/>
                <a:ext cx="355879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2BC58C9-EC22-7942-BBD8-B3AAD0A60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80" y="2544189"/>
                <a:ext cx="3558795" cy="404983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8AADE70-A087-904A-A2FF-D6B699D80971}"/>
                  </a:ext>
                </a:extLst>
              </p:cNvPr>
              <p:cNvSpPr/>
              <p:nvPr/>
            </p:nvSpPr>
            <p:spPr>
              <a:xfrm>
                <a:off x="988114" y="1847736"/>
                <a:ext cx="265829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kumimoji="1" lang="en-US" altLang="ko-KR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8AADE70-A087-904A-A2FF-D6B699D80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14" y="1847736"/>
                <a:ext cx="2658292" cy="404983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506CD33-1702-DC42-A69C-C3E928482102}"/>
                  </a:ext>
                </a:extLst>
              </p:cNvPr>
              <p:cNvSpPr/>
              <p:nvPr/>
            </p:nvSpPr>
            <p:spPr>
              <a:xfrm>
                <a:off x="939380" y="3240642"/>
                <a:ext cx="358431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kumimoji="1" lang="el-GR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𝐋𝐲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𝚲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kumimoji="1" lang="el-GR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l-GR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506CD33-1702-DC42-A69C-C3E928482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80" y="3240642"/>
                <a:ext cx="3584315" cy="40498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FB23830-3495-5C46-9626-C2E95306B5D2}"/>
                  </a:ext>
                </a:extLst>
              </p:cNvPr>
              <p:cNvSpPr/>
              <p:nvPr/>
            </p:nvSpPr>
            <p:spPr>
              <a:xfrm>
                <a:off x="5664393" y="3291990"/>
                <a:ext cx="23914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FB23830-3495-5C46-9626-C2E95306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393" y="3291990"/>
                <a:ext cx="239148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578469-0D97-4440-A42C-1DBAEA6AA9D7}"/>
                  </a:ext>
                </a:extLst>
              </p:cNvPr>
              <p:cNvSpPr txBox="1"/>
              <p:nvPr/>
            </p:nvSpPr>
            <p:spPr>
              <a:xfrm>
                <a:off x="1782726" y="3703729"/>
                <a:ext cx="2053767" cy="466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𝚲</m:t>
                            </m:r>
                            <m: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𝐀</m:t>
                                </m:r>
                              </m:e>
                              <m:sup>
                                <m:r>
                                  <a:rPr kumimoji="1" lang="en-US" altLang="ko-KR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  <m:r>
                              <a:rPr kumimoji="1" lang="en-US" altLang="ko-K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𝐋𝐀</m:t>
                            </m:r>
                          </m:e>
                        </m:d>
                      </m:e>
                      <m:sup>
                        <m: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578469-0D97-4440-A42C-1DBAEA6AA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726" y="3703729"/>
                <a:ext cx="2053767" cy="4667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CD179CF-F92E-0C4B-9998-65C7A8469985}"/>
                  </a:ext>
                </a:extLst>
              </p:cNvPr>
              <p:cNvSpPr/>
              <p:nvPr/>
            </p:nvSpPr>
            <p:spPr>
              <a:xfrm>
                <a:off x="5292436" y="1073327"/>
                <a:ext cx="472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CD179CF-F92E-0C4B-9998-65C7A8469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436" y="1073327"/>
                <a:ext cx="4725396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EBE9376-B7C6-6F49-A1BB-9F87D6913C9E}"/>
                  </a:ext>
                </a:extLst>
              </p:cNvPr>
              <p:cNvSpPr/>
              <p:nvPr/>
            </p:nvSpPr>
            <p:spPr>
              <a:xfrm>
                <a:off x="6696342" y="1818835"/>
                <a:ext cx="2854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  <m:r>
                            <a:rPr kumimoji="1"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EBE9376-B7C6-6F49-A1BB-9F87D6913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342" y="1818835"/>
                <a:ext cx="2854884" cy="369332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EED98CE-DC1B-3943-9A7A-5A72E480C6BC}"/>
              </a:ext>
            </a:extLst>
          </p:cNvPr>
          <p:cNvSpPr txBox="1"/>
          <p:nvPr/>
        </p:nvSpPr>
        <p:spPr>
          <a:xfrm>
            <a:off x="0" y="132058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식 </a:t>
            </a:r>
            <a:r>
              <a:rPr kumimoji="1" lang="en-US" altLang="ko-KR" dirty="0"/>
              <a:t>2.113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DBA09-F20B-B64F-B7A0-BDB4EBD7B97C}"/>
              </a:ext>
            </a:extLst>
          </p:cNvPr>
          <p:cNvSpPr txBox="1"/>
          <p:nvPr/>
        </p:nvSpPr>
        <p:spPr>
          <a:xfrm>
            <a:off x="-1" y="188338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식 </a:t>
            </a:r>
            <a:r>
              <a:rPr kumimoji="1" lang="en-US" altLang="ko-KR" dirty="0"/>
              <a:t>2.114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9291A2-E402-204A-9EF4-8A89F6041CD8}"/>
              </a:ext>
            </a:extLst>
          </p:cNvPr>
          <p:cNvSpPr txBox="1"/>
          <p:nvPr/>
        </p:nvSpPr>
        <p:spPr>
          <a:xfrm>
            <a:off x="-2" y="256201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식 </a:t>
            </a:r>
            <a:r>
              <a:rPr kumimoji="1" lang="en-US" altLang="ko-KR" dirty="0"/>
              <a:t>2.115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A4B43-2D34-894B-8535-938B8D3B2B1B}"/>
              </a:ext>
            </a:extLst>
          </p:cNvPr>
          <p:cNvSpPr txBox="1"/>
          <p:nvPr/>
        </p:nvSpPr>
        <p:spPr>
          <a:xfrm>
            <a:off x="-2" y="331556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식 </a:t>
            </a:r>
            <a:r>
              <a:rPr kumimoji="1" lang="en-US" altLang="ko-KR" dirty="0"/>
              <a:t>2.116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FFE842-2C45-494A-95B8-95E232594C0A}"/>
                  </a:ext>
                </a:extLst>
              </p:cNvPr>
              <p:cNvSpPr txBox="1"/>
              <p:nvPr/>
            </p:nvSpPr>
            <p:spPr>
              <a:xfrm>
                <a:off x="7786800" y="510016"/>
                <a:ext cx="233217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𝚪</m:t>
                      </m:r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FFE842-2C45-494A-95B8-95E23259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800" y="510016"/>
                <a:ext cx="2332177" cy="3742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AB7D67-A28C-4844-A8F2-9E60CDB6F5A1}"/>
                  </a:ext>
                </a:extLst>
              </p:cNvPr>
              <p:cNvSpPr txBox="1"/>
              <p:nvPr/>
            </p:nvSpPr>
            <p:spPr>
              <a:xfrm>
                <a:off x="5983710" y="2494458"/>
                <a:ext cx="362060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dirty="0"/>
                  <a:t>=</a:t>
                </a:r>
                <a:r>
                  <a:rPr kumimoji="1" lang="en-US" altLang="ko-K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𝓝</m:t>
                    </m:r>
                    <m:d>
                      <m:dPr>
                        <m:ctrlP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kumimoji="1"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  <m:r>
                          <a:rPr kumimoji="1"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AB7D67-A28C-4844-A8F2-9E60CDB6F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710" y="2494458"/>
                <a:ext cx="3620607" cy="404983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97ED01-A2FB-D144-9946-2D4FABA55740}"/>
                  </a:ext>
                </a:extLst>
              </p:cNvPr>
              <p:cNvSpPr txBox="1"/>
              <p:nvPr/>
            </p:nvSpPr>
            <p:spPr>
              <a:xfrm>
                <a:off x="5664393" y="3851379"/>
                <a:ext cx="5820119" cy="405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p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97ED01-A2FB-D144-9946-2D4FABA55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393" y="3851379"/>
                <a:ext cx="5820119" cy="405688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96F311-C86B-054D-BB2A-CC1CD75A1372}"/>
                  </a:ext>
                </a:extLst>
              </p:cNvPr>
              <p:cNvSpPr txBox="1"/>
              <p:nvPr/>
            </p:nvSpPr>
            <p:spPr>
              <a:xfrm>
                <a:off x="7273636" y="4446419"/>
                <a:ext cx="2632580" cy="467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</a:rPr>
                  <a:t>=</a:t>
                </a:r>
                <a:r>
                  <a:rPr kumimoji="1"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R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kumimoji="1"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kumimoji="1"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kumimoji="1"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kumimoji="1" lang="en-US" altLang="ko-KR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𝐂</m:t>
                                    </m:r>
                                  </m:e>
                                  <m:sup>
                                    <m:r>
                                      <a:rPr kumimoji="1" lang="en-US" altLang="ko-KR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𝐓</m:t>
                                    </m:r>
                                  </m:sup>
                                </m:sSup>
                                <m:r>
                                  <a:rPr kumimoji="1"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p>
                                <m:r>
                                  <a:rPr kumimoji="1"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kumimoji="1" lang="en-US" altLang="ko-K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</m:t>
                            </m:r>
                          </m:e>
                        </m:d>
                      </m:e>
                      <m:sup>
                        <m: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96F311-C86B-054D-BB2A-CC1CD75A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636" y="4446419"/>
                <a:ext cx="2632580" cy="467436"/>
              </a:xfrm>
              <a:prstGeom prst="rect">
                <a:avLst/>
              </a:prstGeom>
              <a:blipFill>
                <a:blip r:embed="rId1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175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9F15F-82C5-334D-B289-100D2F4C051E}"/>
              </a:ext>
            </a:extLst>
          </p:cNvPr>
          <p:cNvSpPr txBox="1"/>
          <p:nvPr/>
        </p:nvSpPr>
        <p:spPr>
          <a:xfrm>
            <a:off x="263236" y="29094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선형 동적 시스템에서의 추론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264CE4-61DE-0345-B61B-DB656DCEB2FC}"/>
                  </a:ext>
                </a:extLst>
              </p:cNvPr>
              <p:cNvSpPr txBox="1"/>
              <p:nvPr/>
            </p:nvSpPr>
            <p:spPr>
              <a:xfrm>
                <a:off x="909829" y="2411330"/>
                <a:ext cx="362060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dirty="0"/>
                  <a:t>=</a:t>
                </a:r>
                <a:r>
                  <a:rPr kumimoji="1" lang="en-US" altLang="ko-K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𝓝</m:t>
                    </m:r>
                    <m:d>
                      <m:dPr>
                        <m:ctrlP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kumimoji="1"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  <m:r>
                          <a:rPr kumimoji="1"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264CE4-61DE-0345-B61B-DB656DCEB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29" y="2411330"/>
                <a:ext cx="3620607" cy="404983"/>
              </a:xfrm>
              <a:prstGeom prst="rect">
                <a:avLst/>
              </a:prstGeom>
              <a:blipFill>
                <a:blip r:embed="rId2"/>
                <a:stretch>
                  <a:fillRect t="-3030"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ADF31-E120-024C-9930-A98E93089893}"/>
                  </a:ext>
                </a:extLst>
              </p:cNvPr>
              <p:cNvSpPr txBox="1"/>
              <p:nvPr/>
            </p:nvSpPr>
            <p:spPr>
              <a:xfrm>
                <a:off x="909829" y="1744782"/>
                <a:ext cx="2772041" cy="467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kumimoji="1" lang="en-US" altLang="ko-KR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  <m:sup>
                                      <m:r>
                                        <a:rPr kumimoji="1" lang="en-US" altLang="ko-KR" b="1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𝐂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ADF31-E120-024C-9930-A98E93089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29" y="1744782"/>
                <a:ext cx="2772041" cy="4674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4E16BC4-96EF-914E-A60E-C39EAABCC827}"/>
                  </a:ext>
                </a:extLst>
              </p:cNvPr>
              <p:cNvSpPr/>
              <p:nvPr/>
            </p:nvSpPr>
            <p:spPr>
              <a:xfrm>
                <a:off x="798989" y="1140687"/>
                <a:ext cx="3562194" cy="405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a:rPr kumimoji="1"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4E16BC4-96EF-914E-A60E-C39EAABCC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9" y="1140687"/>
                <a:ext cx="3562194" cy="405688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3868A5-2B57-A749-8A31-C6B1879F1491}"/>
                  </a:ext>
                </a:extLst>
              </p:cNvPr>
              <p:cNvSpPr txBox="1"/>
              <p:nvPr/>
            </p:nvSpPr>
            <p:spPr>
              <a:xfrm>
                <a:off x="5835271" y="1140687"/>
                <a:ext cx="5915722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𝐵𝑃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식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.5)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3868A5-2B57-A749-8A31-C6B1879F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271" y="1140687"/>
                <a:ext cx="5915722" cy="374526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CC6B6A-2ABA-3644-B5B0-9908DBE344C1}"/>
                  </a:ext>
                </a:extLst>
              </p:cNvPr>
              <p:cNvSpPr txBox="1"/>
              <p:nvPr/>
            </p:nvSpPr>
            <p:spPr>
              <a:xfrm>
                <a:off x="5500430" y="1744782"/>
                <a:ext cx="6298326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ko-KR" alt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식</m:t>
                      </m:r>
                      <m:r>
                        <a:rPr kumimoji="1" lang="ko-KR" alt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.7)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CC6B6A-2ABA-3644-B5B0-9908DBE34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30" y="1744782"/>
                <a:ext cx="6298326" cy="374526"/>
              </a:xfrm>
              <a:prstGeom prst="rect">
                <a:avLst/>
              </a:prstGeom>
              <a:blipFill>
                <a:blip r:embed="rId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D3946F-DEF8-DB45-8E78-BA2AFC7C9629}"/>
                  </a:ext>
                </a:extLst>
              </p:cNvPr>
              <p:cNvSpPr txBox="1"/>
              <p:nvPr/>
            </p:nvSpPr>
            <p:spPr>
              <a:xfrm>
                <a:off x="909829" y="5521350"/>
                <a:ext cx="3458191" cy="466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p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p>
                                  <m:r>
                                    <a:rPr kumimoji="1" lang="en-US" altLang="ko-KR" b="1" i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D3946F-DEF8-DB45-8E78-BA2AFC7C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29" y="5521350"/>
                <a:ext cx="3458191" cy="4667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D978AE-29DF-BD4D-B8EA-108794D57DAA}"/>
                  </a:ext>
                </a:extLst>
              </p:cNvPr>
              <p:cNvSpPr txBox="1"/>
              <p:nvPr/>
            </p:nvSpPr>
            <p:spPr>
              <a:xfrm>
                <a:off x="263236" y="3484015"/>
                <a:ext cx="6923755" cy="467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kumimoji="1" lang="en-US" altLang="ko-KR" b="1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  <m:sup>
                                      <m:r>
                                        <a:rPr kumimoji="1" lang="en-US" altLang="ko-KR" b="1" i="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  <m: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𝐂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1" lang="en-US" altLang="ko-KR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p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p>
                                  <m:r>
                                    <a:rPr kumimoji="1" lang="en-US" altLang="ko-KR" b="1" i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1" lang="en-US" altLang="ko-KR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D978AE-29DF-BD4D-B8EA-108794D5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3484015"/>
                <a:ext cx="6923755" cy="467436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C14684-55C6-204E-AA1F-0336BEF02327}"/>
                  </a:ext>
                </a:extLst>
              </p:cNvPr>
              <p:cNvSpPr txBox="1"/>
              <p:nvPr/>
            </p:nvSpPr>
            <p:spPr>
              <a:xfrm>
                <a:off x="7562090" y="3530470"/>
                <a:ext cx="1565365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식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.7)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이용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C14684-55C6-204E-AA1F-0336BEF02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090" y="3530470"/>
                <a:ext cx="1565365" cy="374526"/>
              </a:xfrm>
              <a:prstGeom prst="rect">
                <a:avLst/>
              </a:prstGeom>
              <a:blipFill>
                <a:blip r:embed="rId9"/>
                <a:stretch>
                  <a:fillRect l="-800" t="-3333" r="-1600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1130F6-F7CD-CA41-8E73-FA951E06D92F}"/>
                  </a:ext>
                </a:extLst>
              </p:cNvPr>
              <p:cNvSpPr txBox="1"/>
              <p:nvPr/>
            </p:nvSpPr>
            <p:spPr>
              <a:xfrm>
                <a:off x="909829" y="5021332"/>
                <a:ext cx="2258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  <m:r>
                                <a:rPr kumimoji="1" lang="en-US" altLang="ko-KR" b="1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𝐂</m:t>
                              </m:r>
                            </m:e>
                          </m:d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1130F6-F7CD-CA41-8E73-FA951E06D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29" y="5021332"/>
                <a:ext cx="2258695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41BB33-220E-7042-A7D9-8EC49FB1B07D}"/>
                  </a:ext>
                </a:extLst>
              </p:cNvPr>
              <p:cNvSpPr/>
              <p:nvPr/>
            </p:nvSpPr>
            <p:spPr>
              <a:xfrm>
                <a:off x="2836496" y="4096223"/>
                <a:ext cx="2140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41BB33-220E-7042-A7D9-8EC49FB1B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496" y="4096223"/>
                <a:ext cx="214097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75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D517B9-E48E-F440-8D2A-F39A3ECC9C46}"/>
              </a:ext>
            </a:extLst>
          </p:cNvPr>
          <p:cNvSpPr txBox="1"/>
          <p:nvPr/>
        </p:nvSpPr>
        <p:spPr>
          <a:xfrm>
            <a:off x="409433" y="46402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HMM EM </a:t>
            </a:r>
            <a:r>
              <a:rPr kumimoji="1" lang="ko-KR" altLang="en-US" dirty="0"/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23A5C227-511B-A143-B27E-C9509BD39428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23A5C227-511B-A143-B27E-C9509BD39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593540B-7D6D-924E-92F0-92C0F837819B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593540B-7D6D-924E-92F0-92C0F8378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0308D93-138F-A646-9F27-8276A87C4597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E5EFAB17-F888-CF4E-A21E-3E809E3DA742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E5EFAB17-F888-CF4E-A21E-3E809E3DA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C226312-DF28-4B43-AF67-614F71537468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1A46E0-BE6E-F749-9519-6955D05B2956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16D2332-73B4-B740-B628-6439E6AB3004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16D2332-73B4-B740-B628-6439E6AB3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2D6A143-DBA8-7845-B721-93A1D24E08D7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2D6A143-DBA8-7845-B721-93A1D24E0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0886F50-F707-CE42-B46E-A9A63B566373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0886F50-F707-CE42-B46E-A9A63B566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7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CE4942-50FE-0645-AA1C-766D2E5D6E37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1BE560-5A01-924F-9A46-40B14B9142B4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F60FFC4-50DE-F041-80A5-4302ADC9ABB3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8AE8D6-59E8-D348-AA2C-0EA00E557768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5AB9957-A918-CF46-88CC-72433A328801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5AB9957-A918-CF46-88CC-72433A328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212DF2-C3DE-6047-9A14-E238D192EAA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D9C44D5-43F2-6947-B479-0D2761AF66C1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D9C44D5-43F2-6947-B479-0D2761AF6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7751B3-9753-5946-B88C-09229A514B4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9BFBD27-A6C2-3349-A050-3B0E5A766010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9BFBD27-A6C2-3349-A050-3B0E5A766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0331F38-EB12-F34B-A31E-92BB556D7DC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F147FA8-AC4B-5641-BFC9-AB040B336883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F147FA8-AC4B-5641-BFC9-AB040B3368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BCEC3C4-E1A1-D444-8A93-E15B206A7EDC}"/>
                  </a:ext>
                </a:extLst>
              </p:cNvPr>
              <p:cNvSpPr/>
              <p:nvPr/>
            </p:nvSpPr>
            <p:spPr>
              <a:xfrm>
                <a:off x="1073579" y="2303019"/>
                <a:ext cx="6767302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BCEC3C4-E1A1-D444-8A93-E15B206A7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79" y="2303019"/>
                <a:ext cx="6767302" cy="905120"/>
              </a:xfrm>
              <a:prstGeom prst="rect">
                <a:avLst/>
              </a:prstGeom>
              <a:blipFill>
                <a:blip r:embed="rId13"/>
                <a:stretch>
                  <a:fillRect l="-5066" t="-89041" b="-1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26A83E1-84FC-D242-BA7E-87B9D3FA8693}"/>
                  </a:ext>
                </a:extLst>
              </p:cNvPr>
              <p:cNvSpPr/>
              <p:nvPr/>
            </p:nvSpPr>
            <p:spPr>
              <a:xfrm>
                <a:off x="191787" y="1274363"/>
                <a:ext cx="5222712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26A83E1-84FC-D242-BA7E-87B9D3FA8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87" y="1274363"/>
                <a:ext cx="5222712" cy="905120"/>
              </a:xfrm>
              <a:prstGeom prst="rect">
                <a:avLst/>
              </a:prstGeom>
              <a:blipFill>
                <a:blip r:embed="rId14"/>
                <a:stretch>
                  <a:fillRect t="-89041" b="-1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0E4996-6E84-5945-832C-8848972FF0B2}"/>
              </a:ext>
            </a:extLst>
          </p:cNvPr>
          <p:cNvSpPr/>
          <p:nvPr/>
        </p:nvSpPr>
        <p:spPr>
          <a:xfrm>
            <a:off x="406627" y="3830248"/>
            <a:ext cx="105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E-step : 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18DD92-CC37-874E-990B-FF54074E5B3B}"/>
                  </a:ext>
                </a:extLst>
              </p:cNvPr>
              <p:cNvSpPr txBox="1"/>
              <p:nvPr/>
            </p:nvSpPr>
            <p:spPr>
              <a:xfrm>
                <a:off x="1822159" y="3830248"/>
                <a:ext cx="1588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18DD92-CC37-874E-990B-FF54074E5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159" y="3830248"/>
                <a:ext cx="1588255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58A98B-BF32-BD4E-8C7B-3081CAD78701}"/>
                  </a:ext>
                </a:extLst>
              </p:cNvPr>
              <p:cNvSpPr txBox="1"/>
              <p:nvPr/>
            </p:nvSpPr>
            <p:spPr>
              <a:xfrm>
                <a:off x="5040077" y="3812422"/>
                <a:ext cx="253851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58A98B-BF32-BD4E-8C7B-3081CAD78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77" y="3812422"/>
                <a:ext cx="2538515" cy="404983"/>
              </a:xfrm>
              <a:prstGeom prst="rect">
                <a:avLst/>
              </a:prstGeom>
              <a:blipFill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왼쪽 화살표[L] 34">
            <a:extLst>
              <a:ext uri="{FF2B5EF4-FFF2-40B4-BE49-F238E27FC236}">
                <a16:creationId xmlns:a16="http://schemas.microsoft.com/office/drawing/2014/main" id="{F8078014-0249-DE4E-B00C-667EC3824012}"/>
              </a:ext>
            </a:extLst>
          </p:cNvPr>
          <p:cNvSpPr/>
          <p:nvPr/>
        </p:nvSpPr>
        <p:spPr>
          <a:xfrm rot="10800000">
            <a:off x="3841293" y="3944332"/>
            <a:ext cx="767905" cy="1411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A01386-34FD-1A42-936A-41C95AE8BC3F}"/>
                  </a:ext>
                </a:extLst>
              </p:cNvPr>
              <p:cNvSpPr txBox="1"/>
              <p:nvPr/>
            </p:nvSpPr>
            <p:spPr>
              <a:xfrm>
                <a:off x="8009471" y="3812422"/>
                <a:ext cx="1668790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정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A01386-34FD-1A42-936A-41C95AE8B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471" y="3812422"/>
                <a:ext cx="1668790" cy="374526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A472C4-D3BB-5F47-A7DD-32E61B15BF71}"/>
              </a:ext>
            </a:extLst>
          </p:cNvPr>
          <p:cNvSpPr/>
          <p:nvPr/>
        </p:nvSpPr>
        <p:spPr>
          <a:xfrm>
            <a:off x="313653" y="5443300"/>
            <a:ext cx="1144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M-step : </a:t>
            </a:r>
            <a:endParaRPr kumimoji="1" lang="ko-KR" altLang="en-US" dirty="0"/>
          </a:p>
        </p:txBody>
      </p:sp>
      <p:sp>
        <p:nvSpPr>
          <p:cNvPr id="38" name="왼쪽 화살표[L] 37">
            <a:extLst>
              <a:ext uri="{FF2B5EF4-FFF2-40B4-BE49-F238E27FC236}">
                <a16:creationId xmlns:a16="http://schemas.microsoft.com/office/drawing/2014/main" id="{C65DE23D-E38D-3945-AB78-1F095691E6D8}"/>
              </a:ext>
            </a:extLst>
          </p:cNvPr>
          <p:cNvSpPr/>
          <p:nvPr/>
        </p:nvSpPr>
        <p:spPr>
          <a:xfrm rot="18743905">
            <a:off x="3760142" y="4804889"/>
            <a:ext cx="1698112" cy="1020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E960B6-9153-E647-8B80-CC07052B270A}"/>
                  </a:ext>
                </a:extLst>
              </p:cNvPr>
              <p:cNvSpPr txBox="1"/>
              <p:nvPr/>
            </p:nvSpPr>
            <p:spPr>
              <a:xfrm>
                <a:off x="5185878" y="5258635"/>
                <a:ext cx="5615576" cy="905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𝒐𝒍𝒅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E960B6-9153-E647-8B80-CC07052B2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878" y="5258635"/>
                <a:ext cx="5615576" cy="905120"/>
              </a:xfrm>
              <a:prstGeom prst="rect">
                <a:avLst/>
              </a:prstGeom>
              <a:blipFill>
                <a:blip r:embed="rId18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F3D9D9D-6BEC-154B-AE74-9DD58DE18C98}"/>
                  </a:ext>
                </a:extLst>
              </p:cNvPr>
              <p:cNvSpPr/>
              <p:nvPr/>
            </p:nvSpPr>
            <p:spPr>
              <a:xfrm>
                <a:off x="1417234" y="5488998"/>
                <a:ext cx="2581797" cy="503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𝒏𝒆𝒘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F3D9D9D-6BEC-154B-AE74-9DD58DE18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34" y="5488998"/>
                <a:ext cx="2581797" cy="5032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94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9F15F-82C5-334D-B289-100D2F4C051E}"/>
              </a:ext>
            </a:extLst>
          </p:cNvPr>
          <p:cNvSpPr txBox="1"/>
          <p:nvPr/>
        </p:nvSpPr>
        <p:spPr>
          <a:xfrm>
            <a:off x="263236" y="29094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선형 동적 시스템에서의 추론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264CE4-61DE-0345-B61B-DB656DCEB2FC}"/>
                  </a:ext>
                </a:extLst>
              </p:cNvPr>
              <p:cNvSpPr txBox="1"/>
              <p:nvPr/>
            </p:nvSpPr>
            <p:spPr>
              <a:xfrm>
                <a:off x="798989" y="2707885"/>
                <a:ext cx="362060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dirty="0"/>
                  <a:t>=</a:t>
                </a:r>
                <a:r>
                  <a:rPr kumimoji="1" lang="en-US" altLang="ko-K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𝓝</m:t>
                    </m:r>
                    <m:d>
                      <m:dPr>
                        <m:ctrlP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kumimoji="1"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264CE4-61DE-0345-B61B-DB656DCEB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9" y="2707885"/>
                <a:ext cx="3620607" cy="404983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4E16BC4-96EF-914E-A60E-C39EAABCC827}"/>
                  </a:ext>
                </a:extLst>
              </p:cNvPr>
              <p:cNvSpPr/>
              <p:nvPr/>
            </p:nvSpPr>
            <p:spPr>
              <a:xfrm>
                <a:off x="798989" y="1140687"/>
                <a:ext cx="3562194" cy="405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a:rPr kumimoji="1"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kumimoji="1"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4E16BC4-96EF-914E-A60E-C39EAABCC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9" y="1140687"/>
                <a:ext cx="3562194" cy="405688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3868A5-2B57-A749-8A31-C6B1879F1491}"/>
                  </a:ext>
                </a:extLst>
              </p:cNvPr>
              <p:cNvSpPr txBox="1"/>
              <p:nvPr/>
            </p:nvSpPr>
            <p:spPr>
              <a:xfrm>
                <a:off x="5835271" y="1140687"/>
                <a:ext cx="5915722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𝐵𝑃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kumimoji="1" lang="ko-KR" alt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식</m:t>
                      </m:r>
                      <m:r>
                        <a:rPr kumimoji="1" lang="ko-KR" alt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.5)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3868A5-2B57-A749-8A31-C6B1879F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271" y="1140687"/>
                <a:ext cx="5915722" cy="374526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CC6B6A-2ABA-3644-B5B0-9908DBE344C1}"/>
                  </a:ext>
                </a:extLst>
              </p:cNvPr>
              <p:cNvSpPr txBox="1"/>
              <p:nvPr/>
            </p:nvSpPr>
            <p:spPr>
              <a:xfrm>
                <a:off x="5500430" y="1744782"/>
                <a:ext cx="6298326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R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kumimoji="1" lang="en-US" altLang="ko-KR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ko-KR" alt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식</m:t>
                      </m:r>
                      <m:r>
                        <a:rPr kumimoji="1" lang="ko-KR" alt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R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.7)</m:t>
                      </m:r>
                    </m:oMath>
                  </m:oMathPara>
                </a14:m>
                <a:endParaRPr kumimoji="1"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CC6B6A-2ABA-3644-B5B0-9908DBE34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30" y="1744782"/>
                <a:ext cx="6298326" cy="374526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D3946F-DEF8-DB45-8E78-BA2AFC7C9629}"/>
                  </a:ext>
                </a:extLst>
              </p:cNvPr>
              <p:cNvSpPr txBox="1"/>
              <p:nvPr/>
            </p:nvSpPr>
            <p:spPr>
              <a:xfrm>
                <a:off x="747413" y="2119308"/>
                <a:ext cx="3458191" cy="466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p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p>
                                  <m:r>
                                    <a:rPr kumimoji="1" lang="en-US" altLang="ko-KR" b="1" i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D3946F-DEF8-DB45-8E78-BA2AFC7C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13" y="2119308"/>
                <a:ext cx="3458191" cy="466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1130F6-F7CD-CA41-8E73-FA951E06D92F}"/>
                  </a:ext>
                </a:extLst>
              </p:cNvPr>
              <p:cNvSpPr txBox="1"/>
              <p:nvPr/>
            </p:nvSpPr>
            <p:spPr>
              <a:xfrm>
                <a:off x="798989" y="1672041"/>
                <a:ext cx="2258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</m:d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1130F6-F7CD-CA41-8E73-FA951E06D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9" y="1672041"/>
                <a:ext cx="22586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8C6EFF-B963-734C-ABB9-C56584F548BE}"/>
                  </a:ext>
                </a:extLst>
              </p:cNvPr>
              <p:cNvSpPr txBox="1"/>
              <p:nvPr/>
            </p:nvSpPr>
            <p:spPr>
              <a:xfrm>
                <a:off x="5331917" y="3427780"/>
                <a:ext cx="6860083" cy="467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a:rPr kumimoji="1" lang="en-US" altLang="ko-KR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1" lang="en-US" altLang="ko-KR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kumimoji="1" lang="en-US" altLang="ko-KR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  <m:sup>
                                      <m:r>
                                        <a:rPr kumimoji="1" lang="en-US" altLang="ko-KR" b="1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𝐂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a:rPr kumimoji="1" lang="en-US" altLang="ko-KR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p>
                          <m:r>
                            <a:rPr kumimoji="1" lang="en-US" altLang="ko-KR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p>
                                  <m:r>
                                    <a:rPr kumimoji="1" lang="en-US" altLang="ko-KR" b="1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8C6EFF-B963-734C-ABB9-C56584F5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917" y="3427780"/>
                <a:ext cx="6860083" cy="4674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CC7EE51-EBE2-EF45-97D0-873E9386EAE0}"/>
                  </a:ext>
                </a:extLst>
              </p:cNvPr>
              <p:cNvSpPr/>
              <p:nvPr/>
            </p:nvSpPr>
            <p:spPr>
              <a:xfrm>
                <a:off x="430625" y="3896410"/>
                <a:ext cx="3269741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p>
                          <m:r>
                            <a:rPr kumimoji="1"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𝐂𝐀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CC7EE51-EBE2-EF45-97D0-873E9386E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25" y="3896410"/>
                <a:ext cx="3269741" cy="37555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06AFACA-9E04-CB4E-82AB-E345619F38E0}"/>
                  </a:ext>
                </a:extLst>
              </p:cNvPr>
              <p:cNvSpPr/>
              <p:nvPr/>
            </p:nvSpPr>
            <p:spPr>
              <a:xfrm>
                <a:off x="5331917" y="4157391"/>
                <a:ext cx="4478405" cy="388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kumimoji="1"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</m:d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kumimoji="1"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06AFACA-9E04-CB4E-82AB-E345619F3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917" y="4157391"/>
                <a:ext cx="4478405" cy="388504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F7CADBE-1673-C74D-A270-2DBDE0CFBB10}"/>
                  </a:ext>
                </a:extLst>
              </p:cNvPr>
              <p:cNvSpPr/>
              <p:nvPr/>
            </p:nvSpPr>
            <p:spPr>
              <a:xfrm>
                <a:off x="789331" y="4413175"/>
                <a:ext cx="33523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r>
                        <a:rPr kumimoji="1"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F7CADBE-1673-C74D-A270-2DBDE0CFB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31" y="4413175"/>
                <a:ext cx="3352328" cy="369332"/>
              </a:xfrm>
              <a:prstGeom prst="rect">
                <a:avLst/>
              </a:prstGeom>
              <a:blipFill>
                <a:blip r:embed="rId11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5311A26-ACD8-CD4A-8231-9F5E6E4DDF09}"/>
                  </a:ext>
                </a:extLst>
              </p:cNvPr>
              <p:cNvSpPr/>
              <p:nvPr/>
            </p:nvSpPr>
            <p:spPr>
              <a:xfrm>
                <a:off x="789331" y="5001293"/>
                <a:ext cx="3502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kumimoji="1"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5311A26-ACD8-CD4A-8231-9F5E6E4DD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31" y="5001293"/>
                <a:ext cx="3502241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7196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9F15F-82C5-334D-B289-100D2F4C051E}"/>
              </a:ext>
            </a:extLst>
          </p:cNvPr>
          <p:cNvSpPr txBox="1"/>
          <p:nvPr/>
        </p:nvSpPr>
        <p:spPr>
          <a:xfrm>
            <a:off x="263236" y="29094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선형 동적 시스템에서의 추론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264CE4-61DE-0345-B61B-DB656DCEB2FC}"/>
                  </a:ext>
                </a:extLst>
              </p:cNvPr>
              <p:cNvSpPr txBox="1"/>
              <p:nvPr/>
            </p:nvSpPr>
            <p:spPr>
              <a:xfrm>
                <a:off x="7663309" y="4030225"/>
                <a:ext cx="362060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dirty="0"/>
                  <a:t>=</a:t>
                </a:r>
                <a:r>
                  <a:rPr kumimoji="1" lang="en-US" altLang="ko-K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𝓝</m:t>
                    </m:r>
                    <m:d>
                      <m:dPr>
                        <m:ctrlP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kumimoji="1"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  <m:r>
                          <a:rPr kumimoji="1"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kumimoji="1"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264CE4-61DE-0345-B61B-DB656DCEB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309" y="4030225"/>
                <a:ext cx="3620607" cy="404983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4E16BC4-96EF-914E-A60E-C39EAABCC827}"/>
                  </a:ext>
                </a:extLst>
              </p:cNvPr>
              <p:cNvSpPr/>
              <p:nvPr/>
            </p:nvSpPr>
            <p:spPr>
              <a:xfrm>
                <a:off x="798989" y="1140687"/>
                <a:ext cx="3544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kumimoji="1"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kumimoji="1" lang="en-US" altLang="ko-KR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4E16BC4-96EF-914E-A60E-C39EAABCC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9" y="1140687"/>
                <a:ext cx="354449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D3946F-DEF8-DB45-8E78-BA2AFC7C9629}"/>
                  </a:ext>
                </a:extLst>
              </p:cNvPr>
              <p:cNvSpPr txBox="1"/>
              <p:nvPr/>
            </p:nvSpPr>
            <p:spPr>
              <a:xfrm>
                <a:off x="747413" y="2119308"/>
                <a:ext cx="3458191" cy="466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p>
                          <m:r>
                            <a:rPr kumimoji="1" lang="en-US" altLang="ko-KR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p>
                                  <m:r>
                                    <a:rPr kumimoji="1" lang="en-US" altLang="ko-KR" b="1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kumimoji="1" lang="en-US" altLang="ko-KR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D3946F-DEF8-DB45-8E78-BA2AFC7C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13" y="2119308"/>
                <a:ext cx="3458191" cy="466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1130F6-F7CD-CA41-8E73-FA951E06D92F}"/>
                  </a:ext>
                </a:extLst>
              </p:cNvPr>
              <p:cNvSpPr txBox="1"/>
              <p:nvPr/>
            </p:nvSpPr>
            <p:spPr>
              <a:xfrm>
                <a:off x="798989" y="1672041"/>
                <a:ext cx="2258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kumimoji="1" lang="en-US" altLang="ko-KR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</m:d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1130F6-F7CD-CA41-8E73-FA951E06D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9" y="1672041"/>
                <a:ext cx="22586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49B035-7C7C-804E-A5D0-C16D9B345394}"/>
                  </a:ext>
                </a:extLst>
              </p:cNvPr>
              <p:cNvSpPr txBox="1"/>
              <p:nvPr/>
            </p:nvSpPr>
            <p:spPr>
              <a:xfrm>
                <a:off x="798989" y="4271962"/>
                <a:ext cx="4750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49B035-7C7C-804E-A5D0-C16D9B3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9" y="4271962"/>
                <a:ext cx="4750788" cy="369332"/>
              </a:xfrm>
              <a:prstGeom prst="rect">
                <a:avLst/>
              </a:prstGeom>
              <a:blipFill>
                <a:blip r:embed="rId6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BC6909-1E94-D545-A800-A96F8D1AB70D}"/>
                  </a:ext>
                </a:extLst>
              </p:cNvPr>
              <p:cNvSpPr txBox="1"/>
              <p:nvPr/>
            </p:nvSpPr>
            <p:spPr>
              <a:xfrm>
                <a:off x="7618697" y="2902874"/>
                <a:ext cx="2893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BC6909-1E94-D545-A800-A96F8D1AB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2902874"/>
                <a:ext cx="2893613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C9EAF2A-9B18-5349-B108-0E70FF499291}"/>
                  </a:ext>
                </a:extLst>
              </p:cNvPr>
              <p:cNvSpPr/>
              <p:nvPr/>
            </p:nvSpPr>
            <p:spPr>
              <a:xfrm>
                <a:off x="7618697" y="2428841"/>
                <a:ext cx="25137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ko-KR" altLang="en-US" dirty="0"/>
                  <a:t>알려지지 않은 수량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C9EAF2A-9B18-5349-B108-0E70FF499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2428841"/>
                <a:ext cx="2513765" cy="369332"/>
              </a:xfrm>
              <a:prstGeom prst="rect">
                <a:avLst/>
              </a:prstGeom>
              <a:blipFill>
                <a:blip r:embed="rId8"/>
                <a:stretch>
                  <a:fillRect l="-2525" t="-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932D927-F8AB-DE46-A746-93A3F5F89B42}"/>
                  </a:ext>
                </a:extLst>
              </p:cNvPr>
              <p:cNvSpPr/>
              <p:nvPr/>
            </p:nvSpPr>
            <p:spPr>
              <a:xfrm>
                <a:off x="7618697" y="1954808"/>
                <a:ext cx="4203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ko-KR" altLang="en-US" dirty="0"/>
                  <a:t>센서로부터 주어진 </a:t>
                </a:r>
                <a:r>
                  <a:rPr kumimoji="1" lang="ko-KR" altLang="en-US" dirty="0" err="1"/>
                  <a:t>관측값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932D927-F8AB-DE46-A746-93A3F5F89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1954808"/>
                <a:ext cx="4203202" cy="369332"/>
              </a:xfrm>
              <a:prstGeom prst="rect">
                <a:avLst/>
              </a:prstGeom>
              <a:blipFill>
                <a:blip r:embed="rId9"/>
                <a:stretch>
                  <a:fillRect l="-1511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EF9062-1222-6048-8E7B-F8429D80936B}"/>
                  </a:ext>
                </a:extLst>
              </p:cNvPr>
              <p:cNvSpPr txBox="1"/>
              <p:nvPr/>
            </p:nvSpPr>
            <p:spPr>
              <a:xfrm>
                <a:off x="7618697" y="175200"/>
                <a:ext cx="4573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𝚪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전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이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확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EF9062-1222-6048-8E7B-F8429D809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175200"/>
                <a:ext cx="4573303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EE3F10-8749-B740-B39E-30ABA202A4E5}"/>
                  </a:ext>
                </a:extLst>
              </p:cNvPr>
              <p:cNvSpPr txBox="1"/>
              <p:nvPr/>
            </p:nvSpPr>
            <p:spPr>
              <a:xfrm>
                <a:off x="7618697" y="766930"/>
                <a:ext cx="4100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방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사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확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EE3F10-8749-B740-B39E-30ABA202A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766930"/>
                <a:ext cx="4100418" cy="369332"/>
              </a:xfrm>
              <a:prstGeom prst="rect">
                <a:avLst/>
              </a:prstGeom>
              <a:blipFill>
                <a:blip r:embed="rId11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D29635-341C-1544-9E69-96FF915DC39E}"/>
                  </a:ext>
                </a:extLst>
              </p:cNvPr>
              <p:cNvSpPr txBox="1"/>
              <p:nvPr/>
            </p:nvSpPr>
            <p:spPr>
              <a:xfrm>
                <a:off x="7618697" y="1346085"/>
                <a:ext cx="3489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𝚸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초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기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값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D29635-341C-1544-9E69-96FF915DC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1346085"/>
                <a:ext cx="3489738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A352AA-8C19-2A47-A2D8-E09DF081D3A3}"/>
                  </a:ext>
                </a:extLst>
              </p:cNvPr>
              <p:cNvSpPr txBox="1"/>
              <p:nvPr/>
            </p:nvSpPr>
            <p:spPr>
              <a:xfrm>
                <a:off x="454763" y="4893392"/>
                <a:ext cx="5008999" cy="81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kumimoji="1"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̂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A352AA-8C19-2A47-A2D8-E09DF081D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63" y="4893392"/>
                <a:ext cx="5008999" cy="818814"/>
              </a:xfrm>
              <a:prstGeom prst="rect">
                <a:avLst/>
              </a:prstGeom>
              <a:blipFill>
                <a:blip r:embed="rId13"/>
                <a:stretch>
                  <a:fillRect t="-128788" b="-18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194C0F5-97F5-D94E-BBBF-B727997BDDC9}"/>
                  </a:ext>
                </a:extLst>
              </p:cNvPr>
              <p:cNvSpPr/>
              <p:nvPr/>
            </p:nvSpPr>
            <p:spPr>
              <a:xfrm>
                <a:off x="7618697" y="3429000"/>
                <a:ext cx="30083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194C0F5-97F5-D94E-BBBF-B727997BD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3429000"/>
                <a:ext cx="3008388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E7CADB-EBD3-C949-8260-C5D78C8AA36B}"/>
                  </a:ext>
                </a:extLst>
              </p:cNvPr>
              <p:cNvSpPr txBox="1"/>
              <p:nvPr/>
            </p:nvSpPr>
            <p:spPr>
              <a:xfrm>
                <a:off x="798989" y="2780496"/>
                <a:ext cx="233217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𝚪</m:t>
                      </m:r>
                      <m:r>
                        <a:rPr kumimoji="1"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kumimoji="1"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kumimoji="1"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E7CADB-EBD3-C949-8260-C5D78C8AA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9" y="2780496"/>
                <a:ext cx="2332177" cy="374270"/>
              </a:xfrm>
              <a:prstGeom prst="rect">
                <a:avLst/>
              </a:prstGeom>
              <a:blipFill>
                <a:blip r:embed="rId1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499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9F15F-82C5-334D-B289-100D2F4C051E}"/>
              </a:ext>
            </a:extLst>
          </p:cNvPr>
          <p:cNvSpPr txBox="1"/>
          <p:nvPr/>
        </p:nvSpPr>
        <p:spPr>
          <a:xfrm>
            <a:off x="263236" y="29094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선형 동적 시스템에서의 추론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DFC7F9-F758-9548-A125-AD568BB1E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10" y="1003300"/>
            <a:ext cx="9626600" cy="2425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0A43372-36DA-3747-8DCE-F9FDBA714A00}"/>
                  </a:ext>
                </a:extLst>
              </p:cNvPr>
              <p:cNvSpPr/>
              <p:nvPr/>
            </p:nvSpPr>
            <p:spPr>
              <a:xfrm>
                <a:off x="700792" y="3772022"/>
                <a:ext cx="6896824" cy="818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 smtClean="0">
                              <a:solidFill>
                                <a:srgbClr val="0000E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solidFill>
                                    <a:srgbClr val="0000E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00E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solidFill>
                                        <a:srgbClr val="0000EB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00EB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00EB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00EB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00E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00EB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00EB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solidFill>
                                    <a:srgbClr val="0000EB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00E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00EB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00EB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solidFill>
                                    <a:srgbClr val="0000EB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solidFill>
                                    <a:srgbClr val="0000E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solidFill>
                                    <a:srgbClr val="0000EB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solidFill>
                                        <a:srgbClr val="0000E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solidFill>
                                        <a:srgbClr val="0000EB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solidFill>
                                        <a:srgbClr val="0000EB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00EB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solidFill>
                                        <a:srgbClr val="0000EB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0A43372-36DA-3747-8DCE-F9FDBA714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2" y="3772022"/>
                <a:ext cx="6896824" cy="818814"/>
              </a:xfrm>
              <a:prstGeom prst="rect">
                <a:avLst/>
              </a:prstGeom>
              <a:blipFill>
                <a:blip r:embed="rId3"/>
                <a:stretch>
                  <a:fillRect t="-130769" b="-18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4CD529B-ED17-6D4F-B8BE-97B46F527061}"/>
                  </a:ext>
                </a:extLst>
              </p:cNvPr>
              <p:cNvSpPr/>
              <p:nvPr/>
            </p:nvSpPr>
            <p:spPr>
              <a:xfrm>
                <a:off x="8092304" y="3812097"/>
                <a:ext cx="1150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4CD529B-ED17-6D4F-B8BE-97B46F527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304" y="3812097"/>
                <a:ext cx="1150891" cy="369332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6A4C17A-0ED3-A948-9F83-C804A4E16527}"/>
                  </a:ext>
                </a:extLst>
              </p:cNvPr>
              <p:cNvSpPr/>
              <p:nvPr/>
            </p:nvSpPr>
            <p:spPr>
              <a:xfrm>
                <a:off x="8667749" y="1003300"/>
                <a:ext cx="2133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6A4C17A-0ED3-A948-9F83-C804A4E16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1003300"/>
                <a:ext cx="2133405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2F8BA6-1521-E442-9C2A-20B2AE55321D}"/>
                  </a:ext>
                </a:extLst>
              </p:cNvPr>
              <p:cNvSpPr txBox="1"/>
              <p:nvPr/>
            </p:nvSpPr>
            <p:spPr>
              <a:xfrm>
                <a:off x="4560570" y="5177790"/>
                <a:ext cx="5582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2F8BA6-1521-E442-9C2A-20B2AE553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570" y="5177790"/>
                <a:ext cx="5582169" cy="369332"/>
              </a:xfrm>
              <a:prstGeom prst="rect">
                <a:avLst/>
              </a:prstGeom>
              <a:blipFill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03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D517B9-E48E-F440-8D2A-F39A3ECC9C46}"/>
              </a:ext>
            </a:extLst>
          </p:cNvPr>
          <p:cNvSpPr txBox="1"/>
          <p:nvPr/>
        </p:nvSpPr>
        <p:spPr>
          <a:xfrm>
            <a:off x="409433" y="46402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HMM EM </a:t>
            </a:r>
            <a:r>
              <a:rPr kumimoji="1" lang="ko-KR" altLang="en-US" dirty="0"/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23A5C227-511B-A143-B27E-C9509BD39428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23A5C227-511B-A143-B27E-C9509BD39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593540B-7D6D-924E-92F0-92C0F837819B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593540B-7D6D-924E-92F0-92C0F8378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0308D93-138F-A646-9F27-8276A87C4597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E5EFAB17-F888-CF4E-A21E-3E809E3DA742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E5EFAB17-F888-CF4E-A21E-3E809E3DA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C226312-DF28-4B43-AF67-614F71537468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1A46E0-BE6E-F749-9519-6955D05B2956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16D2332-73B4-B740-B628-6439E6AB3004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16D2332-73B4-B740-B628-6439E6AB3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2D6A143-DBA8-7845-B721-93A1D24E08D7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2D6A143-DBA8-7845-B721-93A1D24E0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0886F50-F707-CE42-B46E-A9A63B566373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0886F50-F707-CE42-B46E-A9A63B566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7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CE4942-50FE-0645-AA1C-766D2E5D6E37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1BE560-5A01-924F-9A46-40B14B9142B4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F60FFC4-50DE-F041-80A5-4302ADC9ABB3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8AE8D6-59E8-D348-AA2C-0EA00E557768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5AB9957-A918-CF46-88CC-72433A328801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5AB9957-A918-CF46-88CC-72433A328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212DF2-C3DE-6047-9A14-E238D192EAA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D9C44D5-43F2-6947-B479-0D2761AF66C1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D9C44D5-43F2-6947-B479-0D2761AF6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7751B3-9753-5946-B88C-09229A514B4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9BFBD27-A6C2-3349-A050-3B0E5A766010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9BFBD27-A6C2-3349-A050-3B0E5A766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0331F38-EB12-F34B-A31E-92BB556D7DC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F147FA8-AC4B-5641-BFC9-AB040B336883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F147FA8-AC4B-5641-BFC9-AB040B3368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A54782F-81D3-794B-BBDD-DF6AE0DD9AE4}"/>
                  </a:ext>
                </a:extLst>
              </p:cNvPr>
              <p:cNvSpPr/>
              <p:nvPr/>
            </p:nvSpPr>
            <p:spPr>
              <a:xfrm>
                <a:off x="571500" y="3728445"/>
                <a:ext cx="4938467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A54782F-81D3-794B-BBDD-DF6AE0DD9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3728445"/>
                <a:ext cx="4938467" cy="972702"/>
              </a:xfrm>
              <a:prstGeom prst="rect">
                <a:avLst/>
              </a:prstGeom>
              <a:blipFill>
                <a:blip r:embed="rId12"/>
                <a:stretch>
                  <a:fillRect t="-81818" b="-1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BCEC3C4-E1A1-D444-8A93-E15B206A7EDC}"/>
                  </a:ext>
                </a:extLst>
              </p:cNvPr>
              <p:cNvSpPr/>
              <p:nvPr/>
            </p:nvSpPr>
            <p:spPr>
              <a:xfrm>
                <a:off x="1073579" y="2303019"/>
                <a:ext cx="6767302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BCEC3C4-E1A1-D444-8A93-E15B206A7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79" y="2303019"/>
                <a:ext cx="6767302" cy="905120"/>
              </a:xfrm>
              <a:prstGeom prst="rect">
                <a:avLst/>
              </a:prstGeom>
              <a:blipFill>
                <a:blip r:embed="rId13"/>
                <a:stretch>
                  <a:fillRect l="-5066" t="-89041" b="-1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26A83E1-84FC-D242-BA7E-87B9D3FA8693}"/>
                  </a:ext>
                </a:extLst>
              </p:cNvPr>
              <p:cNvSpPr/>
              <p:nvPr/>
            </p:nvSpPr>
            <p:spPr>
              <a:xfrm>
                <a:off x="191787" y="1274363"/>
                <a:ext cx="5222712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26A83E1-84FC-D242-BA7E-87B9D3FA8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87" y="1274363"/>
                <a:ext cx="5222712" cy="905120"/>
              </a:xfrm>
              <a:prstGeom prst="rect">
                <a:avLst/>
              </a:prstGeom>
              <a:blipFill>
                <a:blip r:embed="rId14"/>
                <a:stretch>
                  <a:fillRect t="-89041" b="-1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2D089F-F8F8-6B48-B064-4A42528FD99D}"/>
                  </a:ext>
                </a:extLst>
              </p:cNvPr>
              <p:cNvSpPr txBox="1"/>
              <p:nvPr/>
            </p:nvSpPr>
            <p:spPr>
              <a:xfrm>
                <a:off x="179113" y="5026987"/>
                <a:ext cx="6019788" cy="902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2D089F-F8F8-6B48-B064-4A42528FD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3" y="5026987"/>
                <a:ext cx="6019788" cy="902555"/>
              </a:xfrm>
              <a:prstGeom prst="rect">
                <a:avLst/>
              </a:prstGeom>
              <a:blipFill>
                <a:blip r:embed="rId15"/>
                <a:stretch>
                  <a:fillRect t="-92958" b="-142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21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D517B9-E48E-F440-8D2A-F39A3ECC9C46}"/>
              </a:ext>
            </a:extLst>
          </p:cNvPr>
          <p:cNvSpPr txBox="1"/>
          <p:nvPr/>
        </p:nvSpPr>
        <p:spPr>
          <a:xfrm>
            <a:off x="409433" y="46402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HMM EM </a:t>
            </a:r>
            <a:r>
              <a:rPr kumimoji="1" lang="ko-KR" altLang="en-US" dirty="0"/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23A5C227-511B-A143-B27E-C9509BD39428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23A5C227-511B-A143-B27E-C9509BD39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593540B-7D6D-924E-92F0-92C0F837819B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593540B-7D6D-924E-92F0-92C0F8378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0308D93-138F-A646-9F27-8276A87C4597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E5EFAB17-F888-CF4E-A21E-3E809E3DA742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E5EFAB17-F888-CF4E-A21E-3E809E3DA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C226312-DF28-4B43-AF67-614F71537468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1A46E0-BE6E-F749-9519-6955D05B2956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16D2332-73B4-B740-B628-6439E6AB3004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16D2332-73B4-B740-B628-6439E6AB3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2D6A143-DBA8-7845-B721-93A1D24E08D7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2D6A143-DBA8-7845-B721-93A1D24E0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0886F50-F707-CE42-B46E-A9A63B566373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0886F50-F707-CE42-B46E-A9A63B566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7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CE4942-50FE-0645-AA1C-766D2E5D6E37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1BE560-5A01-924F-9A46-40B14B9142B4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F60FFC4-50DE-F041-80A5-4302ADC9ABB3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8AE8D6-59E8-D348-AA2C-0EA00E557768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5AB9957-A918-CF46-88CC-72433A328801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5AB9957-A918-CF46-88CC-72433A328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212DF2-C3DE-6047-9A14-E238D192EAA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D9C44D5-43F2-6947-B479-0D2761AF66C1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D9C44D5-43F2-6947-B479-0D2761AF6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7751B3-9753-5946-B88C-09229A514B4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9BFBD27-A6C2-3349-A050-3B0E5A766010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9BFBD27-A6C2-3349-A050-3B0E5A766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0331F38-EB12-F34B-A31E-92BB556D7DC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F147FA8-AC4B-5641-BFC9-AB040B336883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F147FA8-AC4B-5641-BFC9-AB040B3368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EDF076A-B16D-6F48-BC52-A1C6DB80ECEF}"/>
                  </a:ext>
                </a:extLst>
              </p:cNvPr>
              <p:cNvSpPr/>
              <p:nvPr/>
            </p:nvSpPr>
            <p:spPr>
              <a:xfrm>
                <a:off x="529754" y="1672241"/>
                <a:ext cx="4938467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EDF076A-B16D-6F48-BC52-A1C6DB80E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4" y="1672241"/>
                <a:ext cx="4938467" cy="972702"/>
              </a:xfrm>
              <a:prstGeom prst="rect">
                <a:avLst/>
              </a:prstGeom>
              <a:blipFill>
                <a:blip r:embed="rId12"/>
                <a:stretch>
                  <a:fillRect t="-82895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7998A5-7EF7-8645-8588-6657B31972AC}"/>
                  </a:ext>
                </a:extLst>
              </p:cNvPr>
              <p:cNvSpPr txBox="1"/>
              <p:nvPr/>
            </p:nvSpPr>
            <p:spPr>
              <a:xfrm>
                <a:off x="339713" y="2813450"/>
                <a:ext cx="11223265" cy="863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fNam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𝑵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𝑵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𝑵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𝑵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7998A5-7EF7-8645-8588-6657B319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13" y="2813450"/>
                <a:ext cx="11223265" cy="863378"/>
              </a:xfrm>
              <a:prstGeom prst="rect">
                <a:avLst/>
              </a:prstGeom>
              <a:blipFill>
                <a:blip r:embed="rId13"/>
                <a:stretch>
                  <a:fillRect l="-3054" t="-98551" b="-146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E1802F2-3799-8C41-84F6-71A6E5072477}"/>
                  </a:ext>
                </a:extLst>
              </p:cNvPr>
              <p:cNvSpPr/>
              <p:nvPr/>
            </p:nvSpPr>
            <p:spPr>
              <a:xfrm>
                <a:off x="634971" y="3877668"/>
                <a:ext cx="4401974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E1802F2-3799-8C41-84F6-71A6E5072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71" y="3877668"/>
                <a:ext cx="4401974" cy="763029"/>
              </a:xfrm>
              <a:prstGeom prst="rect">
                <a:avLst/>
              </a:prstGeom>
              <a:blipFill>
                <a:blip r:embed="rId14"/>
                <a:stretch>
                  <a:fillRect t="-121311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515F567-142E-B540-AED7-59662C9DA782}"/>
                  </a:ext>
                </a:extLst>
              </p:cNvPr>
              <p:cNvSpPr/>
              <p:nvPr/>
            </p:nvSpPr>
            <p:spPr>
              <a:xfrm>
                <a:off x="574216" y="4828236"/>
                <a:ext cx="8925457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∏"/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=2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p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𝒛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𝒛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𝜽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∏"/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p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𝒙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𝒛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𝜽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515F567-142E-B540-AED7-59662C9DA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16" y="4828236"/>
                <a:ext cx="8925457" cy="976614"/>
              </a:xfrm>
              <a:prstGeom prst="rect">
                <a:avLst/>
              </a:prstGeom>
              <a:blipFill>
                <a:blip r:embed="rId15"/>
                <a:stretch>
                  <a:fillRect t="-79487" b="-125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0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00387D3-6A55-0743-87EF-3733B0DEB164}"/>
                  </a:ext>
                </a:extLst>
              </p:cNvPr>
              <p:cNvSpPr/>
              <p:nvPr/>
            </p:nvSpPr>
            <p:spPr>
              <a:xfrm>
                <a:off x="601512" y="2712833"/>
                <a:ext cx="9989658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∏"/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=2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p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𝒛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𝒛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𝜽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∏"/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p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𝒙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𝒛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𝜽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00387D3-6A55-0743-87EF-3733B0DEB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2" y="2712833"/>
                <a:ext cx="9989658" cy="976614"/>
              </a:xfrm>
              <a:prstGeom prst="rect">
                <a:avLst/>
              </a:prstGeom>
              <a:blipFill>
                <a:blip r:embed="rId2"/>
                <a:stretch>
                  <a:fillRect t="-79487" b="-125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F3B56E-4B3D-A54B-8BAA-0C1B43560D40}"/>
              </a:ext>
            </a:extLst>
          </p:cNvPr>
          <p:cNvSpPr txBox="1"/>
          <p:nvPr/>
        </p:nvSpPr>
        <p:spPr>
          <a:xfrm>
            <a:off x="409433" y="46402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HMM EM </a:t>
            </a:r>
            <a:r>
              <a:rPr kumimoji="1" lang="ko-KR" altLang="en-US" dirty="0"/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422C9D8-2A46-4C45-AD66-11B85CC3B730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422C9D8-2A46-4C45-AD66-11B85CC3B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E171E7E-EC7D-2245-847F-EE318991586E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E171E7E-EC7D-2245-847F-EE3189915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F914D4A-F00B-3940-A1B5-F93F559024B8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B5A1F96-2869-624A-AD2E-92EBEE7B95A8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B5A1F96-2869-624A-AD2E-92EBEE7B9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907BC0-B204-EF4A-9E18-2B3A61D183F0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A5A3A4-B330-964D-A35D-7136E77433A2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D029606-38AC-1C46-91C7-77947D0F5563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D029606-38AC-1C46-91C7-77947D0F5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D7A36A2-B47C-004A-ABB1-9275BA4609DB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D7A36A2-B47C-004A-ABB1-9275BA460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CFFCCDE-FEF3-2646-8CEA-4EE8FCE1A995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CFFCCDE-FEF3-2646-8CEA-4EE8FCE1A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CE23842-0494-3042-8E78-BF358EFA7AC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AB7275E-D354-4D44-90B3-495C242EC9EF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481CF02-156A-2549-A846-C3CBB14BF6FA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A8454E-407E-9340-92C9-3D7D8E573BEE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C486B37-9AC5-DA41-ADF1-55AE51106B5F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C486B37-9AC5-DA41-ADF1-55AE51106B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97AEFFF-7E01-B34B-BFB0-35EAFC03F9A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ED0E0EC-A52D-4F40-8CD3-124EEB80AF0D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ED0E0EC-A52D-4F40-8CD3-124EEB80A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CF13B2B-6DF8-1246-B48E-0CB606D3DE8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4057234-0326-4545-A916-2EB7AA04E070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4057234-0326-4545-A916-2EB7AA04E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DD2C9D8-5508-4845-AF15-020292B0323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614F942-476B-2444-A400-100E2CFCA0B8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614F942-476B-2444-A400-100E2CFCA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2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94F9021-DB7E-5145-8432-ACD3D777D1F4}"/>
                  </a:ext>
                </a:extLst>
              </p:cNvPr>
              <p:cNvSpPr/>
              <p:nvPr/>
            </p:nvSpPr>
            <p:spPr>
              <a:xfrm>
                <a:off x="1664241" y="3972852"/>
                <a:ext cx="9339160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=2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func>
                                            <m:func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ln</m:t>
                                              </m:r>
                                            </m:fName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𝜽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nary>
                                      <m: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func>
                                            <m:func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ln</m:t>
                                              </m:r>
                                            </m:fName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𝜽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94F9021-DB7E-5145-8432-ACD3D777D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241" y="3972852"/>
                <a:ext cx="9339160" cy="976614"/>
              </a:xfrm>
              <a:prstGeom prst="rect">
                <a:avLst/>
              </a:prstGeom>
              <a:blipFill>
                <a:blip r:embed="rId13"/>
                <a:stretch>
                  <a:fillRect l="-4755" t="-79487" b="-125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DF33A2-D5DB-5D40-8BE6-3F1D79FBDECB}"/>
                  </a:ext>
                </a:extLst>
              </p:cNvPr>
              <p:cNvSpPr txBox="1"/>
              <p:nvPr/>
            </p:nvSpPr>
            <p:spPr>
              <a:xfrm>
                <a:off x="1105469" y="1503556"/>
                <a:ext cx="244900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DF33A2-D5DB-5D40-8BE6-3F1D79FBD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69" y="1503556"/>
                <a:ext cx="2449004" cy="404983"/>
              </a:xfrm>
              <a:prstGeom prst="rect">
                <a:avLst/>
              </a:prstGeom>
              <a:blipFill>
                <a:blip r:embed="rId1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D6C508-B518-B540-9D75-84E8CD94D70B}"/>
                  </a:ext>
                </a:extLst>
              </p:cNvPr>
              <p:cNvSpPr txBox="1"/>
              <p:nvPr/>
            </p:nvSpPr>
            <p:spPr>
              <a:xfrm>
                <a:off x="1105469" y="2024445"/>
                <a:ext cx="353308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D6C508-B518-B540-9D75-84E8CD94D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69" y="2024445"/>
                <a:ext cx="3533083" cy="404983"/>
              </a:xfrm>
              <a:prstGeom prst="rect">
                <a:avLst/>
              </a:prstGeom>
              <a:blipFill>
                <a:blip r:embed="rId1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292463-5E36-F843-A6E5-56E783212D4F}"/>
                  </a:ext>
                </a:extLst>
              </p:cNvPr>
              <p:cNvSpPr txBox="1"/>
              <p:nvPr/>
            </p:nvSpPr>
            <p:spPr>
              <a:xfrm>
                <a:off x="1212150" y="5132569"/>
                <a:ext cx="10773526" cy="904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=2</m:t>
                                      </m:r>
                                    </m:sub>
                                    <m:sup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292463-5E36-F843-A6E5-56E78321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150" y="5132569"/>
                <a:ext cx="10773526" cy="904030"/>
              </a:xfrm>
              <a:prstGeom prst="rect">
                <a:avLst/>
              </a:prstGeom>
              <a:blipFill>
                <a:blip r:embed="rId16"/>
                <a:stretch>
                  <a:fillRect l="-4000"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13DD504-B5F0-B94C-AF59-9FA5B0070F33}"/>
                  </a:ext>
                </a:extLst>
              </p:cNvPr>
              <p:cNvSpPr/>
              <p:nvPr/>
            </p:nvSpPr>
            <p:spPr>
              <a:xfrm>
                <a:off x="3072896" y="5940573"/>
                <a:ext cx="5691365" cy="904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13DD504-B5F0-B94C-AF59-9FA5B0070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96" y="5940573"/>
                <a:ext cx="5691365" cy="904030"/>
              </a:xfrm>
              <a:prstGeom prst="rect">
                <a:avLst/>
              </a:prstGeom>
              <a:blipFill>
                <a:blip r:embed="rId17"/>
                <a:stretch>
                  <a:fillRect l="-8686" t="-92958" b="-142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31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C0CF0C-3723-4042-998D-D888B4829CEA}"/>
                  </a:ext>
                </a:extLst>
              </p:cNvPr>
              <p:cNvSpPr/>
              <p:nvPr/>
            </p:nvSpPr>
            <p:spPr>
              <a:xfrm>
                <a:off x="338326" y="792100"/>
                <a:ext cx="4855239" cy="79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C0CF0C-3723-4042-998D-D888B4829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6" y="792100"/>
                <a:ext cx="4855239" cy="797334"/>
              </a:xfrm>
              <a:prstGeom prst="rect">
                <a:avLst/>
              </a:prstGeom>
              <a:blipFill>
                <a:blip r:embed="rId2"/>
                <a:stretch>
                  <a:fillRect l="-14360" t="-114063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2ECBB2D-41AB-9D4E-9FE8-C38D0F190194}"/>
                  </a:ext>
                </a:extLst>
              </p:cNvPr>
              <p:cNvSpPr/>
              <p:nvPr/>
            </p:nvSpPr>
            <p:spPr>
              <a:xfrm>
                <a:off x="338326" y="2047695"/>
                <a:ext cx="5092484" cy="79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2ECBB2D-41AB-9D4E-9FE8-C38D0F1901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6" y="2047695"/>
                <a:ext cx="5092484" cy="797334"/>
              </a:xfrm>
              <a:prstGeom prst="rect">
                <a:avLst/>
              </a:prstGeom>
              <a:blipFill>
                <a:blip r:embed="rId3"/>
                <a:stretch>
                  <a:fillRect l="-9204"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CF9F1E3-F9AB-0E46-93CA-D94B8A12337D}"/>
                  </a:ext>
                </a:extLst>
              </p:cNvPr>
              <p:cNvSpPr/>
              <p:nvPr/>
            </p:nvSpPr>
            <p:spPr>
              <a:xfrm>
                <a:off x="389368" y="3215638"/>
                <a:ext cx="3187026" cy="79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CF9F1E3-F9AB-0E46-93CA-D94B8A123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68" y="3215638"/>
                <a:ext cx="3187026" cy="797334"/>
              </a:xfrm>
              <a:prstGeom prst="rect">
                <a:avLst/>
              </a:prstGeom>
              <a:blipFill>
                <a:blip r:embed="rId4"/>
                <a:stretch>
                  <a:fillRect l="-14683"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25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46909C4-7D0D-734C-B211-C1372B2C9B92}"/>
                  </a:ext>
                </a:extLst>
              </p:cNvPr>
              <p:cNvSpPr/>
              <p:nvPr/>
            </p:nvSpPr>
            <p:spPr>
              <a:xfrm>
                <a:off x="424255" y="493093"/>
                <a:ext cx="5671745" cy="904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=2</m:t>
                                      </m:r>
                                    </m:sub>
                                    <m:sup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46909C4-7D0D-734C-B211-C1372B2C9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55" y="493093"/>
                <a:ext cx="5671745" cy="904030"/>
              </a:xfrm>
              <a:prstGeom prst="rect">
                <a:avLst/>
              </a:prstGeom>
              <a:blipFill>
                <a:blip r:embed="rId2"/>
                <a:stretch>
                  <a:fillRect l="-12054" t="-88889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DFCB37F-F4F6-CB40-88E0-AFEDD21AB98E}"/>
                  </a:ext>
                </a:extLst>
              </p:cNvPr>
              <p:cNvSpPr/>
              <p:nvPr/>
            </p:nvSpPr>
            <p:spPr>
              <a:xfrm>
                <a:off x="-183659" y="1786366"/>
                <a:ext cx="10542309" cy="797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+⋯+</m:t>
                                      </m:r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DFCB37F-F4F6-CB40-88E0-AFEDD21AB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659" y="1786366"/>
                <a:ext cx="10542309" cy="797334"/>
              </a:xfrm>
              <a:prstGeom prst="rect">
                <a:avLst/>
              </a:prstGeom>
              <a:blipFill>
                <a:blip r:embed="rId3"/>
                <a:stretch>
                  <a:fillRect t="-117460" b="-160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BCC9A58-C2DC-D243-B156-E496DD87F342}"/>
                  </a:ext>
                </a:extLst>
              </p:cNvPr>
              <p:cNvSpPr/>
              <p:nvPr/>
            </p:nvSpPr>
            <p:spPr>
              <a:xfrm>
                <a:off x="-310583" y="2755355"/>
                <a:ext cx="12502583" cy="797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BCC9A58-C2DC-D243-B156-E496DD87F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583" y="2755355"/>
                <a:ext cx="12502583" cy="797334"/>
              </a:xfrm>
              <a:prstGeom prst="rect">
                <a:avLst/>
              </a:prstGeom>
              <a:blipFill>
                <a:blip r:embed="rId4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90E9EA7-043F-C34D-9C46-3376B21F545A}"/>
                  </a:ext>
                </a:extLst>
              </p:cNvPr>
              <p:cNvSpPr/>
              <p:nvPr/>
            </p:nvSpPr>
            <p:spPr>
              <a:xfrm>
                <a:off x="313898" y="3890141"/>
                <a:ext cx="8321252" cy="798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𝒐𝒍𝒅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𝒐𝒍𝒅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90E9EA7-043F-C34D-9C46-3376B21F5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98" y="3890141"/>
                <a:ext cx="8321252" cy="798360"/>
              </a:xfrm>
              <a:prstGeom prst="rect">
                <a:avLst/>
              </a:prstGeom>
              <a:blipFill>
                <a:blip r:embed="rId5"/>
                <a:stretch>
                  <a:fillRect l="-5335"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E14461F-9DD1-F846-81BC-1614B8B4ECD4}"/>
                  </a:ext>
                </a:extLst>
              </p:cNvPr>
              <p:cNvSpPr/>
              <p:nvPr/>
            </p:nvSpPr>
            <p:spPr>
              <a:xfrm>
                <a:off x="5940708" y="4688501"/>
                <a:ext cx="5031249" cy="79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𝒐𝒍𝒅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E14461F-9DD1-F846-81BC-1614B8B4E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708" y="4688501"/>
                <a:ext cx="5031249" cy="797334"/>
              </a:xfrm>
              <a:prstGeom prst="rect">
                <a:avLst/>
              </a:prstGeom>
              <a:blipFill>
                <a:blip r:embed="rId6"/>
                <a:stretch>
                  <a:fillRect l="-4545"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4C16F6-761A-FC48-8C1F-FDD55F6B787A}"/>
                  </a:ext>
                </a:extLst>
              </p:cNvPr>
              <p:cNvSpPr txBox="1"/>
              <p:nvPr/>
            </p:nvSpPr>
            <p:spPr>
              <a:xfrm>
                <a:off x="424255" y="5718412"/>
                <a:ext cx="5086585" cy="905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4C16F6-761A-FC48-8C1F-FDD55F6B7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55" y="5718412"/>
                <a:ext cx="5086585" cy="905120"/>
              </a:xfrm>
              <a:prstGeom prst="rect">
                <a:avLst/>
              </a:prstGeom>
              <a:blipFill>
                <a:blip r:embed="rId7"/>
                <a:stretch>
                  <a:fillRect l="-8458" t="-89041" b="-1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13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2007</Words>
  <Application>Microsoft Macintosh PowerPoint</Application>
  <PresentationFormat>와이드스크린</PresentationFormat>
  <Paragraphs>550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heeyong</dc:creator>
  <cp:lastModifiedBy>kang heeyong</cp:lastModifiedBy>
  <cp:revision>41</cp:revision>
  <cp:lastPrinted>2019-10-11T09:23:16Z</cp:lastPrinted>
  <dcterms:created xsi:type="dcterms:W3CDTF">2019-10-10T07:20:19Z</dcterms:created>
  <dcterms:modified xsi:type="dcterms:W3CDTF">2019-10-11T11:32:34Z</dcterms:modified>
</cp:coreProperties>
</file>