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74" r:id="rId4"/>
    <p:sldId id="275" r:id="rId5"/>
    <p:sldId id="278" r:id="rId6"/>
    <p:sldId id="276" r:id="rId7"/>
    <p:sldId id="277" r:id="rId8"/>
    <p:sldId id="279" r:id="rId9"/>
    <p:sldId id="284" r:id="rId10"/>
    <p:sldId id="285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D7AE-1FF8-4249-B177-0AB164FB9633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94D24-C4DD-3B44-A83E-CE97D58198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17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datascienceschool.net</a:t>
            </a:r>
            <a:r>
              <a:rPr kumimoji="1" lang="en-US" altLang="ko-KR" dirty="0"/>
              <a:t>/view-notebook/864a2cc43df44531be32e3fa48769501/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544C-A180-D24B-A9E7-A223D9EBBC0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26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http://</a:t>
            </a:r>
            <a:r>
              <a:rPr kumimoji="1" lang="en-US" altLang="ko-KR" dirty="0" err="1"/>
              <a:t>sanghyukchun.github.io</a:t>
            </a:r>
            <a:r>
              <a:rPr kumimoji="1" lang="en-US" altLang="ko-KR" dirty="0"/>
              <a:t>/70/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544C-A180-D24B-A9E7-A223D9EBBC0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53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E4D6B-8B3E-3C40-BD15-DD3B7611A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DC219C-BA89-BE43-AE1E-06360C710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01821-3950-2941-B0D1-B3749E58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C3DE5-8356-7344-8905-2D60E221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97D77-06CE-8F4F-89EA-B1E70D7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016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89518-5374-1C4F-BB84-CA5057F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D7205-1F44-7347-AECC-01A4F8CA4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CB3D4-FB2E-2242-AC42-2EBC045B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5CE7D-1CA4-C246-910C-40710A47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257EA-3A68-D749-9431-073E4A38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34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EBC3D9-6BB7-C141-9F1A-3A4329253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259EBE-E389-E342-9CB2-597458DA0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16166-71D0-0E4C-AF91-BDD6B434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B368A-89D2-DB4D-A328-0073E4DA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0E7BE-8CA2-FF46-AFB1-9ABBDE0C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95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B6D45-E231-0146-ABD9-5E596493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D1ECC-162D-DC43-9A2C-0DD768B5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CDC45-D88A-DB45-BDE7-8684D65F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8DBE7-4616-BD4D-9266-9A50851F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4530C-9DC6-F647-A7C0-AC88DBF6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431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DEF20-6DB7-3A48-B1A8-780BB9CE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CBAA5-E078-E54C-A0B2-89A8655C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77164-AC82-AE47-8E56-F0A713FC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F8BDE-5C52-DD4F-AA3D-1FC913CA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BAAEC-B40C-084F-BEB6-8CB736EC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956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72313-EE56-EF4E-A8AA-881D867D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9560F-75A6-DC4E-83D8-63852FD98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08131D-CCA2-FE45-8BEA-5BF40CAA8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40A2C-6D66-764C-8B3F-166D144E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BC339-9071-3B4D-99F2-758E51FA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D3997-7476-B047-A182-3DCC07BA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108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D6FD5-E4FC-A14A-BDE9-8F6D1990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E0DDE-5B09-A24D-9BED-82CA75B5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8B062-B343-8943-AF1A-EF143949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A8B15-34BF-BC47-933F-B24A6ED62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06C0F7-17A9-4945-AF6E-E64BCD548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A9B77B-CE31-1F47-9337-FD472E31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F9958-CD1D-9E40-A8E2-FA936B27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0D0A80-1AB7-EF40-8781-3FDFA93F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90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61A22-3273-4343-B558-D11623AE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A4828-B9E4-DD48-A61B-D2428B1F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863C26-C555-104E-A6BF-83B109CD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C410FE-1763-9A4D-8882-E7C83158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40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76C6D2-976F-A444-A77D-FDC3451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23F14A-D506-864B-94BD-411F5FA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BA17B-4F35-C94A-9F42-138252B0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684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D1E13-38E9-224E-9645-CDDC0715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3469C-E7D9-D146-9590-3F62999C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02061-4215-7341-9756-8E2F1D18D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5FDD6-5CCC-B141-BD82-8944EC41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D8229-B459-DB4C-8518-5E643EF3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5F177-2B0B-434D-B5F9-E3EB288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2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A7CE2-285C-6445-A2AD-1000C5C2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B689D-1C2A-4147-AE48-68E746126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EB63C-7A0D-8A4E-B40D-16BB0B78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3BF4B-E5A7-3F46-AB46-47A793CC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62F58-D3C6-9D4C-84DC-19859874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A10271-89D1-2B46-A057-4BCFF6A5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31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663307-E73D-6041-8889-6DFABF29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CDAB5-51DF-7247-9DB0-223683F1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E2EC1-323E-C748-BF69-9C05BD359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105-8BBA-6A44-8936-9069F0B8B6F7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F91A4-5BF7-E24D-B81F-ED3F82DB3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83073-4597-BA47-9DB4-22651C495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7DBB-3B1F-E348-8067-A40398F47E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1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61.png"/><Relationship Id="rId7" Type="http://schemas.openxmlformats.org/officeDocument/2006/relationships/image" Target="../media/image8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36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37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3E88F-10F3-F743-BCB0-32133BD7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EEF35E-123C-7749-A161-A2679C67B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214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/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blipFill>
                <a:blip r:embed="rId2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1F83346-F0E2-4743-893A-C8FF5BF2AE2B}"/>
              </a:ext>
            </a:extLst>
          </p:cNvPr>
          <p:cNvSpPr txBox="1"/>
          <p:nvPr/>
        </p:nvSpPr>
        <p:spPr>
          <a:xfrm>
            <a:off x="684777" y="123967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/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/>
              <p:nvPr/>
            </p:nvSpPr>
            <p:spPr>
              <a:xfrm>
                <a:off x="7074198" y="4104178"/>
                <a:ext cx="3326232" cy="77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98" y="4104178"/>
                <a:ext cx="3326232" cy="774636"/>
              </a:xfrm>
              <a:prstGeom prst="rect">
                <a:avLst/>
              </a:prstGeom>
              <a:blipFill>
                <a:blip r:embed="rId4"/>
                <a:stretch>
                  <a:fillRect t="-117742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/>
              <p:nvPr/>
            </p:nvSpPr>
            <p:spPr>
              <a:xfrm>
                <a:off x="7074198" y="2743378"/>
                <a:ext cx="3664721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98" y="2743378"/>
                <a:ext cx="3664721" cy="767903"/>
              </a:xfrm>
              <a:prstGeom prst="rect">
                <a:avLst/>
              </a:prstGeom>
              <a:blipFill>
                <a:blip r:embed="rId5"/>
                <a:stretch>
                  <a:fillRect t="-123333" b="-17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/>
              <p:nvPr/>
            </p:nvSpPr>
            <p:spPr>
              <a:xfrm>
                <a:off x="986590" y="4411432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4411432"/>
                <a:ext cx="3023072" cy="523157"/>
              </a:xfrm>
              <a:prstGeom prst="rect">
                <a:avLst/>
              </a:prstGeom>
              <a:blipFill>
                <a:blip r:embed="rId6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CA14F1-B7F0-F543-8F9E-8D59896CB383}"/>
              </a:ext>
            </a:extLst>
          </p:cNvPr>
          <p:cNvSpPr txBox="1"/>
          <p:nvPr/>
        </p:nvSpPr>
        <p:spPr>
          <a:xfrm>
            <a:off x="4876" y="2857016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E-step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E9AD06-B2B9-5B40-9CE2-CF1E08A29A4C}"/>
              </a:ext>
            </a:extLst>
          </p:cNvPr>
          <p:cNvSpPr/>
          <p:nvPr/>
        </p:nvSpPr>
        <p:spPr>
          <a:xfrm>
            <a:off x="0" y="4488344"/>
            <a:ext cx="92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/>
              <p:nvPr/>
            </p:nvSpPr>
            <p:spPr>
              <a:xfrm>
                <a:off x="181815" y="5174179"/>
                <a:ext cx="4365298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" y="5174179"/>
                <a:ext cx="4365298" cy="763029"/>
              </a:xfrm>
              <a:prstGeom prst="rect">
                <a:avLst/>
              </a:prstGeom>
              <a:blipFill>
                <a:blip r:embed="rId7"/>
                <a:stretch>
                  <a:fillRect t="-121311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/>
              <p:nvPr/>
            </p:nvSpPr>
            <p:spPr>
              <a:xfrm>
                <a:off x="970671" y="2849575"/>
                <a:ext cx="224997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71" y="2849575"/>
                <a:ext cx="2249975" cy="404983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왼쪽 화살표[L] 11">
            <a:extLst>
              <a:ext uri="{FF2B5EF4-FFF2-40B4-BE49-F238E27FC236}">
                <a16:creationId xmlns:a16="http://schemas.microsoft.com/office/drawing/2014/main" id="{D5425AE7-DDFB-AF4B-AB12-56289E682653}"/>
              </a:ext>
            </a:extLst>
          </p:cNvPr>
          <p:cNvSpPr/>
          <p:nvPr/>
        </p:nvSpPr>
        <p:spPr>
          <a:xfrm>
            <a:off x="3360115" y="3011069"/>
            <a:ext cx="3515376" cy="1597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78D8B-E41C-EB4C-93D1-DA4E2B05C302}"/>
              </a:ext>
            </a:extLst>
          </p:cNvPr>
          <p:cNvSpPr txBox="1"/>
          <p:nvPr/>
        </p:nvSpPr>
        <p:spPr>
          <a:xfrm>
            <a:off x="4740442" y="3392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C0029-6696-DE4F-A171-75462EEF2753}"/>
                  </a:ext>
                </a:extLst>
              </p:cNvPr>
              <p:cNvSpPr txBox="1"/>
              <p:nvPr/>
            </p:nvSpPr>
            <p:spPr>
              <a:xfrm>
                <a:off x="4355432" y="3332747"/>
                <a:ext cx="1851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최소화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C0029-6696-DE4F-A171-75462EEF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32" y="3332747"/>
                <a:ext cx="1851148" cy="369332"/>
              </a:xfrm>
              <a:prstGeom prst="rect">
                <a:avLst/>
              </a:prstGeom>
              <a:blipFill>
                <a:blip r:embed="rId9"/>
                <a:stretch>
                  <a:fillRect t="-3226" r="-1361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화살표[L] 17">
            <a:extLst>
              <a:ext uri="{FF2B5EF4-FFF2-40B4-BE49-F238E27FC236}">
                <a16:creationId xmlns:a16="http://schemas.microsoft.com/office/drawing/2014/main" id="{7A0442BF-2105-A348-9DC8-63B8B4EAED3E}"/>
              </a:ext>
            </a:extLst>
          </p:cNvPr>
          <p:cNvSpPr/>
          <p:nvPr/>
        </p:nvSpPr>
        <p:spPr>
          <a:xfrm rot="11967676">
            <a:off x="3286312" y="4068410"/>
            <a:ext cx="3515376" cy="1597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94716-8CE8-FE4D-9188-CE895F937815}"/>
              </a:ext>
            </a:extLst>
          </p:cNvPr>
          <p:cNvSpPr txBox="1"/>
          <p:nvPr/>
        </p:nvSpPr>
        <p:spPr>
          <a:xfrm rot="1339680">
            <a:off x="4588748" y="4213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대입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04730C-8BEF-7941-BE73-5B63FA8EA858}"/>
                  </a:ext>
                </a:extLst>
              </p:cNvPr>
              <p:cNvSpPr txBox="1"/>
              <p:nvPr/>
            </p:nvSpPr>
            <p:spPr>
              <a:xfrm>
                <a:off x="6396790" y="4911126"/>
                <a:ext cx="3311932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04730C-8BEF-7941-BE73-5B63FA8EA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90" y="4911126"/>
                <a:ext cx="3311932" cy="767903"/>
              </a:xfrm>
              <a:prstGeom prst="rect">
                <a:avLst/>
              </a:prstGeom>
              <a:blipFill>
                <a:blip r:embed="rId10"/>
                <a:stretch>
                  <a:fillRect l="-22308" t="-121311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414E58-4B06-B343-B37D-CCA6A3518176}"/>
                  </a:ext>
                </a:extLst>
              </p:cNvPr>
              <p:cNvSpPr txBox="1"/>
              <p:nvPr/>
            </p:nvSpPr>
            <p:spPr>
              <a:xfrm>
                <a:off x="5510372" y="5786482"/>
                <a:ext cx="6755119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414E58-4B06-B343-B37D-CCA6A351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72" y="5786482"/>
                <a:ext cx="6755119" cy="763029"/>
              </a:xfrm>
              <a:prstGeom prst="rect">
                <a:avLst/>
              </a:prstGeom>
              <a:blipFill>
                <a:blip r:embed="rId11"/>
                <a:stretch>
                  <a:fillRect l="-5441" t="-125000" b="-17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왼쪽 화살표[L] 21">
            <a:extLst>
              <a:ext uri="{FF2B5EF4-FFF2-40B4-BE49-F238E27FC236}">
                <a16:creationId xmlns:a16="http://schemas.microsoft.com/office/drawing/2014/main" id="{85069605-FE98-AB4D-916A-D5326B76A9D1}"/>
              </a:ext>
            </a:extLst>
          </p:cNvPr>
          <p:cNvSpPr/>
          <p:nvPr/>
        </p:nvSpPr>
        <p:spPr>
          <a:xfrm>
            <a:off x="4602443" y="5227257"/>
            <a:ext cx="1604137" cy="141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A0DE40-BD03-604E-8B1B-C50342B516E9}"/>
              </a:ext>
            </a:extLst>
          </p:cNvPr>
          <p:cNvSpPr txBox="1"/>
          <p:nvPr/>
        </p:nvSpPr>
        <p:spPr>
          <a:xfrm>
            <a:off x="5010237" y="5373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계산</a:t>
            </a:r>
          </a:p>
        </p:txBody>
      </p:sp>
      <p:sp>
        <p:nvSpPr>
          <p:cNvPr id="24" name="왼쪽 화살표[L] 23">
            <a:extLst>
              <a:ext uri="{FF2B5EF4-FFF2-40B4-BE49-F238E27FC236}">
                <a16:creationId xmlns:a16="http://schemas.microsoft.com/office/drawing/2014/main" id="{FB00A40B-C6AE-8E4A-906D-44330FDEBEEB}"/>
              </a:ext>
            </a:extLst>
          </p:cNvPr>
          <p:cNvSpPr/>
          <p:nvPr/>
        </p:nvSpPr>
        <p:spPr>
          <a:xfrm rot="5400000">
            <a:off x="1624173" y="3720566"/>
            <a:ext cx="767905" cy="141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706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48D8748-991C-B849-9C4C-840D2348ADCE}"/>
                  </a:ext>
                </a:extLst>
              </p:cNvPr>
              <p:cNvSpPr/>
              <p:nvPr/>
            </p:nvSpPr>
            <p:spPr>
              <a:xfrm>
                <a:off x="368289" y="502864"/>
                <a:ext cx="3394263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48D8748-991C-B849-9C4C-840D2348A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89" y="502864"/>
                <a:ext cx="3394263" cy="871201"/>
              </a:xfrm>
              <a:prstGeom prst="rect">
                <a:avLst/>
              </a:prstGeom>
              <a:blipFill>
                <a:blip r:embed="rId2"/>
                <a:stretch>
                  <a:fillRect t="-92754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44E47B-68B1-CB46-A978-33AE14093350}"/>
                  </a:ext>
                </a:extLst>
              </p:cNvPr>
              <p:cNvSpPr txBox="1"/>
              <p:nvPr/>
            </p:nvSpPr>
            <p:spPr>
              <a:xfrm>
                <a:off x="247973" y="1768641"/>
                <a:ext cx="98500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44E47B-68B1-CB46-A978-33AE1409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3" y="1768641"/>
                <a:ext cx="9850069" cy="871264"/>
              </a:xfrm>
              <a:prstGeom prst="rect">
                <a:avLst/>
              </a:prstGeom>
              <a:blipFill>
                <a:blip r:embed="rId3"/>
                <a:stretch>
                  <a:fillRect l="-6701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67700CB-5D93-3F47-8BC7-6A59BEA8C634}"/>
                  </a:ext>
                </a:extLst>
              </p:cNvPr>
              <p:cNvSpPr/>
              <p:nvPr/>
            </p:nvSpPr>
            <p:spPr>
              <a:xfrm>
                <a:off x="3762552" y="478440"/>
                <a:ext cx="6096000" cy="8712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67700CB-5D93-3F47-8BC7-6A59BEA8C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552" y="478440"/>
                <a:ext cx="6096000" cy="871264"/>
              </a:xfrm>
              <a:prstGeom prst="rect">
                <a:avLst/>
              </a:prstGeom>
              <a:blipFill>
                <a:blip r:embed="rId4"/>
                <a:stretch>
                  <a:fillRect l="-4366" t="-92754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F3C91D-7CDC-AF48-AA60-196CB8A7BDE4}"/>
              </a:ext>
            </a:extLst>
          </p:cNvPr>
          <p:cNvSpPr txBox="1"/>
          <p:nvPr/>
        </p:nvSpPr>
        <p:spPr>
          <a:xfrm>
            <a:off x="247973" y="3429000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 step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4D678-2BFD-6A4D-8514-DFDB3E39F821}"/>
                  </a:ext>
                </a:extLst>
              </p:cNvPr>
              <p:cNvSpPr txBox="1"/>
              <p:nvPr/>
            </p:nvSpPr>
            <p:spPr>
              <a:xfrm>
                <a:off x="1335506" y="3429000"/>
                <a:ext cx="245496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4D678-2BFD-6A4D-8514-DFDB3E39F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06" y="3429000"/>
                <a:ext cx="2454967" cy="404983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904FE3-6A52-D843-BDFB-F3E8E2962F96}"/>
              </a:ext>
            </a:extLst>
          </p:cNvPr>
          <p:cNvSpPr txBox="1"/>
          <p:nvPr/>
        </p:nvSpPr>
        <p:spPr>
          <a:xfrm>
            <a:off x="348916" y="4680284"/>
            <a:ext cx="91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 step</a:t>
            </a:r>
            <a:endParaRPr kumimoji="1" lang="ko-KR" altLang="en-US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0FDA1-BEF9-BE4E-9AB7-1E826B1A695A}"/>
                  </a:ext>
                </a:extLst>
              </p:cNvPr>
              <p:cNvSpPr txBox="1"/>
              <p:nvPr/>
            </p:nvSpPr>
            <p:spPr>
              <a:xfrm>
                <a:off x="1335506" y="4455351"/>
                <a:ext cx="5338834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0FDA1-BEF9-BE4E-9AB7-1E826B1A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06" y="4455351"/>
                <a:ext cx="5338834" cy="871264"/>
              </a:xfrm>
              <a:prstGeom prst="rect">
                <a:avLst/>
              </a:prstGeom>
              <a:blipFill>
                <a:blip r:embed="rId6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4456-3D9C-5245-9262-D850AB441E05}"/>
                  </a:ext>
                </a:extLst>
              </p:cNvPr>
              <p:cNvSpPr txBox="1"/>
              <p:nvPr/>
            </p:nvSpPr>
            <p:spPr>
              <a:xfrm>
                <a:off x="8051109" y="3561659"/>
                <a:ext cx="2395848" cy="369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정의 어려움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4456-3D9C-5245-9262-D850AB441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109" y="3561659"/>
                <a:ext cx="2395848" cy="369717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CBD394C-1F19-B549-B6DC-B4D23FAAFE9E}"/>
                  </a:ext>
                </a:extLst>
              </p:cNvPr>
              <p:cNvSpPr/>
              <p:nvPr/>
            </p:nvSpPr>
            <p:spPr>
              <a:xfrm>
                <a:off x="8051109" y="3966348"/>
                <a:ext cx="2432782" cy="369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정의 쉬움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CBD394C-1F19-B549-B6DC-B4D23FAAF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109" y="3966348"/>
                <a:ext cx="2432782" cy="369717"/>
              </a:xfrm>
              <a:prstGeom prst="rect">
                <a:avLst/>
              </a:prstGeom>
              <a:blipFill>
                <a:blip r:embed="rId8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46634B-4AA8-1B48-A134-19453DB15B3B}"/>
                  </a:ext>
                </a:extLst>
              </p:cNvPr>
              <p:cNvSpPr txBox="1"/>
              <p:nvPr/>
            </p:nvSpPr>
            <p:spPr>
              <a:xfrm>
                <a:off x="8051109" y="4455351"/>
                <a:ext cx="2596224" cy="646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정의 쉬움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46634B-4AA8-1B48-A134-19453DB1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109" y="4455351"/>
                <a:ext cx="2596224" cy="6467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8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8649F9-108F-F040-B9CB-22B2D4DF40CF}"/>
                  </a:ext>
                </a:extLst>
              </p:cNvPr>
              <p:cNvSpPr/>
              <p:nvPr/>
            </p:nvSpPr>
            <p:spPr>
              <a:xfrm>
                <a:off x="475662" y="250680"/>
                <a:ext cx="4094069" cy="1752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8649F9-108F-F040-B9CB-22B2D4DF4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2" y="250680"/>
                <a:ext cx="4094069" cy="1752596"/>
              </a:xfrm>
              <a:prstGeom prst="rect">
                <a:avLst/>
              </a:prstGeom>
              <a:blipFill>
                <a:blip r:embed="rId2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9A2D-34A3-CE43-8828-9E99F708FDE6}"/>
                  </a:ext>
                </a:extLst>
              </p:cNvPr>
              <p:cNvSpPr txBox="1"/>
              <p:nvPr/>
            </p:nvSpPr>
            <p:spPr>
              <a:xfrm>
                <a:off x="283981" y="2304506"/>
                <a:ext cx="15867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9A2D-34A3-CE43-8828-9E99F70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81" y="2304506"/>
                <a:ext cx="158671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FD907B-CABB-DD46-9059-29C2E3DD0296}"/>
                  </a:ext>
                </a:extLst>
              </p:cNvPr>
              <p:cNvSpPr/>
              <p:nvPr/>
            </p:nvSpPr>
            <p:spPr>
              <a:xfrm>
                <a:off x="2224719" y="2162743"/>
                <a:ext cx="3104568" cy="2253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 안할 수 있음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kumimoji="1" lang="ko-KR" alt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FD907B-CABB-DD46-9059-29C2E3DD0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719" y="2162743"/>
                <a:ext cx="3104568" cy="2253374"/>
              </a:xfrm>
              <a:prstGeom prst="rect">
                <a:avLst/>
              </a:prstGeom>
              <a:blipFill>
                <a:blip r:embed="rId4"/>
                <a:stretch>
                  <a:fillRect r="-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9479DC-2771-7B41-AB4C-215340AD1466}"/>
                  </a:ext>
                </a:extLst>
              </p:cNvPr>
              <p:cNvSpPr/>
              <p:nvPr/>
            </p:nvSpPr>
            <p:spPr>
              <a:xfrm>
                <a:off x="4420585" y="4137916"/>
                <a:ext cx="1860830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𝐴𝑈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9479DC-2771-7B41-AB4C-215340AD1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85" y="4137916"/>
                <a:ext cx="1860830" cy="2308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3040DF-8CF5-8247-872D-45E50531BA5E}"/>
                  </a:ext>
                </a:extLst>
              </p:cNvPr>
              <p:cNvSpPr/>
              <p:nvPr/>
            </p:nvSpPr>
            <p:spPr>
              <a:xfrm>
                <a:off x="6709969" y="692528"/>
                <a:ext cx="35637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dirty="0"/>
                  <a:t>Ex) </a:t>
                </a:r>
                <a:r>
                  <a:rPr lang="ko-KR" altLang="en-US" sz="1400" dirty="0"/>
                  <a:t>공분산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커널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헤이시안</a:t>
                </a:r>
                <a:r>
                  <a:rPr lang="ko-KR" altLang="en-US" sz="1400" dirty="0"/>
                  <a:t> 행렬</a:t>
                </a: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3040DF-8CF5-8247-872D-45E50531B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969" y="692528"/>
                <a:ext cx="3563796" cy="584775"/>
              </a:xfrm>
              <a:prstGeom prst="rect">
                <a:avLst/>
              </a:prstGeom>
              <a:blipFill>
                <a:blip r:embed="rId6"/>
                <a:stretch>
                  <a:fillRect l="-1423" t="-6383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518229-BB84-F84E-B019-3BBE7954A83D}"/>
              </a:ext>
            </a:extLst>
          </p:cNvPr>
          <p:cNvSpPr/>
          <p:nvPr/>
        </p:nvSpPr>
        <p:spPr>
          <a:xfrm>
            <a:off x="6461336" y="743614"/>
            <a:ext cx="62225" cy="57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B676EB-525B-2B49-8C64-458E79D7579D}"/>
                  </a:ext>
                </a:extLst>
              </p:cNvPr>
              <p:cNvSpPr txBox="1"/>
              <p:nvPr/>
            </p:nvSpPr>
            <p:spPr>
              <a:xfrm>
                <a:off x="6540814" y="1947912"/>
                <a:ext cx="15867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B676EB-525B-2B49-8C64-458E79D7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14" y="1947912"/>
                <a:ext cx="1586716" cy="14773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054D119-381D-F44A-98F0-B2F59390A0DE}"/>
                  </a:ext>
                </a:extLst>
              </p:cNvPr>
              <p:cNvSpPr/>
              <p:nvPr/>
            </p:nvSpPr>
            <p:spPr>
              <a:xfrm>
                <a:off x="8751709" y="1249259"/>
                <a:ext cx="3104568" cy="1429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054D119-381D-F44A-98F0-B2F59390A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09" y="1249259"/>
                <a:ext cx="3104568" cy="1429237"/>
              </a:xfrm>
              <a:prstGeom prst="rect">
                <a:avLst/>
              </a:prstGeom>
              <a:blipFill>
                <a:blip r:embed="rId8"/>
                <a:stretch>
                  <a:fillRect r="-407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6D8CAB-3CED-3348-ADF9-9049EF504E59}"/>
                  </a:ext>
                </a:extLst>
              </p:cNvPr>
              <p:cNvSpPr txBox="1"/>
              <p:nvPr/>
            </p:nvSpPr>
            <p:spPr>
              <a:xfrm>
                <a:off x="8751709" y="2769079"/>
                <a:ext cx="20270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6D8CAB-3CED-3348-ADF9-9049EF504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09" y="2769079"/>
                <a:ext cx="2027029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287FC5-95AD-2B4F-93FD-32CC03BA20F6}"/>
                  </a:ext>
                </a:extLst>
              </p:cNvPr>
              <p:cNvSpPr txBox="1"/>
              <p:nvPr/>
            </p:nvSpPr>
            <p:spPr>
              <a:xfrm>
                <a:off x="7438293" y="4019714"/>
                <a:ext cx="175047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kumimoji="1"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287FC5-95AD-2B4F-93FD-32CC03BA2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93" y="4019714"/>
                <a:ext cx="1750479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A1963A7-AE40-4545-94C9-D122D6A78AB5}"/>
                  </a:ext>
                </a:extLst>
              </p:cNvPr>
              <p:cNvSpPr/>
              <p:nvPr/>
            </p:nvSpPr>
            <p:spPr>
              <a:xfrm>
                <a:off x="9675231" y="4262376"/>
                <a:ext cx="1302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𝐴𝑈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A1963A7-AE40-4545-94C9-D122D6A78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231" y="4262376"/>
                <a:ext cx="13022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01B0B1-86E2-CA4F-B293-C6476ADFD953}"/>
                  </a:ext>
                </a:extLst>
              </p:cNvPr>
              <p:cNvSpPr txBox="1"/>
              <p:nvPr/>
            </p:nvSpPr>
            <p:spPr>
              <a:xfrm>
                <a:off x="7438293" y="5310626"/>
                <a:ext cx="1598018" cy="780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01B0B1-86E2-CA4F-B293-C6476ADFD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93" y="5310626"/>
                <a:ext cx="1598018" cy="780535"/>
              </a:xfrm>
              <a:prstGeom prst="rect">
                <a:avLst/>
              </a:prstGeom>
              <a:blipFill>
                <a:blip r:embed="rId12"/>
                <a:stretch>
                  <a:fillRect l="-21260" t="-109524" b="-169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615E1-72BD-8A40-92F8-17493B08D9C6}"/>
                  </a:ext>
                </a:extLst>
              </p:cNvPr>
              <p:cNvSpPr/>
              <p:nvPr/>
            </p:nvSpPr>
            <p:spPr>
              <a:xfrm>
                <a:off x="259267" y="4269589"/>
                <a:ext cx="4221406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615E1-72BD-8A40-92F8-17493B08D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67" y="4269589"/>
                <a:ext cx="4221406" cy="19913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06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C4BBEC6-1C33-6946-A3CD-33E591377FF4}"/>
                  </a:ext>
                </a:extLst>
              </p:cNvPr>
              <p:cNvSpPr/>
              <p:nvPr/>
            </p:nvSpPr>
            <p:spPr>
              <a:xfrm>
                <a:off x="788349" y="653534"/>
                <a:ext cx="1121525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C4BBEC6-1C33-6946-A3CD-33E591377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49" y="653534"/>
                <a:ext cx="1121525" cy="777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59B2946-DA3F-9348-8CAD-E36322DA07FC}"/>
                  </a:ext>
                </a:extLst>
              </p:cNvPr>
              <p:cNvSpPr/>
              <p:nvPr/>
            </p:nvSpPr>
            <p:spPr>
              <a:xfrm>
                <a:off x="2570364" y="653534"/>
                <a:ext cx="1086580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59B2946-DA3F-9348-8CAD-E36322DA0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64" y="653534"/>
                <a:ext cx="1086580" cy="777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/>
              <p:nvPr/>
            </p:nvSpPr>
            <p:spPr>
              <a:xfrm>
                <a:off x="788349" y="1768090"/>
                <a:ext cx="15232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49" y="1768090"/>
                <a:ext cx="1523238" cy="871201"/>
              </a:xfrm>
              <a:prstGeom prst="rect">
                <a:avLst/>
              </a:prstGeom>
              <a:blipFill>
                <a:blip r:embed="rId4"/>
                <a:stretch>
                  <a:fillRect l="-4132" t="-92857" r="-8264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7D6B6D-31A9-7D48-B98A-6498DAA5A3D0}"/>
                  </a:ext>
                </a:extLst>
              </p:cNvPr>
              <p:cNvSpPr txBox="1"/>
              <p:nvPr/>
            </p:nvSpPr>
            <p:spPr>
              <a:xfrm>
                <a:off x="1025236" y="3338945"/>
                <a:ext cx="308379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7D6B6D-31A9-7D48-B98A-6498DAA5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3338945"/>
                <a:ext cx="3083793" cy="871201"/>
              </a:xfrm>
              <a:prstGeom prst="rect">
                <a:avLst/>
              </a:prstGeom>
              <a:blipFill>
                <a:blip r:embed="rId5"/>
                <a:stretch>
                  <a:fillRect l="-1639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71041" cy="2048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71041" cy="20484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15455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/>
              <p:nvPr/>
            </p:nvSpPr>
            <p:spPr>
              <a:xfrm>
                <a:off x="7775686" y="3831091"/>
                <a:ext cx="1760482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3831091"/>
                <a:ext cx="1760482" cy="902555"/>
              </a:xfrm>
              <a:prstGeom prst="rect">
                <a:avLst/>
              </a:prstGeom>
              <a:blipFill>
                <a:blip r:embed="rId8"/>
                <a:stretch>
                  <a:fillRect l="-6475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51147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51147" cy="888513"/>
              </a:xfrm>
              <a:prstGeom prst="rect">
                <a:avLst/>
              </a:prstGeom>
              <a:blipFill>
                <a:blip r:embed="rId9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/>
              <p:nvPr/>
            </p:nvSpPr>
            <p:spPr>
              <a:xfrm>
                <a:off x="1023657" y="4364314"/>
                <a:ext cx="280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57" y="4364314"/>
                <a:ext cx="28085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/>
              <p:nvPr/>
            </p:nvSpPr>
            <p:spPr>
              <a:xfrm>
                <a:off x="911074" y="5063968"/>
                <a:ext cx="19427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74" y="5063968"/>
                <a:ext cx="1942775" cy="871201"/>
              </a:xfrm>
              <a:prstGeom prst="rect">
                <a:avLst/>
              </a:prstGeom>
              <a:blipFill>
                <a:blip r:embed="rId11"/>
                <a:stretch>
                  <a:fillRect l="-26144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84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8F4E9-38F1-084A-BCEB-4D37DAE843F7}"/>
                  </a:ext>
                </a:extLst>
              </p:cNvPr>
              <p:cNvSpPr txBox="1"/>
              <p:nvPr/>
            </p:nvSpPr>
            <p:spPr>
              <a:xfrm>
                <a:off x="1177637" y="1094510"/>
                <a:ext cx="1837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𝑊𝑧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8F4E9-38F1-084A-BCEB-4D37DAE8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37" y="1094510"/>
                <a:ext cx="18374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625FF-7B9A-E84A-96CC-EB7B5754FD54}"/>
                  </a:ext>
                </a:extLst>
              </p:cNvPr>
              <p:cNvSpPr txBox="1"/>
              <p:nvPr/>
            </p:nvSpPr>
            <p:spPr>
              <a:xfrm>
                <a:off x="831273" y="2119745"/>
                <a:ext cx="30249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kumimoji="1" lang="en-US" altLang="ko-KR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𝑊𝑧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625FF-7B9A-E84A-96CC-EB7B5754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2119745"/>
                <a:ext cx="302493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948D68-FE12-F04F-A43F-B01E03AAC189}"/>
                  </a:ext>
                </a:extLst>
              </p:cNvPr>
              <p:cNvSpPr txBox="1"/>
              <p:nvPr/>
            </p:nvSpPr>
            <p:spPr>
              <a:xfrm>
                <a:off x="5306291" y="632845"/>
                <a:ext cx="32536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는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ko-KR" altLang="en-US" dirty="0"/>
                  <a:t>은 줄이고 싶은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은 데이터 수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948D68-FE12-F04F-A43F-B01E03AAC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91" y="632845"/>
                <a:ext cx="3253648" cy="923330"/>
              </a:xfrm>
              <a:prstGeom prst="rect">
                <a:avLst/>
              </a:prstGeom>
              <a:blipFill>
                <a:blip r:embed="rId4"/>
                <a:stretch>
                  <a:fillRect t="-2703" r="-389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6A0797-1F76-B441-93E3-796FD46B8B83}"/>
                  </a:ext>
                </a:extLst>
              </p:cNvPr>
              <p:cNvSpPr txBox="1"/>
              <p:nvPr/>
            </p:nvSpPr>
            <p:spPr>
              <a:xfrm>
                <a:off x="5597236" y="1750413"/>
                <a:ext cx="163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가 목적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6A0797-1F76-B441-93E3-796FD46B8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36" y="1750413"/>
                <a:ext cx="1630126" cy="369332"/>
              </a:xfrm>
              <a:prstGeom prst="rect">
                <a:avLst/>
              </a:prstGeom>
              <a:blipFill>
                <a:blip r:embed="rId5"/>
                <a:stretch>
                  <a:fillRect t="-6667" r="-155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3374B-6083-FE4B-96EF-E3FF9D11AD86}"/>
                  </a:ext>
                </a:extLst>
              </p:cNvPr>
              <p:cNvSpPr txBox="1"/>
              <p:nvPr/>
            </p:nvSpPr>
            <p:spPr>
              <a:xfrm>
                <a:off x="5597236" y="2535243"/>
                <a:ext cx="17895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 차원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 차원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3374B-6083-FE4B-96EF-E3FF9D1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36" y="2535243"/>
                <a:ext cx="1789529" cy="1200329"/>
              </a:xfrm>
              <a:prstGeom prst="rect">
                <a:avLst/>
              </a:prstGeom>
              <a:blipFill>
                <a:blip r:embed="rId6"/>
                <a:stretch>
                  <a:fillRect t="-2105" r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63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/>
              <p:nvPr/>
            </p:nvSpPr>
            <p:spPr>
              <a:xfrm>
                <a:off x="5681424" y="802516"/>
                <a:ext cx="15232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24" y="802516"/>
                <a:ext cx="1523238" cy="871201"/>
              </a:xfrm>
              <a:prstGeom prst="rect">
                <a:avLst/>
              </a:prstGeom>
              <a:blipFill>
                <a:blip r:embed="rId3"/>
                <a:stretch>
                  <a:fillRect l="-4132" t="-91429" r="-9091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/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blipFill>
                <a:blip r:embed="rId6"/>
                <a:stretch>
                  <a:fillRect l="-3390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blipFill>
                <a:blip r:embed="rId7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/>
              <p:nvPr/>
            </p:nvSpPr>
            <p:spPr>
              <a:xfrm>
                <a:off x="7775686" y="4826300"/>
                <a:ext cx="280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4826300"/>
                <a:ext cx="28085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/>
              <p:nvPr/>
            </p:nvSpPr>
            <p:spPr>
              <a:xfrm>
                <a:off x="3259172" y="802517"/>
                <a:ext cx="19427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72" y="802517"/>
                <a:ext cx="1942775" cy="871201"/>
              </a:xfrm>
              <a:prstGeom prst="rect">
                <a:avLst/>
              </a:prstGeom>
              <a:blipFill>
                <a:blip r:embed="rId9"/>
                <a:stretch>
                  <a:fillRect l="-25974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130665-90D0-E548-BCEA-CE556AAB8185}"/>
                  </a:ext>
                </a:extLst>
              </p:cNvPr>
              <p:cNvSpPr txBox="1"/>
              <p:nvPr/>
            </p:nvSpPr>
            <p:spPr>
              <a:xfrm>
                <a:off x="140959" y="1858697"/>
                <a:ext cx="305917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130665-90D0-E548-BCEA-CE556AAB8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9" y="1858697"/>
                <a:ext cx="3059171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566AB4-C54F-1743-BCF8-2002BF8D5D33}"/>
                  </a:ext>
                </a:extLst>
              </p:cNvPr>
              <p:cNvSpPr txBox="1"/>
              <p:nvPr/>
            </p:nvSpPr>
            <p:spPr>
              <a:xfrm>
                <a:off x="356339" y="890450"/>
                <a:ext cx="2423356" cy="865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566AB4-C54F-1743-BCF8-2002BF8D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9" y="890450"/>
                <a:ext cx="2423356" cy="8657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58D55B-5457-E44B-A409-FBC1EC5CE359}"/>
                  </a:ext>
                </a:extLst>
              </p:cNvPr>
              <p:cNvSpPr txBox="1"/>
              <p:nvPr/>
            </p:nvSpPr>
            <p:spPr>
              <a:xfrm>
                <a:off x="3591941" y="1878359"/>
                <a:ext cx="21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서로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독립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58D55B-5457-E44B-A409-FBC1EC5C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41" y="1878359"/>
                <a:ext cx="2126929" cy="646331"/>
              </a:xfrm>
              <a:prstGeom prst="rect">
                <a:avLst/>
              </a:prstGeom>
              <a:blipFill>
                <a:blip r:embed="rId12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455893-8300-5045-B37B-656C358A8D25}"/>
                  </a:ext>
                </a:extLst>
              </p:cNvPr>
              <p:cNvSpPr txBox="1"/>
              <p:nvPr/>
            </p:nvSpPr>
            <p:spPr>
              <a:xfrm>
                <a:off x="155313" y="2976985"/>
                <a:ext cx="953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455893-8300-5045-B37B-656C358A8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3" y="2976985"/>
                <a:ext cx="953402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19C76-5F97-3846-9517-F61F0BB415B4}"/>
                  </a:ext>
                </a:extLst>
              </p:cNvPr>
              <p:cNvSpPr txBox="1"/>
              <p:nvPr/>
            </p:nvSpPr>
            <p:spPr>
              <a:xfrm>
                <a:off x="1623166" y="2976857"/>
                <a:ext cx="2114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모델 매개변수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19C76-5F97-3846-9517-F61F0BB41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166" y="2976857"/>
                <a:ext cx="2114681" cy="369332"/>
              </a:xfrm>
              <a:prstGeom prst="rect">
                <a:avLst/>
              </a:prstGeom>
              <a:blipFill>
                <a:blip r:embed="rId1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16757D-0FE2-F14A-B257-58DE8977BB28}"/>
                  </a:ext>
                </a:extLst>
              </p:cNvPr>
              <p:cNvSpPr txBox="1"/>
              <p:nvPr/>
            </p:nvSpPr>
            <p:spPr>
              <a:xfrm>
                <a:off x="75633" y="3618583"/>
                <a:ext cx="3127523" cy="1841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en-US" altLang="ko-KR" b="0" dirty="0"/>
              </a:p>
              <a:p>
                <a:r>
                  <a:rPr kumimoji="1" lang="en-US" altLang="ko-KR" b="0" dirty="0"/>
                  <a:t> 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16757D-0FE2-F14A-B257-58DE8977B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3" y="3618583"/>
                <a:ext cx="3127523" cy="1841914"/>
              </a:xfrm>
              <a:prstGeom prst="rect">
                <a:avLst/>
              </a:prstGeom>
              <a:blipFill>
                <a:blip r:embed="rId15"/>
                <a:stretch>
                  <a:fillRect t="-22603" b="-404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03F5BE-290A-0141-A09F-BFED5A2CC859}"/>
                  </a:ext>
                </a:extLst>
              </p:cNvPr>
              <p:cNvSpPr txBox="1"/>
              <p:nvPr/>
            </p:nvSpPr>
            <p:spPr>
              <a:xfrm>
                <a:off x="3945252" y="2966821"/>
                <a:ext cx="3401829" cy="212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03F5BE-290A-0141-A09F-BFED5A2C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52" y="2966821"/>
                <a:ext cx="3401829" cy="2121415"/>
              </a:xfrm>
              <a:prstGeom prst="rect">
                <a:avLst/>
              </a:prstGeom>
              <a:blipFill>
                <a:blip r:embed="rId16"/>
                <a:stretch>
                  <a:fillRect t="-10119" b="-31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5A1D00-53C6-0246-82DB-47214E2E987E}"/>
                  </a:ext>
                </a:extLst>
              </p:cNvPr>
              <p:cNvSpPr txBox="1"/>
              <p:nvPr/>
            </p:nvSpPr>
            <p:spPr>
              <a:xfrm>
                <a:off x="356339" y="5713885"/>
                <a:ext cx="2561086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5A1D00-53C6-0246-82DB-47214E2E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9" y="5713885"/>
                <a:ext cx="2561086" cy="676532"/>
              </a:xfrm>
              <a:prstGeom prst="rect">
                <a:avLst/>
              </a:prstGeom>
              <a:blipFill>
                <a:blip r:embed="rId1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091359-3328-504A-9154-4BDCC37CFDA8}"/>
                  </a:ext>
                </a:extLst>
              </p:cNvPr>
              <p:cNvSpPr txBox="1"/>
              <p:nvPr/>
            </p:nvSpPr>
            <p:spPr>
              <a:xfrm>
                <a:off x="2881532" y="5786496"/>
                <a:ext cx="2154757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데이터 집합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모델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매개변수</m:t>
                      </m:r>
                    </m:oMath>
                  </m:oMathPara>
                </a14:m>
                <a:endParaRPr kumimoji="1"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091359-3328-504A-9154-4BDCC37CF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532" y="5786496"/>
                <a:ext cx="2154757" cy="651525"/>
              </a:xfrm>
              <a:prstGeom prst="rect">
                <a:avLst/>
              </a:prstGeom>
              <a:blipFill>
                <a:blip r:embed="rId1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661C9B-C3C9-1148-995B-F9B3B3484170}"/>
                  </a:ext>
                </a:extLst>
              </p:cNvPr>
              <p:cNvSpPr txBox="1"/>
              <p:nvPr/>
            </p:nvSpPr>
            <p:spPr>
              <a:xfrm>
                <a:off x="5346428" y="5941191"/>
                <a:ext cx="2193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likelihood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661C9B-C3C9-1148-995B-F9B3B3484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28" y="5941191"/>
                <a:ext cx="2193229" cy="369332"/>
              </a:xfrm>
              <a:prstGeom prst="rect">
                <a:avLst/>
              </a:prstGeom>
              <a:blipFill>
                <a:blip r:embed="rId1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338F59-AED9-EC42-AC36-88EF8AFD8C4E}"/>
                  </a:ext>
                </a:extLst>
              </p:cNvPr>
              <p:cNvSpPr txBox="1"/>
              <p:nvPr/>
            </p:nvSpPr>
            <p:spPr>
              <a:xfrm>
                <a:off x="5367634" y="5568102"/>
                <a:ext cx="1514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338F59-AED9-EC42-AC36-88EF8AFD8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34" y="5568102"/>
                <a:ext cx="1514582" cy="369332"/>
              </a:xfrm>
              <a:prstGeom prst="rect">
                <a:avLst/>
              </a:prstGeom>
              <a:blipFill>
                <a:blip r:embed="rId2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6E6CC-63F8-C24F-B3E3-ED03FB9052AF}"/>
                  </a:ext>
                </a:extLst>
              </p:cNvPr>
              <p:cNvSpPr txBox="1"/>
              <p:nvPr/>
            </p:nvSpPr>
            <p:spPr>
              <a:xfrm>
                <a:off x="5346428" y="5169729"/>
                <a:ext cx="2049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𝑝𝑜𝑠𝑡𝑒𝑟𝑖𝑜𝑟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6E6CC-63F8-C24F-B3E3-ED03FB90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28" y="5169729"/>
                <a:ext cx="2049215" cy="369332"/>
              </a:xfrm>
              <a:prstGeom prst="rect">
                <a:avLst/>
              </a:prstGeom>
              <a:blipFill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87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8FAC3C-F7A0-284C-9724-CF959C54B25C}"/>
                  </a:ext>
                </a:extLst>
              </p:cNvPr>
              <p:cNvSpPr txBox="1"/>
              <p:nvPr/>
            </p:nvSpPr>
            <p:spPr>
              <a:xfrm>
                <a:off x="248054" y="2185822"/>
                <a:ext cx="953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8FAC3C-F7A0-284C-9724-CF959C54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4" y="2185822"/>
                <a:ext cx="953402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B2B-A3D4-A747-AFD4-12996AB92DA7}"/>
                  </a:ext>
                </a:extLst>
              </p:cNvPr>
              <p:cNvSpPr txBox="1"/>
              <p:nvPr/>
            </p:nvSpPr>
            <p:spPr>
              <a:xfrm>
                <a:off x="1770009" y="2185822"/>
                <a:ext cx="2114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모델 매개변수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B2B-A3D4-A747-AFD4-12996AB92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09" y="2185822"/>
                <a:ext cx="211468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40AB7-FA3F-9C46-858C-0F19FD2DBE49}"/>
                  </a:ext>
                </a:extLst>
              </p:cNvPr>
              <p:cNvSpPr txBox="1"/>
              <p:nvPr/>
            </p:nvSpPr>
            <p:spPr>
              <a:xfrm>
                <a:off x="69094" y="2810030"/>
                <a:ext cx="3401829" cy="212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40AB7-FA3F-9C46-858C-0F19FD2D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4" y="2810030"/>
                <a:ext cx="3401829" cy="2121415"/>
              </a:xfrm>
              <a:prstGeom prst="rect">
                <a:avLst/>
              </a:prstGeom>
              <a:blipFill>
                <a:blip r:embed="rId5"/>
                <a:stretch>
                  <a:fillRect t="-10119" b="-32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9A0C1-3935-0C4D-AD38-4FC6C8D1F647}"/>
                  </a:ext>
                </a:extLst>
              </p:cNvPr>
              <p:cNvSpPr txBox="1"/>
              <p:nvPr/>
            </p:nvSpPr>
            <p:spPr>
              <a:xfrm>
                <a:off x="5002674" y="1168674"/>
                <a:ext cx="2561086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9A0C1-3935-0C4D-AD38-4FC6C8D1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74" y="1168674"/>
                <a:ext cx="2561086" cy="676532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B81E1D-C441-CC4D-AF17-6337F6B9BFB5}"/>
                  </a:ext>
                </a:extLst>
              </p:cNvPr>
              <p:cNvSpPr txBox="1"/>
              <p:nvPr/>
            </p:nvSpPr>
            <p:spPr>
              <a:xfrm>
                <a:off x="7563760" y="1150397"/>
                <a:ext cx="2154757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데이터 집합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모델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매개변수</m:t>
                      </m:r>
                    </m:oMath>
                  </m:oMathPara>
                </a14:m>
                <a:endParaRPr kumimoji="1"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B81E1D-C441-CC4D-AF17-6337F6B9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60" y="1150397"/>
                <a:ext cx="2154757" cy="651525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DEF09-D625-1C4A-9E05-F05B79181C3A}"/>
                  </a:ext>
                </a:extLst>
              </p:cNvPr>
              <p:cNvSpPr txBox="1"/>
              <p:nvPr/>
            </p:nvSpPr>
            <p:spPr>
              <a:xfrm>
                <a:off x="9778795" y="1816490"/>
                <a:ext cx="2193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likelihood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DEF09-D625-1C4A-9E05-F05B79181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795" y="1816490"/>
                <a:ext cx="2193229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13379-9919-E046-8DC6-2DF212813BCA}"/>
                  </a:ext>
                </a:extLst>
              </p:cNvPr>
              <p:cNvSpPr txBox="1"/>
              <p:nvPr/>
            </p:nvSpPr>
            <p:spPr>
              <a:xfrm>
                <a:off x="9800001" y="1443401"/>
                <a:ext cx="1514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13379-9919-E046-8DC6-2DF212813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001" y="1443401"/>
                <a:ext cx="151458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AD04E0-FF53-1E43-974C-A584895488CC}"/>
                  </a:ext>
                </a:extLst>
              </p:cNvPr>
              <p:cNvSpPr txBox="1"/>
              <p:nvPr/>
            </p:nvSpPr>
            <p:spPr>
              <a:xfrm>
                <a:off x="9778795" y="1045028"/>
                <a:ext cx="2247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𝑝𝑜𝑠𝑡𝑒𝑟𝑖𝑜𝑟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AD04E0-FF53-1E43-974C-A5848954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795" y="1045028"/>
                <a:ext cx="2247988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48743C-69EB-674B-9BF3-37B26B518420}"/>
                  </a:ext>
                </a:extLst>
              </p:cNvPr>
              <p:cNvSpPr txBox="1"/>
              <p:nvPr/>
            </p:nvSpPr>
            <p:spPr>
              <a:xfrm>
                <a:off x="4068829" y="4092354"/>
                <a:ext cx="3282437" cy="835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48743C-69EB-674B-9BF3-37B26B51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29" y="4092354"/>
                <a:ext cx="3282437" cy="835357"/>
              </a:xfrm>
              <a:prstGeom prst="rect">
                <a:avLst/>
              </a:prstGeom>
              <a:blipFill>
                <a:blip r:embed="rId11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0B2DABE-A6D9-B34C-A459-514E782EB747}"/>
              </a:ext>
            </a:extLst>
          </p:cNvPr>
          <p:cNvSpPr txBox="1"/>
          <p:nvPr/>
        </p:nvSpPr>
        <p:spPr>
          <a:xfrm>
            <a:off x="4330346" y="376630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9E35B1-982E-2B42-8FA4-FA533DE18060}"/>
                  </a:ext>
                </a:extLst>
              </p:cNvPr>
              <p:cNvSpPr txBox="1"/>
              <p:nvPr/>
            </p:nvSpPr>
            <p:spPr>
              <a:xfrm>
                <a:off x="4836603" y="2810030"/>
                <a:ext cx="2514663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9E35B1-982E-2B42-8FA4-FA533DE18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03" y="2810030"/>
                <a:ext cx="2514663" cy="763029"/>
              </a:xfrm>
              <a:prstGeom prst="rect">
                <a:avLst/>
              </a:prstGeom>
              <a:blipFill>
                <a:blip r:embed="rId12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A6CEF9-369E-1941-8BCD-31407D265D86}"/>
                  </a:ext>
                </a:extLst>
              </p:cNvPr>
              <p:cNvSpPr txBox="1"/>
              <p:nvPr/>
            </p:nvSpPr>
            <p:spPr>
              <a:xfrm>
                <a:off x="0" y="1025339"/>
                <a:ext cx="305917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A6CEF9-369E-1941-8BCD-31407D265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5339"/>
                <a:ext cx="3059171" cy="12003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7703CF-1B02-D949-9FF4-6CF8E7448D3C}"/>
                  </a:ext>
                </a:extLst>
              </p:cNvPr>
              <p:cNvSpPr txBox="1"/>
              <p:nvPr/>
            </p:nvSpPr>
            <p:spPr>
              <a:xfrm>
                <a:off x="2794261" y="1091194"/>
                <a:ext cx="21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서로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독립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7703CF-1B02-D949-9FF4-6CF8E7448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61" y="1091194"/>
                <a:ext cx="2126929" cy="646331"/>
              </a:xfrm>
              <a:prstGeom prst="rect">
                <a:avLst/>
              </a:prstGeom>
              <a:blipFill>
                <a:blip r:embed="rId14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C95E78-B817-F949-86E0-709F551667F9}"/>
                  </a:ext>
                </a:extLst>
              </p:cNvPr>
              <p:cNvSpPr txBox="1"/>
              <p:nvPr/>
            </p:nvSpPr>
            <p:spPr>
              <a:xfrm>
                <a:off x="8384182" y="2736252"/>
                <a:ext cx="3587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dirty="0"/>
                  <a:t>확률의 법칙</a:t>
                </a:r>
                <a:endParaRPr kumimoji="1" lang="en-US" altLang="ko-KR" dirty="0"/>
              </a:p>
              <a:p>
                <a:r>
                  <a:rPr kumimoji="1" lang="ko-KR" altLang="en-US" dirty="0"/>
                  <a:t>합의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ko-KR" dirty="0"/>
              </a:p>
              <a:p>
                <a:r>
                  <a:rPr kumimoji="1" lang="ko-KR" altLang="en-US" dirty="0"/>
                  <a:t>곱의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C95E78-B817-F949-86E0-709F55166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82" y="2736252"/>
                <a:ext cx="3587842" cy="923330"/>
              </a:xfrm>
              <a:prstGeom prst="rect">
                <a:avLst/>
              </a:prstGeom>
              <a:blipFill>
                <a:blip r:embed="rId15"/>
                <a:stretch>
                  <a:fillRect l="-1413" t="-13514" b="-37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04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/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blipFill>
                <a:blip r:embed="rId2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1F83346-F0E2-4743-893A-C8FF5BF2AE2B}"/>
              </a:ext>
            </a:extLst>
          </p:cNvPr>
          <p:cNvSpPr txBox="1"/>
          <p:nvPr/>
        </p:nvSpPr>
        <p:spPr>
          <a:xfrm>
            <a:off x="684777" y="123967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/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/>
              <p:nvPr/>
            </p:nvSpPr>
            <p:spPr>
              <a:xfrm>
                <a:off x="6703744" y="2522411"/>
                <a:ext cx="3326232" cy="77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744" y="2522411"/>
                <a:ext cx="3326232" cy="774636"/>
              </a:xfrm>
              <a:prstGeom prst="rect">
                <a:avLst/>
              </a:prstGeom>
              <a:blipFill>
                <a:blip r:embed="rId4"/>
                <a:stretch>
                  <a:fillRect t="-119355" b="-16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/>
              <p:nvPr/>
            </p:nvSpPr>
            <p:spPr>
              <a:xfrm>
                <a:off x="6848123" y="3898599"/>
                <a:ext cx="3664721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23" y="3898599"/>
                <a:ext cx="3664721" cy="767903"/>
              </a:xfrm>
              <a:prstGeom prst="rect">
                <a:avLst/>
              </a:prstGeom>
              <a:blipFill>
                <a:blip r:embed="rId5"/>
                <a:stretch>
                  <a:fillRect t="-119672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BA19B7-0A85-694F-BF1A-C454418EF7DC}"/>
                  </a:ext>
                </a:extLst>
              </p:cNvPr>
              <p:cNvSpPr txBox="1"/>
              <p:nvPr/>
            </p:nvSpPr>
            <p:spPr>
              <a:xfrm>
                <a:off x="1167063" y="2882140"/>
                <a:ext cx="14830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BA19B7-0A85-694F-BF1A-C454418EF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3" y="2882140"/>
                <a:ext cx="1483098" cy="404983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/>
              <p:nvPr/>
            </p:nvSpPr>
            <p:spPr>
              <a:xfrm>
                <a:off x="986590" y="3821687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3821687"/>
                <a:ext cx="3023072" cy="523157"/>
              </a:xfrm>
              <a:prstGeom prst="rect">
                <a:avLst/>
              </a:prstGeom>
              <a:blipFill>
                <a:blip r:embed="rId7"/>
                <a:stretch>
                  <a:fillRect t="-238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CA14F1-B7F0-F543-8F9E-8D59896CB383}"/>
              </a:ext>
            </a:extLst>
          </p:cNvPr>
          <p:cNvSpPr txBox="1"/>
          <p:nvPr/>
        </p:nvSpPr>
        <p:spPr>
          <a:xfrm>
            <a:off x="4876" y="2857016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E-step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E9AD06-B2B9-5B40-9CE2-CF1E08A29A4C}"/>
              </a:ext>
            </a:extLst>
          </p:cNvPr>
          <p:cNvSpPr/>
          <p:nvPr/>
        </p:nvSpPr>
        <p:spPr>
          <a:xfrm>
            <a:off x="0" y="3898599"/>
            <a:ext cx="92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/>
              <p:nvPr/>
            </p:nvSpPr>
            <p:spPr>
              <a:xfrm>
                <a:off x="181815" y="4584434"/>
                <a:ext cx="4365298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" y="4584434"/>
                <a:ext cx="4365298" cy="763029"/>
              </a:xfrm>
              <a:prstGeom prst="rect">
                <a:avLst/>
              </a:prstGeom>
              <a:blipFill>
                <a:blip r:embed="rId8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/>
              <p:nvPr/>
            </p:nvSpPr>
            <p:spPr>
              <a:xfrm>
                <a:off x="4009662" y="2548976"/>
                <a:ext cx="224997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62" y="2548976"/>
                <a:ext cx="2249975" cy="404983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F25905-7AD3-3244-BB08-4569F116F7D9}"/>
                  </a:ext>
                </a:extLst>
              </p:cNvPr>
              <p:cNvSpPr txBox="1"/>
              <p:nvPr/>
            </p:nvSpPr>
            <p:spPr>
              <a:xfrm>
                <a:off x="7032307" y="5615105"/>
                <a:ext cx="3296352" cy="77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F25905-7AD3-3244-BB08-4569F116F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307" y="5615105"/>
                <a:ext cx="3296352" cy="774636"/>
              </a:xfrm>
              <a:prstGeom prst="rect">
                <a:avLst/>
              </a:prstGeom>
              <a:blipFill>
                <a:blip r:embed="rId10"/>
                <a:stretch>
                  <a:fillRect t="-117742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54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/>
              <p:nvPr/>
            </p:nvSpPr>
            <p:spPr>
              <a:xfrm>
                <a:off x="144380" y="771638"/>
                <a:ext cx="3207417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0" y="771638"/>
                <a:ext cx="3207417" cy="829073"/>
              </a:xfrm>
              <a:prstGeom prst="rect">
                <a:avLst/>
              </a:prstGeom>
              <a:blipFill>
                <a:blip r:embed="rId2"/>
                <a:stretch>
                  <a:fillRect t="-101515" b="-15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9073B9A-3B85-E24E-941C-318AB6D11BE2}"/>
              </a:ext>
            </a:extLst>
          </p:cNvPr>
          <p:cNvSpPr txBox="1"/>
          <p:nvPr/>
        </p:nvSpPr>
        <p:spPr>
          <a:xfrm>
            <a:off x="405897" y="4455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 수식 유도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/>
              <p:nvPr/>
            </p:nvSpPr>
            <p:spPr>
              <a:xfrm>
                <a:off x="3613314" y="804659"/>
                <a:ext cx="1505990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14" y="804659"/>
                <a:ext cx="1505990" cy="763029"/>
              </a:xfrm>
              <a:prstGeom prst="rect">
                <a:avLst/>
              </a:prstGeom>
              <a:blipFill>
                <a:blip r:embed="rId3"/>
                <a:stretch>
                  <a:fillRect l="-47899" t="-119672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/>
              <p:nvPr/>
            </p:nvSpPr>
            <p:spPr>
              <a:xfrm>
                <a:off x="68180" y="1775211"/>
                <a:ext cx="7702173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1775211"/>
                <a:ext cx="7702173" cy="829073"/>
              </a:xfrm>
              <a:prstGeom prst="rect">
                <a:avLst/>
              </a:prstGeom>
              <a:blipFill>
                <a:blip r:embed="rId4"/>
                <a:stretch>
                  <a:fillRect l="-4605" t="-103030" b="-15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/>
              <p:nvPr/>
            </p:nvSpPr>
            <p:spPr>
              <a:xfrm>
                <a:off x="68180" y="3098980"/>
                <a:ext cx="5635069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3098980"/>
                <a:ext cx="5635069" cy="767903"/>
              </a:xfrm>
              <a:prstGeom prst="rect">
                <a:avLst/>
              </a:prstGeom>
              <a:blipFill>
                <a:blip r:embed="rId5"/>
                <a:stretch>
                  <a:fillRect t="-119672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/>
              <p:nvPr/>
            </p:nvSpPr>
            <p:spPr>
              <a:xfrm>
                <a:off x="6096000" y="3153329"/>
                <a:ext cx="3155351" cy="683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3329"/>
                <a:ext cx="3155351" cy="68326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D1482D-A3A9-6B46-A17B-6390E9707F3A}"/>
                  </a:ext>
                </a:extLst>
              </p:cNvPr>
              <p:cNvSpPr txBox="1"/>
              <p:nvPr/>
            </p:nvSpPr>
            <p:spPr>
              <a:xfrm>
                <a:off x="8355504" y="1679773"/>
                <a:ext cx="3587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dirty="0"/>
                  <a:t>확률의 법칙</a:t>
                </a:r>
                <a:endParaRPr kumimoji="1" lang="en-US" altLang="ko-KR" dirty="0"/>
              </a:p>
              <a:p>
                <a:r>
                  <a:rPr kumimoji="1" lang="ko-KR" altLang="en-US" dirty="0"/>
                  <a:t>합의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ko-KR" dirty="0"/>
              </a:p>
              <a:p>
                <a:r>
                  <a:rPr kumimoji="1" lang="ko-KR" altLang="en-US" dirty="0"/>
                  <a:t>곱의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D1482D-A3A9-6B46-A17B-6390E9707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4" y="1679773"/>
                <a:ext cx="3587842" cy="923330"/>
              </a:xfrm>
              <a:prstGeom prst="rect">
                <a:avLst/>
              </a:prstGeom>
              <a:blipFill>
                <a:blip r:embed="rId7"/>
                <a:stretch>
                  <a:fillRect l="-1413" t="-16438" b="-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/>
              <p:nvPr/>
            </p:nvSpPr>
            <p:spPr>
              <a:xfrm>
                <a:off x="405897" y="4026783"/>
                <a:ext cx="10867270" cy="778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97" y="4026783"/>
                <a:ext cx="10867270" cy="778290"/>
              </a:xfrm>
              <a:prstGeom prst="rect">
                <a:avLst/>
              </a:prstGeom>
              <a:blipFill>
                <a:blip r:embed="rId8"/>
                <a:stretch>
                  <a:fillRect t="-116129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105CF-578B-CB46-8FB8-2A9CA3E1C580}"/>
                  </a:ext>
                </a:extLst>
              </p:cNvPr>
              <p:cNvSpPr txBox="1"/>
              <p:nvPr/>
            </p:nvSpPr>
            <p:spPr>
              <a:xfrm>
                <a:off x="405897" y="4995263"/>
                <a:ext cx="2708370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105CF-578B-CB46-8FB8-2A9CA3E1C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97" y="4995263"/>
                <a:ext cx="2708370" cy="767903"/>
              </a:xfrm>
              <a:prstGeom prst="rect">
                <a:avLst/>
              </a:prstGeom>
              <a:blipFill>
                <a:blip r:embed="rId9"/>
                <a:stretch>
                  <a:fillRect l="-9813" t="-117742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95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/>
              <p:nvPr/>
            </p:nvSpPr>
            <p:spPr>
              <a:xfrm>
                <a:off x="144380" y="771638"/>
                <a:ext cx="4162486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0" y="771638"/>
                <a:ext cx="4162486" cy="871264"/>
              </a:xfrm>
              <a:prstGeom prst="rect">
                <a:avLst/>
              </a:prstGeom>
              <a:blipFill>
                <a:blip r:embed="rId2"/>
                <a:stretch>
                  <a:fillRect l="-16413" t="-92754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9073B9A-3B85-E24E-941C-318AB6D11BE2}"/>
              </a:ext>
            </a:extLst>
          </p:cNvPr>
          <p:cNvSpPr txBox="1"/>
          <p:nvPr/>
        </p:nvSpPr>
        <p:spPr>
          <a:xfrm>
            <a:off x="405897" y="4455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 수식 유도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/>
              <p:nvPr/>
            </p:nvSpPr>
            <p:spPr>
              <a:xfrm>
                <a:off x="4590010" y="852282"/>
                <a:ext cx="1575688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10" y="852282"/>
                <a:ext cx="1575688" cy="764568"/>
              </a:xfrm>
              <a:prstGeom prst="rect">
                <a:avLst/>
              </a:prstGeom>
              <a:blipFill>
                <a:blip r:embed="rId3"/>
                <a:stretch>
                  <a:fillRect l="-44000" t="-119672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/>
              <p:nvPr/>
            </p:nvSpPr>
            <p:spPr>
              <a:xfrm>
                <a:off x="68180" y="1775211"/>
                <a:ext cx="9642320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1775211"/>
                <a:ext cx="9642320" cy="871264"/>
              </a:xfrm>
              <a:prstGeom prst="rect">
                <a:avLst/>
              </a:prstGeom>
              <a:blipFill>
                <a:blip r:embed="rId4"/>
                <a:stretch>
                  <a:fillRect l="-6833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/>
              <p:nvPr/>
            </p:nvSpPr>
            <p:spPr>
              <a:xfrm>
                <a:off x="68180" y="3098980"/>
                <a:ext cx="7457298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3098980"/>
                <a:ext cx="7457298" cy="871264"/>
              </a:xfrm>
              <a:prstGeom prst="rect">
                <a:avLst/>
              </a:prstGeom>
              <a:blipFill>
                <a:blip r:embed="rId5"/>
                <a:stretch>
                  <a:fillRect l="-8829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/>
              <p:nvPr/>
            </p:nvSpPr>
            <p:spPr>
              <a:xfrm>
                <a:off x="7391499" y="768413"/>
                <a:ext cx="3458383" cy="683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99" y="768413"/>
                <a:ext cx="3458383" cy="683457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/>
              <p:nvPr/>
            </p:nvSpPr>
            <p:spPr>
              <a:xfrm>
                <a:off x="281753" y="3987117"/>
                <a:ext cx="11910247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3" y="3987117"/>
                <a:ext cx="11910247" cy="871264"/>
              </a:xfrm>
              <a:prstGeom prst="rect">
                <a:avLst/>
              </a:prstGeom>
              <a:blipFill>
                <a:blip r:embed="rId7"/>
                <a:stretch>
                  <a:fillRect l="-3514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A5B9BF-009F-0242-9692-8CC48FFA71A0}"/>
                  </a:ext>
                </a:extLst>
              </p:cNvPr>
              <p:cNvSpPr txBox="1"/>
              <p:nvPr/>
            </p:nvSpPr>
            <p:spPr>
              <a:xfrm>
                <a:off x="281753" y="4875254"/>
                <a:ext cx="656282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A5B9BF-009F-0242-9692-8CC48FFA7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3" y="4875254"/>
                <a:ext cx="6562822" cy="871264"/>
              </a:xfrm>
              <a:prstGeom prst="rect">
                <a:avLst/>
              </a:prstGeom>
              <a:blipFill>
                <a:blip r:embed="rId8"/>
                <a:stretch>
                  <a:fillRect l="-6564" t="-97059" b="-15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74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709</Words>
  <Application>Microsoft Macintosh PowerPoint</Application>
  <PresentationFormat>와이드스크린</PresentationFormat>
  <Paragraphs>165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1</cp:revision>
  <dcterms:created xsi:type="dcterms:W3CDTF">2019-09-27T01:46:13Z</dcterms:created>
  <dcterms:modified xsi:type="dcterms:W3CDTF">2019-09-27T01:47:48Z</dcterms:modified>
</cp:coreProperties>
</file>