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63" r:id="rId6"/>
    <p:sldId id="264" r:id="rId7"/>
    <p:sldId id="266" r:id="rId8"/>
    <p:sldId id="289" r:id="rId9"/>
    <p:sldId id="288" r:id="rId10"/>
    <p:sldId id="268" r:id="rId11"/>
    <p:sldId id="270" r:id="rId12"/>
    <p:sldId id="269" r:id="rId13"/>
    <p:sldId id="271" r:id="rId14"/>
    <p:sldId id="260" r:id="rId15"/>
    <p:sldId id="261" r:id="rId16"/>
    <p:sldId id="272" r:id="rId17"/>
    <p:sldId id="277" r:id="rId18"/>
    <p:sldId id="278" r:id="rId19"/>
    <p:sldId id="279" r:id="rId20"/>
    <p:sldId id="275" r:id="rId21"/>
    <p:sldId id="258" r:id="rId22"/>
    <p:sldId id="259" r:id="rId23"/>
    <p:sldId id="280" r:id="rId24"/>
    <p:sldId id="281" r:id="rId25"/>
    <p:sldId id="282" r:id="rId26"/>
    <p:sldId id="285" r:id="rId27"/>
    <p:sldId id="28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8"/>
  </p:normalViewPr>
  <p:slideViewPr>
    <p:cSldViewPr snapToGrid="0" snapToObjects="1">
      <p:cViewPr>
        <p:scale>
          <a:sx n="94" d="100"/>
          <a:sy n="94" d="100"/>
        </p:scale>
        <p:origin x="73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2FB1E-AE0D-D148-BB6F-18F03A547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23D98F-3397-734A-BC62-8C5EB7D4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65CBE-E5CC-AA40-AFB2-3F9FDF3D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4C9D4-25F7-6A40-B028-35D0816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5D8CA-5914-C446-B5C0-086E4DB3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41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DF893-B7A1-BC47-AEBD-5792F003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DEF44D-25F3-FC4C-890B-9E55E175B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CACD0-471B-7842-95D0-DABC8FA1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495B2-983D-C349-80F1-484125F0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E4AE-6BB5-7648-9B33-AF99EFBA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136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7B1BF4-8701-E347-AC58-1C46F0FD3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CA33F-DB9A-594F-9B71-B6BA1206A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44C0A-876E-9340-8734-A0EA48CF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A5AE4-B7F5-AF45-A684-22D2247C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0F135-42C8-5C45-96D0-6F7B2065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669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20A60-64BA-F24D-A219-D1AAA52F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96430-7F7E-2A4E-860A-F0A804ED6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A5DA4-2BC4-5D49-8ABB-80758B75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A00CB-93F1-244D-A8E0-C1991990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2DEA4-CE93-4C4E-B091-B9DB6B2D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374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F22EC-D399-DA40-8F44-F2B36C94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4653B-0D0F-944A-9F0C-98C471B2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356AE-8EB2-F444-AB91-4B63BA4A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05B2B-B3D4-3C46-B75E-CCF8478E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45FE6-BE53-F746-B13C-04058C58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962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9352B-BB1F-DD4F-8BAA-82106C51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0A97D-7B76-6D41-A9E3-AF840FF69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03189-12C5-594C-AA8E-20359E772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5F7D9-6383-E94D-9A34-EAF0B5AD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6E6BC-5013-CD42-9F6B-08859BDB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6B1EC-ECDC-C94B-9B06-11CB72D3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41AF2-8802-D248-A2CC-5D47D8BE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1CD5E-B4B1-884B-90EA-A9492045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A5263-F9CA-1346-A8F6-A3B7FA4B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7CB22F-72EC-D94D-AF3E-13FCE437C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E1CF89-E8A3-C740-8216-A7DF42E40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BA9FB-E0CC-1647-84DA-9F789960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00FE8D-15B3-6A4E-9018-7D7764EC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40A33C-F32E-6049-9142-97A286D1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090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E5615-C8D6-884F-ABA8-3C174779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A5D2E6-C84C-F247-AB20-DB19C108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458AE4-3971-3647-8064-013AA59E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6FF7C3-3EAF-F24B-A650-E5287633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853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EC7D87-2BAF-1E44-945E-117567AC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7CE65B-B73F-EA48-B51C-463B5AEA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90DAC8-A284-484E-9654-DCFC95B3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478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5BCA3-1EF0-DD41-BE0C-42F1610C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F976B-A670-1841-817B-1804F876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28FAB8-1E1B-F041-88A6-0EE634D0F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5CE98-1266-8D4A-8F99-006DBF4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45061-2CAB-734E-B029-5F7CFA51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4452B-07CB-604A-9205-98832460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50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2BF00-31DD-E142-B262-09D0C3BF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F8FDC8-ADB2-0847-A09B-903345159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82BD58-C3F5-6642-9F93-FD502EFDD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06E44-0A26-FB47-A9D8-EEDF55A2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2E7A-9F94-3A49-9463-23659A6270B2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C9379-C1C5-8A43-B3D9-4D17D586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45B5B-EEF3-D548-8945-C420D094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621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93324B-63A4-9943-9AA5-C350751C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AA913-7BF4-BB4D-A32A-E19977EFD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A9B55-C752-BC45-BE94-A58C93E40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2E7A-9F94-3A49-9463-23659A6270B2}" type="datetimeFigureOut">
              <a:rPr kumimoji="1" lang="ko-KR" altLang="en-US" smtClean="0"/>
              <a:t>2019. 10. 29.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BA8AF-D31C-A046-B50E-A0FE89C62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DE4AA-9575-5245-B899-EDF31FA17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0902-AC12-DC49-A38C-83E21457C3E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436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9.png"/><Relationship Id="rId7" Type="http://schemas.openxmlformats.org/officeDocument/2006/relationships/image" Target="../media/image6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4.png"/><Relationship Id="rId7" Type="http://schemas.openxmlformats.org/officeDocument/2006/relationships/image" Target="../media/image9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10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97.png"/><Relationship Id="rId7" Type="http://schemas.openxmlformats.org/officeDocument/2006/relationships/image" Target="../media/image11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97.png"/><Relationship Id="rId7" Type="http://schemas.openxmlformats.org/officeDocument/2006/relationships/image" Target="../media/image119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97.png"/><Relationship Id="rId7" Type="http://schemas.openxmlformats.org/officeDocument/2006/relationships/image" Target="../media/image12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" Type="http://schemas.openxmlformats.org/officeDocument/2006/relationships/image" Target="../media/image129.png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4.png"/><Relationship Id="rId3" Type="http://schemas.openxmlformats.org/officeDocument/2006/relationships/image" Target="../media/image130.png"/><Relationship Id="rId7" Type="http://schemas.openxmlformats.org/officeDocument/2006/relationships/image" Target="../media/image138.png"/><Relationship Id="rId12" Type="http://schemas.openxmlformats.org/officeDocument/2006/relationships/image" Target="../media/image163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62.png"/><Relationship Id="rId5" Type="http://schemas.openxmlformats.org/officeDocument/2006/relationships/image" Target="../media/image132.png"/><Relationship Id="rId10" Type="http://schemas.openxmlformats.org/officeDocument/2006/relationships/image" Target="../media/image142.png"/><Relationship Id="rId4" Type="http://schemas.openxmlformats.org/officeDocument/2006/relationships/image" Target="../media/image131.png"/><Relationship Id="rId9" Type="http://schemas.openxmlformats.org/officeDocument/2006/relationships/image" Target="../media/image1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4E54-8E49-2840-A329-CDE82AB7F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F02A0F-4BD9-EA40-B07A-ABD6F77A5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24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F0EAF-B6B4-4E43-B2F4-B154C9934CB2}"/>
                  </a:ext>
                </a:extLst>
              </p:cNvPr>
              <p:cNvSpPr txBox="1"/>
              <p:nvPr/>
            </p:nvSpPr>
            <p:spPr>
              <a:xfrm>
                <a:off x="347395" y="392996"/>
                <a:ext cx="2536335" cy="121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𝑢𝑠𝑒𝑟𝑠</m:t>
                      </m:r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𝑖𝑡𝑒𝑚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F0EAF-B6B4-4E43-B2F4-B154C9934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5" y="392996"/>
                <a:ext cx="2536335" cy="1215589"/>
              </a:xfrm>
              <a:prstGeom prst="rect">
                <a:avLst/>
              </a:prstGeom>
              <a:blipFill>
                <a:blip r:embed="rId2"/>
                <a:stretch>
                  <a:fillRect b="-5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4EB8-EA83-5543-9D87-3D097CD3180C}"/>
                  </a:ext>
                </a:extLst>
              </p:cNvPr>
              <p:cNvSpPr txBox="1"/>
              <p:nvPr/>
            </p:nvSpPr>
            <p:spPr>
              <a:xfrm>
                <a:off x="3136861" y="434751"/>
                <a:ext cx="233384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𝑑𝑖𝑚𝑒𝑛𝑡𝑖𝑜𝑛𝑎𝑙𝑖𝑡𝑦</m:t>
                      </m:r>
                    </m:oMath>
                  </m:oMathPara>
                </a14:m>
                <a:endParaRPr kumimoji="1"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𝑢𝑠𝑒𝑟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약자</m:t>
                      </m:r>
                    </m:oMath>
                  </m:oMathPara>
                </a14:m>
                <a:endParaRPr kumimoji="1" lang="ko-KR" alt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약자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4EB8-EA83-5543-9D87-3D097CD3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61" y="434751"/>
                <a:ext cx="2333844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164EF95-46EC-9541-8ABA-77C2EB81A16F}"/>
              </a:ext>
            </a:extLst>
          </p:cNvPr>
          <p:cNvSpPr txBox="1"/>
          <p:nvPr/>
        </p:nvSpPr>
        <p:spPr>
          <a:xfrm>
            <a:off x="7146020" y="303892"/>
            <a:ext cx="24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Explicit feedback case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B5AE9E-A1C5-6344-A179-EDEB32248B69}"/>
                  </a:ext>
                </a:extLst>
              </p:cNvPr>
              <p:cNvSpPr txBox="1"/>
              <p:nvPr/>
            </p:nvSpPr>
            <p:spPr>
              <a:xfrm>
                <a:off x="514703" y="1701358"/>
                <a:ext cx="6925614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B5AE9E-A1C5-6344-A179-EDEB32248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" y="1701358"/>
                <a:ext cx="6925614" cy="1270797"/>
              </a:xfrm>
              <a:prstGeom prst="rect">
                <a:avLst/>
              </a:prstGeom>
              <a:blipFill>
                <a:blip r:embed="rId4"/>
                <a:stretch>
                  <a:fillRect t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C417AEF-AF48-5E48-939A-61EB62DB3A5F}"/>
                  </a:ext>
                </a:extLst>
              </p:cNvPr>
              <p:cNvSpPr/>
              <p:nvPr/>
            </p:nvSpPr>
            <p:spPr>
              <a:xfrm>
                <a:off x="3100657" y="2972155"/>
                <a:ext cx="3376309" cy="1302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  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  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  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C417AEF-AF48-5E48-939A-61EB62DB3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57" y="2972155"/>
                <a:ext cx="3376309" cy="1302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1C800-394A-A340-9FA8-54E41B41DB79}"/>
                  </a:ext>
                </a:extLst>
              </p:cNvPr>
              <p:cNvSpPr txBox="1"/>
              <p:nvPr/>
            </p:nvSpPr>
            <p:spPr>
              <a:xfrm>
                <a:off x="1181209" y="5207731"/>
                <a:ext cx="4546693" cy="794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1C800-394A-A340-9FA8-54E41B41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09" y="5207731"/>
                <a:ext cx="4546693" cy="794320"/>
              </a:xfrm>
              <a:prstGeom prst="rect">
                <a:avLst/>
              </a:prstGeom>
              <a:blipFill>
                <a:blip r:embed="rId6"/>
                <a:stretch>
                  <a:fillRect l="-3621"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08F95-5EBC-1A40-9E0B-B2B2DFBFF95A}"/>
                  </a:ext>
                </a:extLst>
              </p:cNvPr>
              <p:cNvSpPr txBox="1"/>
              <p:nvPr/>
            </p:nvSpPr>
            <p:spPr>
              <a:xfrm>
                <a:off x="274461" y="6031763"/>
                <a:ext cx="7123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𝑝𝑎𝑖𝑟𝑠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𝑘𝑛𝑜𝑤𝑛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08F95-5EBC-1A40-9E0B-B2B2DFBFF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61" y="6031763"/>
                <a:ext cx="712336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B2E2A3-24BB-7344-9FA2-AA24A4EA3593}"/>
                  </a:ext>
                </a:extLst>
              </p:cNvPr>
              <p:cNvSpPr txBox="1"/>
              <p:nvPr/>
            </p:nvSpPr>
            <p:spPr>
              <a:xfrm>
                <a:off x="8011236" y="2825086"/>
                <a:ext cx="2574294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B2E2A3-24BB-7344-9FA2-AA24A4EA3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236" y="2825086"/>
                <a:ext cx="2574294" cy="972702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0093C1-AC7A-1D4F-9F30-E63B43A286A3}"/>
                  </a:ext>
                </a:extLst>
              </p:cNvPr>
              <p:cNvSpPr txBox="1"/>
              <p:nvPr/>
            </p:nvSpPr>
            <p:spPr>
              <a:xfrm>
                <a:off x="8035921" y="4000225"/>
                <a:ext cx="2549609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0093C1-AC7A-1D4F-9F30-E63B43A28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921" y="4000225"/>
                <a:ext cx="2549609" cy="972702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07AF0D-3AB8-0549-9DE2-258F4F6B1099}"/>
                  </a:ext>
                </a:extLst>
              </p:cNvPr>
              <p:cNvSpPr txBox="1"/>
              <p:nvPr/>
            </p:nvSpPr>
            <p:spPr>
              <a:xfrm>
                <a:off x="9397320" y="1190098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07AF0D-3AB8-0549-9DE2-258F4F6B1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20" y="1190098"/>
                <a:ext cx="1285737" cy="1147622"/>
              </a:xfrm>
              <a:prstGeom prst="rect">
                <a:avLst/>
              </a:prstGeom>
              <a:blipFill>
                <a:blip r:embed="rId10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345F5F-9F59-234A-BE9A-556ED3FDFF77}"/>
                  </a:ext>
                </a:extLst>
              </p:cNvPr>
              <p:cNvSpPr txBox="1"/>
              <p:nvPr/>
            </p:nvSpPr>
            <p:spPr>
              <a:xfrm>
                <a:off x="8011236" y="1160590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345F5F-9F59-234A-BE9A-556ED3FDF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236" y="1160590"/>
                <a:ext cx="1386084" cy="11476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73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1E800A-CE39-D04B-AC33-24EB9463749B}"/>
                  </a:ext>
                </a:extLst>
              </p:cNvPr>
              <p:cNvSpPr/>
              <p:nvPr/>
            </p:nvSpPr>
            <p:spPr>
              <a:xfrm>
                <a:off x="593590" y="1058680"/>
                <a:ext cx="1793889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1E800A-CE39-D04B-AC33-24EB94637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90" y="1058680"/>
                <a:ext cx="1793889" cy="619016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5E90C-B329-2C41-8C93-C5F06131CE1F}"/>
                  </a:ext>
                </a:extLst>
              </p:cNvPr>
              <p:cNvSpPr txBox="1"/>
              <p:nvPr/>
            </p:nvSpPr>
            <p:spPr>
              <a:xfrm>
                <a:off x="6373505" y="849521"/>
                <a:ext cx="1102289" cy="825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5E90C-B329-2C41-8C93-C5F06131C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505" y="849521"/>
                <a:ext cx="1102289" cy="825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91684E-C132-3E4F-A3C0-D297652DFF1E}"/>
                  </a:ext>
                </a:extLst>
              </p:cNvPr>
              <p:cNvSpPr txBox="1"/>
              <p:nvPr/>
            </p:nvSpPr>
            <p:spPr>
              <a:xfrm>
                <a:off x="3928368" y="848174"/>
                <a:ext cx="217213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91684E-C132-3E4F-A3C0-D297652DF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368" y="848174"/>
                <a:ext cx="2172133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111C11-499F-914C-9365-F4C0F77B2F18}"/>
                  </a:ext>
                </a:extLst>
              </p:cNvPr>
              <p:cNvSpPr txBox="1"/>
              <p:nvPr/>
            </p:nvSpPr>
            <p:spPr>
              <a:xfrm>
                <a:off x="1427060" y="2338616"/>
                <a:ext cx="3132011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111C11-499F-914C-9365-F4C0F77B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060" y="2338616"/>
                <a:ext cx="3132011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F129B-C415-3C43-B156-D6016F88DDB0}"/>
                  </a:ext>
                </a:extLst>
              </p:cNvPr>
              <p:cNvSpPr txBox="1"/>
              <p:nvPr/>
            </p:nvSpPr>
            <p:spPr>
              <a:xfrm>
                <a:off x="939715" y="3243527"/>
                <a:ext cx="1823320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8F129B-C415-3C43-B156-D6016F88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15" y="3243527"/>
                <a:ext cx="1823320" cy="665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9839100-7943-2E48-AF3D-55CC6641E0DB}"/>
              </a:ext>
            </a:extLst>
          </p:cNvPr>
          <p:cNvSpPr txBox="1"/>
          <p:nvPr/>
        </p:nvSpPr>
        <p:spPr>
          <a:xfrm>
            <a:off x="1201003" y="243858"/>
            <a:ext cx="709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벡터 행렬 미분 참고 </a:t>
            </a:r>
            <a:r>
              <a:rPr kumimoji="1" lang="en-US" altLang="ko-KR" dirty="0"/>
              <a:t>: https://</a:t>
            </a:r>
            <a:r>
              <a:rPr kumimoji="1" lang="en-US" altLang="ko-KR" dirty="0" err="1"/>
              <a:t>en.wikipedia.org</a:t>
            </a:r>
            <a:r>
              <a:rPr kumimoji="1" lang="en-US" altLang="ko-KR" dirty="0"/>
              <a:t>/wiki/</a:t>
            </a:r>
            <a:r>
              <a:rPr kumimoji="1" lang="en-US" altLang="ko-KR" dirty="0" err="1"/>
              <a:t>Matrix_calculus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A64056-8E7E-F74B-81C1-FB0CBC3CB839}"/>
                  </a:ext>
                </a:extLst>
              </p:cNvPr>
              <p:cNvSpPr txBox="1"/>
              <p:nvPr/>
            </p:nvSpPr>
            <p:spPr>
              <a:xfrm>
                <a:off x="6073254" y="2579427"/>
                <a:ext cx="2603533" cy="666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A64056-8E7E-F74B-81C1-FB0CBC3CB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254" y="2579427"/>
                <a:ext cx="2603533" cy="666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804889-C870-EE4B-8B1A-7F9DFBF7FEE7}"/>
                  </a:ext>
                </a:extLst>
              </p:cNvPr>
              <p:cNvSpPr txBox="1"/>
              <p:nvPr/>
            </p:nvSpPr>
            <p:spPr>
              <a:xfrm>
                <a:off x="1132764" y="4572000"/>
                <a:ext cx="290579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804889-C870-EE4B-8B1A-7F9DFBF7F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64" y="4572000"/>
                <a:ext cx="2905795" cy="619016"/>
              </a:xfrm>
              <a:prstGeom prst="rect">
                <a:avLst/>
              </a:prstGeom>
              <a:blipFill>
                <a:blip r:embed="rId8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32A394-D556-974F-A956-969F4A01D51F}"/>
                  </a:ext>
                </a:extLst>
              </p:cNvPr>
              <p:cNvSpPr txBox="1"/>
              <p:nvPr/>
            </p:nvSpPr>
            <p:spPr>
              <a:xfrm>
                <a:off x="2105321" y="5191016"/>
                <a:ext cx="88774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32A394-D556-974F-A956-969F4A01D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321" y="5191016"/>
                <a:ext cx="887744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4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1E800A-CE39-D04B-AC33-24EB9463749B}"/>
                  </a:ext>
                </a:extLst>
              </p:cNvPr>
              <p:cNvSpPr/>
              <p:nvPr/>
            </p:nvSpPr>
            <p:spPr>
              <a:xfrm>
                <a:off x="593590" y="1058680"/>
                <a:ext cx="2129173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1E800A-CE39-D04B-AC33-24EB94637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90" y="1058680"/>
                <a:ext cx="2129173" cy="619016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5E90C-B329-2C41-8C93-C5F06131CE1F}"/>
                  </a:ext>
                </a:extLst>
              </p:cNvPr>
              <p:cNvSpPr txBox="1"/>
              <p:nvPr/>
            </p:nvSpPr>
            <p:spPr>
              <a:xfrm>
                <a:off x="6373505" y="849521"/>
                <a:ext cx="2390013" cy="82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5E90C-B329-2C41-8C93-C5F06131C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505" y="849521"/>
                <a:ext cx="2390013" cy="828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91684E-C132-3E4F-A3C0-D297652DFF1E}"/>
                  </a:ext>
                </a:extLst>
              </p:cNvPr>
              <p:cNvSpPr txBox="1"/>
              <p:nvPr/>
            </p:nvSpPr>
            <p:spPr>
              <a:xfrm>
                <a:off x="3928368" y="848174"/>
                <a:ext cx="2454262" cy="825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91684E-C132-3E4F-A3C0-D297652DF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368" y="848174"/>
                <a:ext cx="2454262" cy="825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111C11-499F-914C-9365-F4C0F77B2F18}"/>
                  </a:ext>
                </a:extLst>
              </p:cNvPr>
              <p:cNvSpPr txBox="1"/>
              <p:nvPr/>
            </p:nvSpPr>
            <p:spPr>
              <a:xfrm>
                <a:off x="989375" y="2034824"/>
                <a:ext cx="9190786" cy="1013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kumimoji="1" lang="en-US" altLang="ko-K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111C11-499F-914C-9365-F4C0F77B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" y="2034824"/>
                <a:ext cx="9190786" cy="1013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54EDC1-F920-5E47-AA6D-A8C59F536A9A}"/>
                  </a:ext>
                </a:extLst>
              </p:cNvPr>
              <p:cNvSpPr txBox="1"/>
              <p:nvPr/>
            </p:nvSpPr>
            <p:spPr>
              <a:xfrm>
                <a:off x="455285" y="3753204"/>
                <a:ext cx="9339736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𝐓𝐫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54EDC1-F920-5E47-AA6D-A8C59F536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" y="3753204"/>
                <a:ext cx="933973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B4447E-6D9A-C747-A517-89C59D15CCA7}"/>
                  </a:ext>
                </a:extLst>
              </p:cNvPr>
              <p:cNvSpPr txBox="1"/>
              <p:nvPr/>
            </p:nvSpPr>
            <p:spPr>
              <a:xfrm>
                <a:off x="709684" y="4612943"/>
                <a:ext cx="2283382" cy="697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𝐓𝐫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B4447E-6D9A-C747-A517-89C59D15C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84" y="4612943"/>
                <a:ext cx="2283382" cy="697179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7C93B-1411-AA43-8689-52C46FAC0FC2}"/>
                  </a:ext>
                </a:extLst>
              </p:cNvPr>
              <p:cNvSpPr txBox="1"/>
              <p:nvPr/>
            </p:nvSpPr>
            <p:spPr>
              <a:xfrm>
                <a:off x="8381460" y="4606690"/>
                <a:ext cx="2827121" cy="1888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7C93B-1411-AA43-8689-52C46FAC0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460" y="4606690"/>
                <a:ext cx="2827121" cy="18880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E3329-B235-A944-A3FB-7CB0306D6CE7}"/>
                  </a:ext>
                </a:extLst>
              </p:cNvPr>
              <p:cNvSpPr txBox="1"/>
              <p:nvPr/>
            </p:nvSpPr>
            <p:spPr>
              <a:xfrm>
                <a:off x="558965" y="4183057"/>
                <a:ext cx="2677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𝐓𝐫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E3329-B235-A944-A3FB-7CB0306D6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65" y="4183057"/>
                <a:ext cx="2677721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98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1E800A-CE39-D04B-AC33-24EB9463749B}"/>
                  </a:ext>
                </a:extLst>
              </p:cNvPr>
              <p:cNvSpPr/>
              <p:nvPr/>
            </p:nvSpPr>
            <p:spPr>
              <a:xfrm>
                <a:off x="322372" y="437932"/>
                <a:ext cx="3670171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1E800A-CE39-D04B-AC33-24EB94637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72" y="437932"/>
                <a:ext cx="3670171" cy="619016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5E90C-B329-2C41-8C93-C5F06131CE1F}"/>
                  </a:ext>
                </a:extLst>
              </p:cNvPr>
              <p:cNvSpPr txBox="1"/>
              <p:nvPr/>
            </p:nvSpPr>
            <p:spPr>
              <a:xfrm>
                <a:off x="9810802" y="383574"/>
                <a:ext cx="1767407" cy="824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5E90C-B329-2C41-8C93-C5F06131C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802" y="383574"/>
                <a:ext cx="1767407" cy="824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91684E-C132-3E4F-A3C0-D297652DFF1E}"/>
                  </a:ext>
                </a:extLst>
              </p:cNvPr>
              <p:cNvSpPr txBox="1"/>
              <p:nvPr/>
            </p:nvSpPr>
            <p:spPr>
              <a:xfrm>
                <a:off x="6935986" y="437932"/>
                <a:ext cx="2648481" cy="822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91684E-C132-3E4F-A3C0-D297652DF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986" y="437932"/>
                <a:ext cx="2648481" cy="822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72776E-3FCB-C14F-BA7B-73D0DEBB0C52}"/>
                  </a:ext>
                </a:extLst>
              </p:cNvPr>
              <p:cNvSpPr txBox="1"/>
              <p:nvPr/>
            </p:nvSpPr>
            <p:spPr>
              <a:xfrm>
                <a:off x="4444364" y="437932"/>
                <a:ext cx="1783822" cy="826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72776E-3FCB-C14F-BA7B-73D0DEBB0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364" y="437932"/>
                <a:ext cx="1783822" cy="826124"/>
              </a:xfrm>
              <a:prstGeom prst="rect">
                <a:avLst/>
              </a:prstGeom>
              <a:blipFill>
                <a:blip r:embed="rId5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89C2AB-7118-6C4D-A1AB-9663CB37F719}"/>
                  </a:ext>
                </a:extLst>
              </p:cNvPr>
              <p:cNvSpPr txBox="1"/>
              <p:nvPr/>
            </p:nvSpPr>
            <p:spPr>
              <a:xfrm>
                <a:off x="322372" y="2409303"/>
                <a:ext cx="8527912" cy="854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89C2AB-7118-6C4D-A1AB-9663CB37F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72" y="2409303"/>
                <a:ext cx="8527912" cy="8544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63EE66-4FF1-AE4B-81D7-BF8893E47058}"/>
                  </a:ext>
                </a:extLst>
              </p:cNvPr>
              <p:cNvSpPr txBox="1"/>
              <p:nvPr/>
            </p:nvSpPr>
            <p:spPr>
              <a:xfrm>
                <a:off x="4723938" y="1463464"/>
                <a:ext cx="6717736" cy="854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63EE66-4FF1-AE4B-81D7-BF8893E4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938" y="1463464"/>
                <a:ext cx="6717736" cy="854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E43FED-1F7E-B74D-A266-F2945E710CAB}"/>
                  </a:ext>
                </a:extLst>
              </p:cNvPr>
              <p:cNvSpPr txBox="1"/>
              <p:nvPr/>
            </p:nvSpPr>
            <p:spPr>
              <a:xfrm>
                <a:off x="99202" y="4261790"/>
                <a:ext cx="12092798" cy="555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E43FED-1F7E-B74D-A266-F2945E710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" y="4261790"/>
                <a:ext cx="12092798" cy="555537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CCDB6D-6B6D-A343-B5C5-60EF1022E885}"/>
                  </a:ext>
                </a:extLst>
              </p:cNvPr>
              <p:cNvSpPr txBox="1"/>
              <p:nvPr/>
            </p:nvSpPr>
            <p:spPr>
              <a:xfrm>
                <a:off x="162433" y="5565694"/>
                <a:ext cx="7920373" cy="678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CCDB6D-6B6D-A343-B5C5-60EF1022E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33" y="5565694"/>
                <a:ext cx="7920373" cy="6789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0EE3C8-330C-E341-A5EF-FA4BCBAC7E79}"/>
                  </a:ext>
                </a:extLst>
              </p:cNvPr>
              <p:cNvSpPr txBox="1"/>
              <p:nvPr/>
            </p:nvSpPr>
            <p:spPr>
              <a:xfrm>
                <a:off x="1479321" y="3263704"/>
                <a:ext cx="1485471" cy="824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0EE3C8-330C-E341-A5EF-FA4BCBAC7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21" y="3263704"/>
                <a:ext cx="1485471" cy="824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4F94D0-F2F6-1444-9919-D32C4F25A97F}"/>
                  </a:ext>
                </a:extLst>
              </p:cNvPr>
              <p:cNvSpPr txBox="1"/>
              <p:nvPr/>
            </p:nvSpPr>
            <p:spPr>
              <a:xfrm>
                <a:off x="1409399" y="4951328"/>
                <a:ext cx="1984198" cy="553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4F94D0-F2F6-1444-9919-D32C4F25A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99" y="4951328"/>
                <a:ext cx="1984198" cy="5535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60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18735-D8B0-A34C-9265-7C496A8DDBBA}"/>
                  </a:ext>
                </a:extLst>
              </p:cNvPr>
              <p:cNvSpPr txBox="1"/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18735-D8B0-A34C-9265-7C496A8D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BC517-99E6-1E43-9399-8FF093A9B099}"/>
                  </a:ext>
                </a:extLst>
              </p:cNvPr>
              <p:cNvSpPr txBox="1"/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BC517-99E6-1E43-9399-8FF093A9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FC5971-B683-414A-848B-732F04876F40}"/>
                  </a:ext>
                </a:extLst>
              </p:cNvPr>
              <p:cNvSpPr/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FC5971-B683-414A-848B-732F04876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CA068-50F8-B242-B937-0A5F58897D54}"/>
                  </a:ext>
                </a:extLst>
              </p:cNvPr>
              <p:cNvSpPr txBox="1"/>
              <p:nvPr/>
            </p:nvSpPr>
            <p:spPr>
              <a:xfrm>
                <a:off x="136477" y="3362504"/>
                <a:ext cx="10184968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CA068-50F8-B242-B937-0A5F5889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" y="3362504"/>
                <a:ext cx="10184968" cy="664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573E-D01B-6843-A2C4-5632A69AD377}"/>
                  </a:ext>
                </a:extLst>
              </p:cNvPr>
              <p:cNvSpPr txBox="1"/>
              <p:nvPr/>
            </p:nvSpPr>
            <p:spPr>
              <a:xfrm>
                <a:off x="136476" y="4243603"/>
                <a:ext cx="10304039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573E-D01B-6843-A2C4-5632A69AD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6" y="4243603"/>
                <a:ext cx="10304039" cy="66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1AD10-F5A8-1F4F-8EA7-85B719C4C30A}"/>
                  </a:ext>
                </a:extLst>
              </p:cNvPr>
              <p:cNvSpPr txBox="1"/>
              <p:nvPr/>
            </p:nvSpPr>
            <p:spPr>
              <a:xfrm>
                <a:off x="136475" y="5067803"/>
                <a:ext cx="10477164" cy="6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1AD10-F5A8-1F4F-8EA7-85B719C4C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5" y="5067803"/>
                <a:ext cx="10477164" cy="665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860B904-7A5E-EF47-9921-F60AC229805E}"/>
                  </a:ext>
                </a:extLst>
              </p:cNvPr>
              <p:cNvSpPr/>
              <p:nvPr/>
            </p:nvSpPr>
            <p:spPr>
              <a:xfrm>
                <a:off x="363316" y="49556"/>
                <a:ext cx="367017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860B904-7A5E-EF47-9921-F60AC2298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6" y="49556"/>
                <a:ext cx="3670172" cy="61901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091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435A6D-08CB-294F-AA47-70F1C6E1594C}"/>
                  </a:ext>
                </a:extLst>
              </p:cNvPr>
              <p:cNvSpPr txBox="1"/>
              <p:nvPr/>
            </p:nvSpPr>
            <p:spPr>
              <a:xfrm>
                <a:off x="409432" y="3429000"/>
                <a:ext cx="10184968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435A6D-08CB-294F-AA47-70F1C6E1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2" y="3429000"/>
                <a:ext cx="10184968" cy="664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4A40AD-1021-5740-AA95-9452BCFC883D}"/>
                  </a:ext>
                </a:extLst>
              </p:cNvPr>
              <p:cNvSpPr txBox="1"/>
              <p:nvPr/>
            </p:nvSpPr>
            <p:spPr>
              <a:xfrm>
                <a:off x="409431" y="4310099"/>
                <a:ext cx="10304039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4A40AD-1021-5740-AA95-9452BCFC8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1" y="4310099"/>
                <a:ext cx="10304039" cy="664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FE0C-CC31-F040-BB80-38DB11917B0D}"/>
                  </a:ext>
                </a:extLst>
              </p:cNvPr>
              <p:cNvSpPr txBox="1"/>
              <p:nvPr/>
            </p:nvSpPr>
            <p:spPr>
              <a:xfrm>
                <a:off x="409430" y="5134299"/>
                <a:ext cx="10304039" cy="6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FE0C-CC31-F040-BB80-38DB1191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0" y="5134299"/>
                <a:ext cx="10304039" cy="6657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E5C7EA-4A60-8F4C-9A2D-927AEFAA26C6}"/>
                  </a:ext>
                </a:extLst>
              </p:cNvPr>
              <p:cNvSpPr txBox="1"/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E5C7EA-4A60-8F4C-9A2D-927AEFAA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A1DD3A-3BBA-7749-9942-CDDC5069AFF5}"/>
                  </a:ext>
                </a:extLst>
              </p:cNvPr>
              <p:cNvSpPr txBox="1"/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A1DD3A-3BBA-7749-9942-CDDC5069A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4C19E45-8C4C-AA42-B444-DEE835047082}"/>
                  </a:ext>
                </a:extLst>
              </p:cNvPr>
              <p:cNvSpPr/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4C19E45-8C4C-AA42-B444-DEE835047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2FE537-8E16-B445-B54A-6ACFABED84BF}"/>
                  </a:ext>
                </a:extLst>
              </p:cNvPr>
              <p:cNvSpPr/>
              <p:nvPr/>
            </p:nvSpPr>
            <p:spPr>
              <a:xfrm>
                <a:off x="207529" y="22708"/>
                <a:ext cx="367017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2FE537-8E16-B445-B54A-6ACFABED8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29" y="22708"/>
                <a:ext cx="3670172" cy="61901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1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3688EB1-413F-F14F-BDC4-54EDC74A5CD2}"/>
                  </a:ext>
                </a:extLst>
              </p:cNvPr>
              <p:cNvSpPr/>
              <p:nvPr/>
            </p:nvSpPr>
            <p:spPr>
              <a:xfrm>
                <a:off x="213190" y="1434219"/>
                <a:ext cx="533729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3688EB1-413F-F14F-BDC4-54EDC74A5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90" y="1434219"/>
                <a:ext cx="5337295" cy="619016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8D1CDC-6351-6A47-87E9-A1F3E5E88B82}"/>
                  </a:ext>
                </a:extLst>
              </p:cNvPr>
              <p:cNvSpPr txBox="1"/>
              <p:nvPr/>
            </p:nvSpPr>
            <p:spPr>
              <a:xfrm>
                <a:off x="1064525" y="2852624"/>
                <a:ext cx="9821471" cy="632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8D1CDC-6351-6A47-87E9-A1F3E5E88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25" y="2852624"/>
                <a:ext cx="9821471" cy="632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2087BD6-08FD-5D48-B432-36B0C64589FF}"/>
                  </a:ext>
                </a:extLst>
              </p:cNvPr>
              <p:cNvSpPr/>
              <p:nvPr/>
            </p:nvSpPr>
            <p:spPr>
              <a:xfrm>
                <a:off x="6644480" y="608608"/>
                <a:ext cx="2665153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2087BD6-08FD-5D48-B432-36B0C6458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480" y="608608"/>
                <a:ext cx="2665153" cy="825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AD28C-9A26-5E49-8749-FEA844F31409}"/>
                  </a:ext>
                </a:extLst>
              </p:cNvPr>
              <p:cNvSpPr txBox="1"/>
              <p:nvPr/>
            </p:nvSpPr>
            <p:spPr>
              <a:xfrm>
                <a:off x="1787857" y="4284046"/>
                <a:ext cx="3942554" cy="823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AD28C-9A26-5E49-8749-FEA844F31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57" y="4284046"/>
                <a:ext cx="3942554" cy="8236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5CD16F-F99D-3D4A-A05B-C1617417EE94}"/>
                  </a:ext>
                </a:extLst>
              </p:cNvPr>
              <p:cNvSpPr txBox="1"/>
              <p:nvPr/>
            </p:nvSpPr>
            <p:spPr>
              <a:xfrm>
                <a:off x="2306472" y="5841242"/>
                <a:ext cx="196720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5CD16F-F99D-3D4A-A05B-C1617417E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72" y="5841242"/>
                <a:ext cx="1967205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9645B7-56E6-9245-B56F-E62BEE057575}"/>
                  </a:ext>
                </a:extLst>
              </p:cNvPr>
              <p:cNvSpPr txBox="1"/>
              <p:nvPr/>
            </p:nvSpPr>
            <p:spPr>
              <a:xfrm>
                <a:off x="1787857" y="5423781"/>
                <a:ext cx="2268570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9645B7-56E6-9245-B56F-E62BEE057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57" y="5423781"/>
                <a:ext cx="2268570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48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18735-D8B0-A34C-9265-7C496A8DDBBA}"/>
                  </a:ext>
                </a:extLst>
              </p:cNvPr>
              <p:cNvSpPr txBox="1"/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18735-D8B0-A34C-9265-7C496A8D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BC517-99E6-1E43-9399-8FF093A9B099}"/>
                  </a:ext>
                </a:extLst>
              </p:cNvPr>
              <p:cNvSpPr txBox="1"/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BC517-99E6-1E43-9399-8FF093A9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FC5971-B683-414A-848B-732F04876F40}"/>
                  </a:ext>
                </a:extLst>
              </p:cNvPr>
              <p:cNvSpPr/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FC5971-B683-414A-848B-732F04876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CA068-50F8-B242-B937-0A5F58897D54}"/>
                  </a:ext>
                </a:extLst>
              </p:cNvPr>
              <p:cNvSpPr txBox="1"/>
              <p:nvPr/>
            </p:nvSpPr>
            <p:spPr>
              <a:xfrm>
                <a:off x="136477" y="3362504"/>
                <a:ext cx="8077532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CA068-50F8-B242-B937-0A5F5889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" y="3362504"/>
                <a:ext cx="8077532" cy="664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573E-D01B-6843-A2C4-5632A69AD377}"/>
                  </a:ext>
                </a:extLst>
              </p:cNvPr>
              <p:cNvSpPr txBox="1"/>
              <p:nvPr/>
            </p:nvSpPr>
            <p:spPr>
              <a:xfrm>
                <a:off x="136476" y="4243603"/>
                <a:ext cx="8109463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573E-D01B-6843-A2C4-5632A69AD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6" y="4243603"/>
                <a:ext cx="8109463" cy="66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1AD10-F5A8-1F4F-8EA7-85B719C4C30A}"/>
                  </a:ext>
                </a:extLst>
              </p:cNvPr>
              <p:cNvSpPr txBox="1"/>
              <p:nvPr/>
            </p:nvSpPr>
            <p:spPr>
              <a:xfrm>
                <a:off x="136475" y="5067803"/>
                <a:ext cx="8104142" cy="6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1AD10-F5A8-1F4F-8EA7-85B719C4C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5" y="5067803"/>
                <a:ext cx="8104142" cy="665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6867FAB-7B08-9149-A39E-4F66AEB453AB}"/>
                  </a:ext>
                </a:extLst>
              </p:cNvPr>
              <p:cNvSpPr/>
              <p:nvPr/>
            </p:nvSpPr>
            <p:spPr>
              <a:xfrm>
                <a:off x="315704" y="126039"/>
                <a:ext cx="389459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6867FAB-7B08-9149-A39E-4F66AEB45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4" y="126039"/>
                <a:ext cx="3894592" cy="61901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93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18735-D8B0-A34C-9265-7C496A8DDBBA}"/>
                  </a:ext>
                </a:extLst>
              </p:cNvPr>
              <p:cNvSpPr txBox="1"/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18735-D8B0-A34C-9265-7C496A8D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BC517-99E6-1E43-9399-8FF093A9B099}"/>
                  </a:ext>
                </a:extLst>
              </p:cNvPr>
              <p:cNvSpPr txBox="1"/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BC517-99E6-1E43-9399-8FF093A9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FC5971-B683-414A-848B-732F04876F40}"/>
                  </a:ext>
                </a:extLst>
              </p:cNvPr>
              <p:cNvSpPr/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FC5971-B683-414A-848B-732F04876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CA068-50F8-B242-B937-0A5F58897D54}"/>
                  </a:ext>
                </a:extLst>
              </p:cNvPr>
              <p:cNvSpPr txBox="1"/>
              <p:nvPr/>
            </p:nvSpPr>
            <p:spPr>
              <a:xfrm>
                <a:off x="136477" y="3362504"/>
                <a:ext cx="8077532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CA068-50F8-B242-B937-0A5F5889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" y="3362504"/>
                <a:ext cx="8077532" cy="664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573E-D01B-6843-A2C4-5632A69AD377}"/>
                  </a:ext>
                </a:extLst>
              </p:cNvPr>
              <p:cNvSpPr txBox="1"/>
              <p:nvPr/>
            </p:nvSpPr>
            <p:spPr>
              <a:xfrm>
                <a:off x="136476" y="4243603"/>
                <a:ext cx="8109463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573E-D01B-6843-A2C4-5632A69AD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6" y="4243603"/>
                <a:ext cx="8109463" cy="66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1AD10-F5A8-1F4F-8EA7-85B719C4C30A}"/>
                  </a:ext>
                </a:extLst>
              </p:cNvPr>
              <p:cNvSpPr txBox="1"/>
              <p:nvPr/>
            </p:nvSpPr>
            <p:spPr>
              <a:xfrm>
                <a:off x="136475" y="5067803"/>
                <a:ext cx="8104142" cy="6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1AD10-F5A8-1F4F-8EA7-85B719C4C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5" y="5067803"/>
                <a:ext cx="8104142" cy="665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6867FAB-7B08-9149-A39E-4F66AEB453AB}"/>
                  </a:ext>
                </a:extLst>
              </p:cNvPr>
              <p:cNvSpPr/>
              <p:nvPr/>
            </p:nvSpPr>
            <p:spPr>
              <a:xfrm>
                <a:off x="315704" y="126039"/>
                <a:ext cx="389459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6867FAB-7B08-9149-A39E-4F66AEB45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4" y="126039"/>
                <a:ext cx="3894592" cy="61901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92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18735-D8B0-A34C-9265-7C496A8DDBBA}"/>
                  </a:ext>
                </a:extLst>
              </p:cNvPr>
              <p:cNvSpPr txBox="1"/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18735-D8B0-A34C-9265-7C496A8D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6" y="648741"/>
                <a:ext cx="8527912" cy="854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BC517-99E6-1E43-9399-8FF093A9B099}"/>
                  </a:ext>
                </a:extLst>
              </p:cNvPr>
              <p:cNvSpPr txBox="1"/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BC517-99E6-1E43-9399-8FF093A9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65" y="1503142"/>
                <a:ext cx="1485471" cy="824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FC5971-B683-414A-848B-732F04876F40}"/>
                  </a:ext>
                </a:extLst>
              </p:cNvPr>
              <p:cNvSpPr/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FC5971-B683-414A-848B-732F04876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20" y="2696827"/>
                <a:ext cx="81997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CA068-50F8-B242-B937-0A5F58897D54}"/>
                  </a:ext>
                </a:extLst>
              </p:cNvPr>
              <p:cNvSpPr txBox="1"/>
              <p:nvPr/>
            </p:nvSpPr>
            <p:spPr>
              <a:xfrm>
                <a:off x="136477" y="3362504"/>
                <a:ext cx="8077532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0CA068-50F8-B242-B937-0A5F5889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" y="3362504"/>
                <a:ext cx="8077532" cy="664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573E-D01B-6843-A2C4-5632A69AD377}"/>
                  </a:ext>
                </a:extLst>
              </p:cNvPr>
              <p:cNvSpPr txBox="1"/>
              <p:nvPr/>
            </p:nvSpPr>
            <p:spPr>
              <a:xfrm>
                <a:off x="136476" y="4243603"/>
                <a:ext cx="8109463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573E-D01B-6843-A2C4-5632A69AD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6" y="4243603"/>
                <a:ext cx="8109463" cy="66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1AD10-F5A8-1F4F-8EA7-85B719C4C30A}"/>
                  </a:ext>
                </a:extLst>
              </p:cNvPr>
              <p:cNvSpPr txBox="1"/>
              <p:nvPr/>
            </p:nvSpPr>
            <p:spPr>
              <a:xfrm>
                <a:off x="136475" y="5067803"/>
                <a:ext cx="8104142" cy="6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1AD10-F5A8-1F4F-8EA7-85B719C4C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5" y="5067803"/>
                <a:ext cx="8104142" cy="665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6867FAB-7B08-9149-A39E-4F66AEB453AB}"/>
                  </a:ext>
                </a:extLst>
              </p:cNvPr>
              <p:cNvSpPr/>
              <p:nvPr/>
            </p:nvSpPr>
            <p:spPr>
              <a:xfrm>
                <a:off x="315704" y="126039"/>
                <a:ext cx="389459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6867FAB-7B08-9149-A39E-4F66AEB45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4" y="126039"/>
                <a:ext cx="3894592" cy="61901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8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16F236-9B61-7D4F-BB92-2D9CD4C6FAF5}"/>
                  </a:ext>
                </a:extLst>
              </p:cNvPr>
              <p:cNvSpPr txBox="1"/>
              <p:nvPr/>
            </p:nvSpPr>
            <p:spPr>
              <a:xfrm>
                <a:off x="1472619" y="1817756"/>
                <a:ext cx="1326517" cy="38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16F236-9B61-7D4F-BB92-2D9CD4C6F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619" y="1817756"/>
                <a:ext cx="1326517" cy="384464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F0EAF-B6B4-4E43-B2F4-B154C9934CB2}"/>
                  </a:ext>
                </a:extLst>
              </p:cNvPr>
              <p:cNvSpPr txBox="1"/>
              <p:nvPr/>
            </p:nvSpPr>
            <p:spPr>
              <a:xfrm>
                <a:off x="963168" y="560832"/>
                <a:ext cx="1072666" cy="661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F0EAF-B6B4-4E43-B2F4-B154C9934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68" y="560832"/>
                <a:ext cx="1072666" cy="66159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4EB8-EA83-5543-9D87-3D097CD3180C}"/>
                  </a:ext>
                </a:extLst>
              </p:cNvPr>
              <p:cNvSpPr txBox="1"/>
              <p:nvPr/>
            </p:nvSpPr>
            <p:spPr>
              <a:xfrm>
                <a:off x="2353909" y="560832"/>
                <a:ext cx="233384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𝑑𝑖𝑚𝑒𝑛𝑡𝑖𝑜𝑛𝑎𝑙𝑖𝑡𝑦</m:t>
                      </m:r>
                    </m:oMath>
                  </m:oMathPara>
                </a14:m>
                <a:endParaRPr kumimoji="1"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𝑢𝑠𝑒𝑟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약자</m:t>
                      </m:r>
                    </m:oMath>
                  </m:oMathPara>
                </a14:m>
                <a:endParaRPr kumimoji="1" lang="ko-KR" alt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약자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4EB8-EA83-5543-9D87-3D097CD3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909" y="560832"/>
                <a:ext cx="2333844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BFA409-117E-A24F-A83F-B947AB132198}"/>
                  </a:ext>
                </a:extLst>
              </p:cNvPr>
              <p:cNvSpPr txBox="1"/>
              <p:nvPr/>
            </p:nvSpPr>
            <p:spPr>
              <a:xfrm>
                <a:off x="7540665" y="3208012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BFA409-117E-A24F-A83F-B947AB132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665" y="3208012"/>
                <a:ext cx="1285737" cy="1147622"/>
              </a:xfrm>
              <a:prstGeom prst="rect">
                <a:avLst/>
              </a:prstGeom>
              <a:blipFill>
                <a:blip r:embed="rId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084903-00E9-8F48-A642-5BD70164E3C0}"/>
                  </a:ext>
                </a:extLst>
              </p:cNvPr>
              <p:cNvSpPr txBox="1"/>
              <p:nvPr/>
            </p:nvSpPr>
            <p:spPr>
              <a:xfrm>
                <a:off x="7440317" y="1320535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084903-00E9-8F48-A642-5BD70164E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17" y="1320535"/>
                <a:ext cx="1386084" cy="1147622"/>
              </a:xfrm>
              <a:prstGeom prst="rect">
                <a:avLst/>
              </a:prstGeom>
              <a:blipFill>
                <a:blip r:embed="rId6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DA35F5-DEBD-5943-84C1-8840D94F2A64}"/>
                  </a:ext>
                </a:extLst>
              </p:cNvPr>
              <p:cNvSpPr txBox="1"/>
              <p:nvPr/>
            </p:nvSpPr>
            <p:spPr>
              <a:xfrm>
                <a:off x="67746" y="2979999"/>
                <a:ext cx="4136261" cy="2028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DA35F5-DEBD-5943-84C1-8840D94F2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" y="2979999"/>
                <a:ext cx="4136261" cy="20281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6E6AAD5-6792-4B49-8F4C-DCD5D603B07F}"/>
                  </a:ext>
                </a:extLst>
              </p:cNvPr>
              <p:cNvSpPr/>
              <p:nvPr/>
            </p:nvSpPr>
            <p:spPr>
              <a:xfrm>
                <a:off x="4372037" y="1894346"/>
                <a:ext cx="1282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6E6AAD5-6792-4B49-8F4C-DCD5D603B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37" y="1894346"/>
                <a:ext cx="1282339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164EF95-46EC-9541-8ABA-77C2EB81A16F}"/>
              </a:ext>
            </a:extLst>
          </p:cNvPr>
          <p:cNvSpPr txBox="1"/>
          <p:nvPr/>
        </p:nvSpPr>
        <p:spPr>
          <a:xfrm>
            <a:off x="5369442" y="350874"/>
            <a:ext cx="24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Explicit feedback case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54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1A21895-95BE-EE47-A914-FD8375A4AED6}"/>
                  </a:ext>
                </a:extLst>
              </p:cNvPr>
              <p:cNvSpPr/>
              <p:nvPr/>
            </p:nvSpPr>
            <p:spPr>
              <a:xfrm>
                <a:off x="315704" y="126039"/>
                <a:ext cx="522194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1A21895-95BE-EE47-A914-FD8375A4A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4" y="126039"/>
                <a:ext cx="5221942" cy="619016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33A758-1E3D-754D-92F1-6DD24A104E45}"/>
                  </a:ext>
                </a:extLst>
              </p:cNvPr>
              <p:cNvSpPr txBox="1"/>
              <p:nvPr/>
            </p:nvSpPr>
            <p:spPr>
              <a:xfrm>
                <a:off x="1323833" y="1705970"/>
                <a:ext cx="6425670" cy="886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33A758-1E3D-754D-92F1-6DD24A104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33" y="1705970"/>
                <a:ext cx="6425670" cy="886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F7299A3-F877-1241-9167-9643EC6C3097}"/>
                  </a:ext>
                </a:extLst>
              </p:cNvPr>
              <p:cNvSpPr/>
              <p:nvPr/>
            </p:nvSpPr>
            <p:spPr>
              <a:xfrm>
                <a:off x="1526021" y="3235692"/>
                <a:ext cx="3305200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F7299A3-F877-1241-9167-9643EC6C3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021" y="3235692"/>
                <a:ext cx="3305200" cy="825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94F146A-A05B-6045-9F49-774211D1E1B6}"/>
                  </a:ext>
                </a:extLst>
              </p:cNvPr>
              <p:cNvSpPr/>
              <p:nvPr/>
            </p:nvSpPr>
            <p:spPr>
              <a:xfrm>
                <a:off x="9615201" y="573246"/>
                <a:ext cx="1778051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94F146A-A05B-6045-9F49-774211D1E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201" y="573246"/>
                <a:ext cx="1778051" cy="8256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88B2F3A-1C19-CA46-976F-9145A9086B49}"/>
                  </a:ext>
                </a:extLst>
              </p:cNvPr>
              <p:cNvSpPr/>
              <p:nvPr/>
            </p:nvSpPr>
            <p:spPr>
              <a:xfrm>
                <a:off x="9171649" y="1920501"/>
                <a:ext cx="2665153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88B2F3A-1C19-CA46-976F-9145A9086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649" y="1920501"/>
                <a:ext cx="2665153" cy="825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DB9EBB-D42F-CB4F-8C69-0320A05FAEA8}"/>
                  </a:ext>
                </a:extLst>
              </p:cNvPr>
              <p:cNvSpPr txBox="1"/>
              <p:nvPr/>
            </p:nvSpPr>
            <p:spPr>
              <a:xfrm>
                <a:off x="2047164" y="4694830"/>
                <a:ext cx="2007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DB9EBB-D42F-CB4F-8C69-0320A05FA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64" y="4694830"/>
                <a:ext cx="20073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417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3E67EC-293F-474A-89A1-82DCAC3661C9}"/>
                  </a:ext>
                </a:extLst>
              </p:cNvPr>
              <p:cNvSpPr txBox="1"/>
              <p:nvPr/>
            </p:nvSpPr>
            <p:spPr>
              <a:xfrm>
                <a:off x="3299207" y="2014155"/>
                <a:ext cx="4546693" cy="794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3E67EC-293F-474A-89A1-82DCAC366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07" y="2014155"/>
                <a:ext cx="4546693" cy="794320"/>
              </a:xfrm>
              <a:prstGeom prst="rect">
                <a:avLst/>
              </a:prstGeom>
              <a:blipFill>
                <a:blip r:embed="rId2"/>
                <a:stretch>
                  <a:fillRect l="-3621" t="-117460" b="-16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3839D9-BB9F-B04E-88E8-EE5CD0F46DF6}"/>
                  </a:ext>
                </a:extLst>
              </p:cNvPr>
              <p:cNvSpPr txBox="1"/>
              <p:nvPr/>
            </p:nvSpPr>
            <p:spPr>
              <a:xfrm>
                <a:off x="2392459" y="2838187"/>
                <a:ext cx="7123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𝑝𝑎𝑖𝑟𝑠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𝑘𝑛𝑜𝑤𝑛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3839D9-BB9F-B04E-88E8-EE5CD0F46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59" y="2838187"/>
                <a:ext cx="7123360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63A6E9-358F-694B-8E9D-B26E13EF20F3}"/>
                  </a:ext>
                </a:extLst>
              </p:cNvPr>
              <p:cNvSpPr txBox="1"/>
              <p:nvPr/>
            </p:nvSpPr>
            <p:spPr>
              <a:xfrm>
                <a:off x="4121624" y="631825"/>
                <a:ext cx="2574294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63A6E9-358F-694B-8E9D-B26E13EF2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624" y="631825"/>
                <a:ext cx="2574294" cy="972702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65161F-1564-E245-A490-5D5B1D47BC44}"/>
                  </a:ext>
                </a:extLst>
              </p:cNvPr>
              <p:cNvSpPr txBox="1"/>
              <p:nvPr/>
            </p:nvSpPr>
            <p:spPr>
              <a:xfrm>
                <a:off x="7397821" y="665126"/>
                <a:ext cx="2549609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65161F-1564-E245-A490-5D5B1D47B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821" y="665126"/>
                <a:ext cx="2549609" cy="972702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0D4426-646D-FA42-88EB-C0172B223BD0}"/>
                  </a:ext>
                </a:extLst>
              </p:cNvPr>
              <p:cNvSpPr txBox="1"/>
              <p:nvPr/>
            </p:nvSpPr>
            <p:spPr>
              <a:xfrm>
                <a:off x="363076" y="3765241"/>
                <a:ext cx="6360138" cy="48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𝐑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0" smtClean="0">
                                              <a:latin typeface="Cambria Math" panose="02040503050406030204" pitchFamily="18" charset="0"/>
                                            </a:rPr>
                                            <m:t>𝐏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0D4426-646D-FA42-88EB-C0172B22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6" y="3765241"/>
                <a:ext cx="6360138" cy="487185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D3588F-BAB3-1649-811E-692AE7A4297D}"/>
                  </a:ext>
                </a:extLst>
              </p:cNvPr>
              <p:cNvSpPr txBox="1"/>
              <p:nvPr/>
            </p:nvSpPr>
            <p:spPr>
              <a:xfrm>
                <a:off x="10217722" y="1295019"/>
                <a:ext cx="192610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𝐀𝐁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D3588F-BAB3-1649-811E-692AE7A42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722" y="1295019"/>
                <a:ext cx="1926105" cy="619016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AD71C7-075E-1B43-AA88-7D387B9C2AC0}"/>
                  </a:ext>
                </a:extLst>
              </p:cNvPr>
              <p:cNvSpPr txBox="1"/>
              <p:nvPr/>
            </p:nvSpPr>
            <p:spPr>
              <a:xfrm>
                <a:off x="10128081" y="1997995"/>
                <a:ext cx="2105385" cy="89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kumimoji="1" lang="ko-KR" altLang="en-US" b="1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AD71C7-075E-1B43-AA88-7D387B9C2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81" y="1997995"/>
                <a:ext cx="2105385" cy="8960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FB873C-0052-614B-B0F4-2887767887F9}"/>
                  </a:ext>
                </a:extLst>
              </p:cNvPr>
              <p:cNvSpPr txBox="1"/>
              <p:nvPr/>
            </p:nvSpPr>
            <p:spPr>
              <a:xfrm>
                <a:off x="10128081" y="2700971"/>
                <a:ext cx="2143344" cy="89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kumimoji="1" lang="ko-KR" altLang="en-US" b="1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FB873C-0052-614B-B0F4-288776788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81" y="2700971"/>
                <a:ext cx="2143344" cy="8960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0F2CBE-8485-3542-B763-D7F19C6771FA}"/>
                  </a:ext>
                </a:extLst>
              </p:cNvPr>
              <p:cNvSpPr txBox="1"/>
              <p:nvPr/>
            </p:nvSpPr>
            <p:spPr>
              <a:xfrm>
                <a:off x="10217722" y="3596986"/>
                <a:ext cx="1768176" cy="89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kumimoji="1" lang="ko-KR" altLang="en-US" b="1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0F2CBE-8485-3542-B763-D7F19C677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722" y="3596986"/>
                <a:ext cx="1768176" cy="8960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3410BC-5166-CB44-A07B-20CDD6C7C63A}"/>
                  </a:ext>
                </a:extLst>
              </p:cNvPr>
              <p:cNvSpPr txBox="1"/>
              <p:nvPr/>
            </p:nvSpPr>
            <p:spPr>
              <a:xfrm>
                <a:off x="488166" y="4407878"/>
                <a:ext cx="6533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3410BC-5166-CB44-A07B-20CDD6C7C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66" y="4407878"/>
                <a:ext cx="6533007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1858B8-8EBF-B240-8666-9DD80635D1FF}"/>
                  </a:ext>
                </a:extLst>
              </p:cNvPr>
              <p:cNvSpPr txBox="1"/>
              <p:nvPr/>
            </p:nvSpPr>
            <p:spPr>
              <a:xfrm>
                <a:off x="467162" y="5088233"/>
                <a:ext cx="354821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1858B8-8EBF-B240-8666-9DD80635D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2" y="5088233"/>
                <a:ext cx="3548215" cy="619016"/>
              </a:xfrm>
              <a:prstGeom prst="rect">
                <a:avLst/>
              </a:prstGeom>
              <a:blipFill>
                <a:blip r:embed="rId12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DD746B-105D-DF4F-927D-265EAEA79A4B}"/>
                  </a:ext>
                </a:extLst>
              </p:cNvPr>
              <p:cNvSpPr txBox="1"/>
              <p:nvPr/>
            </p:nvSpPr>
            <p:spPr>
              <a:xfrm>
                <a:off x="7580018" y="3592950"/>
                <a:ext cx="2185214" cy="89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DD746B-105D-DF4F-927D-265EAEA79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018" y="3592950"/>
                <a:ext cx="2185214" cy="8960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5732D-EB37-1C47-96D2-09A6231A1A2F}"/>
                  </a:ext>
                </a:extLst>
              </p:cNvPr>
              <p:cNvSpPr txBox="1"/>
              <p:nvPr/>
            </p:nvSpPr>
            <p:spPr>
              <a:xfrm>
                <a:off x="2133984" y="456905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5732D-EB37-1C47-96D2-09A6231A1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84" y="456905"/>
                <a:ext cx="1285737" cy="1147622"/>
              </a:xfrm>
              <a:prstGeom prst="rect">
                <a:avLst/>
              </a:prstGeom>
              <a:blipFill>
                <a:blip r:embed="rId14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470FC-488C-1346-A657-F22FBDAC577C}"/>
                  </a:ext>
                </a:extLst>
              </p:cNvPr>
              <p:cNvSpPr txBox="1"/>
              <p:nvPr/>
            </p:nvSpPr>
            <p:spPr>
              <a:xfrm>
                <a:off x="747900" y="427397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470FC-488C-1346-A657-F22FBDAC5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00" y="427397"/>
                <a:ext cx="1386084" cy="1147622"/>
              </a:xfrm>
              <a:prstGeom prst="rect">
                <a:avLst/>
              </a:prstGeom>
              <a:blipFill>
                <a:blip r:embed="rId1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07D320-0936-514F-8A3B-E065B959593A}"/>
                  </a:ext>
                </a:extLst>
              </p:cNvPr>
              <p:cNvSpPr txBox="1"/>
              <p:nvPr/>
            </p:nvSpPr>
            <p:spPr>
              <a:xfrm>
                <a:off x="363076" y="5823632"/>
                <a:ext cx="3811300" cy="660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07D320-0936-514F-8A3B-E065B9595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6" y="5823632"/>
                <a:ext cx="3811300" cy="660374"/>
              </a:xfrm>
              <a:prstGeom prst="rect">
                <a:avLst/>
              </a:prstGeom>
              <a:blipFill>
                <a:blip r:embed="rId16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85559C-7DB6-8044-AB2A-8DC1276569A5}"/>
                  </a:ext>
                </a:extLst>
              </p:cNvPr>
              <p:cNvSpPr/>
              <p:nvPr/>
            </p:nvSpPr>
            <p:spPr>
              <a:xfrm>
                <a:off x="6806532" y="5939111"/>
                <a:ext cx="533729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85559C-7DB6-8044-AB2A-8DC127656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532" y="5939111"/>
                <a:ext cx="5337295" cy="619016"/>
              </a:xfrm>
              <a:prstGeom prst="rect">
                <a:avLst/>
              </a:prstGeom>
              <a:blipFill>
                <a:blip r:embed="rId1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5AF1AC5-D273-1E4B-AB59-3C326F47CB6E}"/>
                  </a:ext>
                </a:extLst>
              </p:cNvPr>
              <p:cNvSpPr/>
              <p:nvPr/>
            </p:nvSpPr>
            <p:spPr>
              <a:xfrm>
                <a:off x="6695918" y="5162641"/>
                <a:ext cx="522194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5AF1AC5-D273-1E4B-AB59-3C326F47C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918" y="5162641"/>
                <a:ext cx="5221942" cy="619016"/>
              </a:xfrm>
              <a:prstGeom prst="rect">
                <a:avLst/>
              </a:prstGeom>
              <a:blipFill>
                <a:blip r:embed="rId18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0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0E6E95-321B-844B-A19F-CFA43560C331}"/>
                  </a:ext>
                </a:extLst>
              </p:cNvPr>
              <p:cNvSpPr txBox="1"/>
              <p:nvPr/>
            </p:nvSpPr>
            <p:spPr>
              <a:xfrm>
                <a:off x="692883" y="804869"/>
                <a:ext cx="6533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0E6E95-321B-844B-A19F-CFA43560C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3" y="804869"/>
                <a:ext cx="6533007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5C27B7-2FAE-1643-9D6F-901B22B25B9C}"/>
                  </a:ext>
                </a:extLst>
              </p:cNvPr>
              <p:cNvSpPr txBox="1"/>
              <p:nvPr/>
            </p:nvSpPr>
            <p:spPr>
              <a:xfrm>
                <a:off x="411171" y="1771827"/>
                <a:ext cx="354821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5C27B7-2FAE-1643-9D6F-901B22B2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71" y="1771827"/>
                <a:ext cx="3548215" cy="619016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93E47-7B7A-FA41-9082-279AF11E0C3D}"/>
                  </a:ext>
                </a:extLst>
              </p:cNvPr>
              <p:cNvSpPr txBox="1"/>
              <p:nvPr/>
            </p:nvSpPr>
            <p:spPr>
              <a:xfrm>
                <a:off x="746967" y="2801334"/>
                <a:ext cx="2876621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0=−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293E47-7B7A-FA41-9082-279AF11E0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67" y="2801334"/>
                <a:ext cx="2876621" cy="374270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2E7CE-B367-514B-9701-6618AE6F964D}"/>
                  </a:ext>
                </a:extLst>
              </p:cNvPr>
              <p:cNvSpPr txBox="1"/>
              <p:nvPr/>
            </p:nvSpPr>
            <p:spPr>
              <a:xfrm>
                <a:off x="746967" y="3794990"/>
                <a:ext cx="296388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0=−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𝐐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2E7CE-B367-514B-9701-6618AE6F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67" y="3794990"/>
                <a:ext cx="2963888" cy="374270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95661-969F-894D-9D27-D5DB897E976D}"/>
                  </a:ext>
                </a:extLst>
              </p:cNvPr>
              <p:cNvSpPr txBox="1"/>
              <p:nvPr/>
            </p:nvSpPr>
            <p:spPr>
              <a:xfrm>
                <a:off x="949233" y="4725528"/>
                <a:ext cx="2559547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𝐑𝐐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95661-969F-894D-9D27-D5DB897E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33" y="4725528"/>
                <a:ext cx="2559547" cy="411331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B105CA-300F-4349-BEA1-05BD8D0F119F}"/>
                  </a:ext>
                </a:extLst>
              </p:cNvPr>
              <p:cNvSpPr txBox="1"/>
              <p:nvPr/>
            </p:nvSpPr>
            <p:spPr>
              <a:xfrm>
                <a:off x="949232" y="5370915"/>
                <a:ext cx="2559547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𝐑𝐐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B105CA-300F-4349-BEA1-05BD8D0F1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32" y="5370915"/>
                <a:ext cx="2559547" cy="411331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261CD8-27C3-3B46-9CB6-E50B7AB10340}"/>
                  </a:ext>
                </a:extLst>
              </p:cNvPr>
              <p:cNvSpPr txBox="1"/>
              <p:nvPr/>
            </p:nvSpPr>
            <p:spPr>
              <a:xfrm>
                <a:off x="6736657" y="2081335"/>
                <a:ext cx="229146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𝐐𝐑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261CD8-27C3-3B46-9CB6-E50B7AB1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657" y="2081335"/>
                <a:ext cx="2291461" cy="404983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FA2901-F38C-4043-9CF3-581F875225D9}"/>
                  </a:ext>
                </a:extLst>
              </p:cNvPr>
              <p:cNvSpPr txBox="1"/>
              <p:nvPr/>
            </p:nvSpPr>
            <p:spPr>
              <a:xfrm>
                <a:off x="3498656" y="5343503"/>
                <a:ext cx="3412921" cy="466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FA2901-F38C-4043-9CF3-581F87522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656" y="5343503"/>
                <a:ext cx="3412921" cy="466153"/>
              </a:xfrm>
              <a:prstGeom prst="rect">
                <a:avLst/>
              </a:prstGeom>
              <a:blipFill>
                <a:blip r:embed="rId9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5DB216-8B9D-1C43-AF38-46EA326AFCE7}"/>
                  </a:ext>
                </a:extLst>
              </p:cNvPr>
              <p:cNvSpPr txBox="1"/>
              <p:nvPr/>
            </p:nvSpPr>
            <p:spPr>
              <a:xfrm>
                <a:off x="6857401" y="2715123"/>
                <a:ext cx="2605778" cy="473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𝐐𝐑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5DB216-8B9D-1C43-AF38-46EA326AF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401" y="2715123"/>
                <a:ext cx="2605778" cy="473078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076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0E6E95-321B-844B-A19F-CFA43560C331}"/>
                  </a:ext>
                </a:extLst>
              </p:cNvPr>
              <p:cNvSpPr txBox="1"/>
              <p:nvPr/>
            </p:nvSpPr>
            <p:spPr>
              <a:xfrm>
                <a:off x="692883" y="804869"/>
                <a:ext cx="6533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0E6E95-321B-844B-A19F-CFA43560C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3" y="804869"/>
                <a:ext cx="6533007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7A00B5-4408-9143-8944-123F31580947}"/>
                  </a:ext>
                </a:extLst>
              </p:cNvPr>
              <p:cNvSpPr txBox="1"/>
              <p:nvPr/>
            </p:nvSpPr>
            <p:spPr>
              <a:xfrm>
                <a:off x="323261" y="1553839"/>
                <a:ext cx="3811300" cy="660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7A00B5-4408-9143-8944-123F31580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1" y="1553839"/>
                <a:ext cx="3811300" cy="660374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80D3B6-1556-E44D-826B-5D342446F6D2}"/>
                  </a:ext>
                </a:extLst>
              </p:cNvPr>
              <p:cNvSpPr txBox="1"/>
              <p:nvPr/>
            </p:nvSpPr>
            <p:spPr>
              <a:xfrm>
                <a:off x="963951" y="2593851"/>
                <a:ext cx="299543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0=−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80D3B6-1556-E44D-826B-5D342446F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51" y="2593851"/>
                <a:ext cx="2995435" cy="374270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EC3A9D-D182-0A4D-89C2-9ABB1DF34E31}"/>
                  </a:ext>
                </a:extLst>
              </p:cNvPr>
              <p:cNvSpPr txBox="1"/>
              <p:nvPr/>
            </p:nvSpPr>
            <p:spPr>
              <a:xfrm>
                <a:off x="913326" y="3244334"/>
                <a:ext cx="2631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0=−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</m:d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EC3A9D-D182-0A4D-89C2-9ABB1DF34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26" y="3244334"/>
                <a:ext cx="2631170" cy="369332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7CC727-F004-BD48-8473-4C9CF6903D12}"/>
                  </a:ext>
                </a:extLst>
              </p:cNvPr>
              <p:cNvSpPr txBox="1"/>
              <p:nvPr/>
            </p:nvSpPr>
            <p:spPr>
              <a:xfrm>
                <a:off x="913326" y="4250840"/>
                <a:ext cx="2583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0=−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𝐏𝐑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7CC727-F004-BD48-8473-4C9CF6903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26" y="4250840"/>
                <a:ext cx="2583849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2A1107-1F2E-A247-BFAC-0BDD32012EF7}"/>
                  </a:ext>
                </a:extLst>
              </p:cNvPr>
              <p:cNvSpPr txBox="1"/>
              <p:nvPr/>
            </p:nvSpPr>
            <p:spPr>
              <a:xfrm>
                <a:off x="1003634" y="5176504"/>
                <a:ext cx="2285626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𝐏𝐑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2A1107-1F2E-A247-BFAC-0BDD32012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34" y="5176504"/>
                <a:ext cx="2285626" cy="411331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89162E-F51F-0A4A-8016-F72257FB7699}"/>
                  </a:ext>
                </a:extLst>
              </p:cNvPr>
              <p:cNvSpPr txBox="1"/>
              <p:nvPr/>
            </p:nvSpPr>
            <p:spPr>
              <a:xfrm>
                <a:off x="7693311" y="2182520"/>
                <a:ext cx="2516073" cy="465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𝐏𝐑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89162E-F51F-0A4A-8016-F72257FB7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311" y="2182520"/>
                <a:ext cx="2516073" cy="465448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590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3E67EC-293F-474A-89A1-82DCAC3661C9}"/>
                  </a:ext>
                </a:extLst>
              </p:cNvPr>
              <p:cNvSpPr txBox="1"/>
              <p:nvPr/>
            </p:nvSpPr>
            <p:spPr>
              <a:xfrm>
                <a:off x="3299207" y="2014155"/>
                <a:ext cx="4546693" cy="794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3E67EC-293F-474A-89A1-82DCAC366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07" y="2014155"/>
                <a:ext cx="4546693" cy="794320"/>
              </a:xfrm>
              <a:prstGeom prst="rect">
                <a:avLst/>
              </a:prstGeom>
              <a:blipFill>
                <a:blip r:embed="rId2"/>
                <a:stretch>
                  <a:fillRect l="-3621" t="-117460" b="-16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3839D9-BB9F-B04E-88E8-EE5CD0F46DF6}"/>
                  </a:ext>
                </a:extLst>
              </p:cNvPr>
              <p:cNvSpPr txBox="1"/>
              <p:nvPr/>
            </p:nvSpPr>
            <p:spPr>
              <a:xfrm>
                <a:off x="2392459" y="2838187"/>
                <a:ext cx="7123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𝑝𝑎𝑖𝑟𝑠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𝑘𝑛𝑜𝑤𝑛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3839D9-BB9F-B04E-88E8-EE5CD0F46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59" y="2838187"/>
                <a:ext cx="7123360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63A6E9-358F-694B-8E9D-B26E13EF20F3}"/>
                  </a:ext>
                </a:extLst>
              </p:cNvPr>
              <p:cNvSpPr txBox="1"/>
              <p:nvPr/>
            </p:nvSpPr>
            <p:spPr>
              <a:xfrm>
                <a:off x="4121624" y="631825"/>
                <a:ext cx="2574294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63A6E9-358F-694B-8E9D-B26E13EF2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624" y="631825"/>
                <a:ext cx="2574294" cy="972702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65161F-1564-E245-A490-5D5B1D47BC44}"/>
                  </a:ext>
                </a:extLst>
              </p:cNvPr>
              <p:cNvSpPr txBox="1"/>
              <p:nvPr/>
            </p:nvSpPr>
            <p:spPr>
              <a:xfrm>
                <a:off x="7397821" y="665126"/>
                <a:ext cx="2549609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65161F-1564-E245-A490-5D5B1D47B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821" y="665126"/>
                <a:ext cx="2549609" cy="972702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0D4426-646D-FA42-88EB-C0172B223BD0}"/>
                  </a:ext>
                </a:extLst>
              </p:cNvPr>
              <p:cNvSpPr txBox="1"/>
              <p:nvPr/>
            </p:nvSpPr>
            <p:spPr>
              <a:xfrm>
                <a:off x="363076" y="3765241"/>
                <a:ext cx="6360138" cy="48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𝐑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0" smtClean="0">
                                              <a:latin typeface="Cambria Math" panose="02040503050406030204" pitchFamily="18" charset="0"/>
                                            </a:rPr>
                                            <m:t>𝐏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0D4426-646D-FA42-88EB-C0172B22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6" y="3765241"/>
                <a:ext cx="6360138" cy="487185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3410BC-5166-CB44-A07B-20CDD6C7C63A}"/>
                  </a:ext>
                </a:extLst>
              </p:cNvPr>
              <p:cNvSpPr txBox="1"/>
              <p:nvPr/>
            </p:nvSpPr>
            <p:spPr>
              <a:xfrm>
                <a:off x="488166" y="4407878"/>
                <a:ext cx="6533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𝐏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3410BC-5166-CB44-A07B-20CDD6C7C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66" y="4407878"/>
                <a:ext cx="6533007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1858B8-8EBF-B240-8666-9DD80635D1FF}"/>
                  </a:ext>
                </a:extLst>
              </p:cNvPr>
              <p:cNvSpPr txBox="1"/>
              <p:nvPr/>
            </p:nvSpPr>
            <p:spPr>
              <a:xfrm>
                <a:off x="8280709" y="3455733"/>
                <a:ext cx="354821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1858B8-8EBF-B240-8666-9DD80635D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709" y="3455733"/>
                <a:ext cx="3548215" cy="61901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5732D-EB37-1C47-96D2-09A6231A1A2F}"/>
                  </a:ext>
                </a:extLst>
              </p:cNvPr>
              <p:cNvSpPr txBox="1"/>
              <p:nvPr/>
            </p:nvSpPr>
            <p:spPr>
              <a:xfrm>
                <a:off x="2133984" y="456905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C5732D-EB37-1C47-96D2-09A6231A1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84" y="456905"/>
                <a:ext cx="1285737" cy="1147622"/>
              </a:xfrm>
              <a:prstGeom prst="rect">
                <a:avLst/>
              </a:prstGeom>
              <a:blipFill>
                <a:blip r:embed="rId9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470FC-488C-1346-A657-F22FBDAC577C}"/>
                  </a:ext>
                </a:extLst>
              </p:cNvPr>
              <p:cNvSpPr txBox="1"/>
              <p:nvPr/>
            </p:nvSpPr>
            <p:spPr>
              <a:xfrm>
                <a:off x="747900" y="427397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470FC-488C-1346-A657-F22FBDAC5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00" y="427397"/>
                <a:ext cx="1386084" cy="1147622"/>
              </a:xfrm>
              <a:prstGeom prst="rect">
                <a:avLst/>
              </a:prstGeom>
              <a:blipFill>
                <a:blip r:embed="rId10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07D320-0936-514F-8A3B-E065B959593A}"/>
                  </a:ext>
                </a:extLst>
              </p:cNvPr>
              <p:cNvSpPr txBox="1"/>
              <p:nvPr/>
            </p:nvSpPr>
            <p:spPr>
              <a:xfrm>
                <a:off x="8176623" y="4191132"/>
                <a:ext cx="3811300" cy="660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07D320-0936-514F-8A3B-E065B9595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623" y="4191132"/>
                <a:ext cx="3811300" cy="660374"/>
              </a:xfrm>
              <a:prstGeom prst="rect">
                <a:avLst/>
              </a:prstGeom>
              <a:blipFill>
                <a:blip r:embed="rId11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70EA21-FE11-2F48-8ACA-3FF7B26159C5}"/>
                  </a:ext>
                </a:extLst>
              </p:cNvPr>
              <p:cNvSpPr txBox="1"/>
              <p:nvPr/>
            </p:nvSpPr>
            <p:spPr>
              <a:xfrm>
                <a:off x="488166" y="6044078"/>
                <a:ext cx="2516073" cy="465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𝐏𝐑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70EA21-FE11-2F48-8ACA-3FF7B2615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66" y="6044078"/>
                <a:ext cx="2516073" cy="465448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5AC504-231C-AE4D-8193-09CC59F6F2F1}"/>
                  </a:ext>
                </a:extLst>
              </p:cNvPr>
              <p:cNvSpPr txBox="1"/>
              <p:nvPr/>
            </p:nvSpPr>
            <p:spPr>
              <a:xfrm>
                <a:off x="443313" y="5368233"/>
                <a:ext cx="2605778" cy="473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  <m:sSup>
                                <m:sSup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p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𝐐𝐑</m:t>
                          </m:r>
                        </m:e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5AC504-231C-AE4D-8193-09CC59F6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13" y="5368233"/>
                <a:ext cx="2605778" cy="473078"/>
              </a:xfrm>
              <a:prstGeom prst="rect">
                <a:avLst/>
              </a:prstGeom>
              <a:blipFill>
                <a:blip r:embed="rId1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985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FA2413-9C4D-6941-9220-FABA159995B0}"/>
              </a:ext>
            </a:extLst>
          </p:cNvPr>
          <p:cNvSpPr/>
          <p:nvPr/>
        </p:nvSpPr>
        <p:spPr>
          <a:xfrm>
            <a:off x="3530554" y="3244334"/>
            <a:ext cx="5130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yeomko.tistory.com</a:t>
            </a:r>
            <a:r>
              <a:rPr lang="ko-KR" altLang="en-US" dirty="0"/>
              <a:t>/4?category=805638</a:t>
            </a:r>
          </a:p>
        </p:txBody>
      </p:sp>
    </p:spTree>
    <p:extLst>
      <p:ext uri="{BB962C8B-B14F-4D97-AF65-F5344CB8AC3E}">
        <p14:creationId xmlns:p14="http://schemas.microsoft.com/office/powerpoint/2010/main" val="3492745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585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72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F0EAF-B6B4-4E43-B2F4-B154C9934CB2}"/>
                  </a:ext>
                </a:extLst>
              </p:cNvPr>
              <p:cNvSpPr txBox="1"/>
              <p:nvPr/>
            </p:nvSpPr>
            <p:spPr>
              <a:xfrm>
                <a:off x="347395" y="392996"/>
                <a:ext cx="2536335" cy="121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𝑢𝑠𝑒𝑟𝑠</m:t>
                      </m:r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𝑖𝑡𝑒𝑚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F0EAF-B6B4-4E43-B2F4-B154C9934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5" y="392996"/>
                <a:ext cx="2536335" cy="1215589"/>
              </a:xfrm>
              <a:prstGeom prst="rect">
                <a:avLst/>
              </a:prstGeom>
              <a:blipFill>
                <a:blip r:embed="rId2"/>
                <a:stretch>
                  <a:fillRect b="-5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4EB8-EA83-5543-9D87-3D097CD3180C}"/>
                  </a:ext>
                </a:extLst>
              </p:cNvPr>
              <p:cNvSpPr txBox="1"/>
              <p:nvPr/>
            </p:nvSpPr>
            <p:spPr>
              <a:xfrm>
                <a:off x="3136861" y="434751"/>
                <a:ext cx="233384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𝑑𝑖𝑚𝑒𝑛𝑡𝑖𝑜𝑛𝑎𝑙𝑖𝑡𝑦</m:t>
                      </m:r>
                    </m:oMath>
                  </m:oMathPara>
                </a14:m>
                <a:endParaRPr kumimoji="1"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𝑢𝑠𝑒𝑟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약자</m:t>
                      </m:r>
                    </m:oMath>
                  </m:oMathPara>
                </a14:m>
                <a:endParaRPr kumimoji="1" lang="ko-KR" alt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약자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4EB8-EA83-5543-9D87-3D097CD3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61" y="434751"/>
                <a:ext cx="2333844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6E6AAD5-6792-4B49-8F4C-DCD5D603B07F}"/>
                  </a:ext>
                </a:extLst>
              </p:cNvPr>
              <p:cNvSpPr/>
              <p:nvPr/>
            </p:nvSpPr>
            <p:spPr>
              <a:xfrm>
                <a:off x="2883730" y="1777237"/>
                <a:ext cx="1282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6E6AAD5-6792-4B49-8F4C-DCD5D603B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30" y="1777237"/>
                <a:ext cx="1282339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164EF95-46EC-9541-8ABA-77C2EB81A16F}"/>
              </a:ext>
            </a:extLst>
          </p:cNvPr>
          <p:cNvSpPr txBox="1"/>
          <p:nvPr/>
        </p:nvSpPr>
        <p:spPr>
          <a:xfrm>
            <a:off x="7146020" y="303892"/>
            <a:ext cx="24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Explicit feedback case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B5AE9E-A1C5-6344-A179-EDEB32248B69}"/>
                  </a:ext>
                </a:extLst>
              </p:cNvPr>
              <p:cNvSpPr txBox="1"/>
              <p:nvPr/>
            </p:nvSpPr>
            <p:spPr>
              <a:xfrm>
                <a:off x="514703" y="2533876"/>
                <a:ext cx="6925614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ko-KR" alt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1"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B5AE9E-A1C5-6344-A179-EDEB32248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" y="2533876"/>
                <a:ext cx="6925614" cy="1270797"/>
              </a:xfrm>
              <a:prstGeom prst="rect">
                <a:avLst/>
              </a:prstGeom>
              <a:blipFill>
                <a:blip r:embed="rId5"/>
                <a:stretch>
                  <a:fillRect t="-1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C417AEF-AF48-5E48-939A-61EB62DB3A5F}"/>
                  </a:ext>
                </a:extLst>
              </p:cNvPr>
              <p:cNvSpPr/>
              <p:nvPr/>
            </p:nvSpPr>
            <p:spPr>
              <a:xfrm>
                <a:off x="3100657" y="3804673"/>
                <a:ext cx="3376309" cy="1302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  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  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  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C417AEF-AF48-5E48-939A-61EB62DB3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57" y="3804673"/>
                <a:ext cx="3376309" cy="1302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0CEA2B-FFF7-D449-8EA4-C69F0A22EC8D}"/>
                  </a:ext>
                </a:extLst>
              </p:cNvPr>
              <p:cNvSpPr txBox="1"/>
              <p:nvPr/>
            </p:nvSpPr>
            <p:spPr>
              <a:xfrm>
                <a:off x="5232400" y="1879600"/>
                <a:ext cx="116782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0CEA2B-FFF7-D449-8EA4-C69F0A22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0" y="1879600"/>
                <a:ext cx="1167820" cy="376770"/>
              </a:xfrm>
              <a:prstGeom prst="rect">
                <a:avLst/>
              </a:prstGeom>
              <a:blipFill>
                <a:blip r:embed="rId7"/>
                <a:stretch>
                  <a:fillRect t="-3226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1C800-394A-A340-9FA8-54E41B41DB79}"/>
                  </a:ext>
                </a:extLst>
              </p:cNvPr>
              <p:cNvSpPr txBox="1"/>
              <p:nvPr/>
            </p:nvSpPr>
            <p:spPr>
              <a:xfrm>
                <a:off x="2471510" y="5321972"/>
                <a:ext cx="4546693" cy="794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1C800-394A-A340-9FA8-54E41B41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10" y="5321972"/>
                <a:ext cx="4546693" cy="794320"/>
              </a:xfrm>
              <a:prstGeom prst="rect">
                <a:avLst/>
              </a:prstGeom>
              <a:blipFill>
                <a:blip r:embed="rId8"/>
                <a:stretch>
                  <a:fillRect l="-3621"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08F95-5EBC-1A40-9E0B-B2B2DFBFF95A}"/>
                  </a:ext>
                </a:extLst>
              </p:cNvPr>
              <p:cNvSpPr txBox="1"/>
              <p:nvPr/>
            </p:nvSpPr>
            <p:spPr>
              <a:xfrm>
                <a:off x="1564762" y="6146004"/>
                <a:ext cx="7123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𝑝𝑎𝑖𝑟𝑠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𝑘𝑛𝑜𝑤𝑛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08F95-5EBC-1A40-9E0B-B2B2DFBFF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62" y="6146004"/>
                <a:ext cx="712336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123753-007D-AF4F-B2C1-67A64A840D9E}"/>
                  </a:ext>
                </a:extLst>
              </p:cNvPr>
              <p:cNvSpPr txBox="1"/>
              <p:nvPr/>
            </p:nvSpPr>
            <p:spPr>
              <a:xfrm>
                <a:off x="9031599" y="1320535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123753-007D-AF4F-B2C1-67A64A840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599" y="1320535"/>
                <a:ext cx="1285737" cy="1147622"/>
              </a:xfrm>
              <a:prstGeom prst="rect">
                <a:avLst/>
              </a:prstGeom>
              <a:blipFill>
                <a:blip r:embed="rId10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FFDF96-E3BE-8A40-82DA-016FAD1991BF}"/>
                  </a:ext>
                </a:extLst>
              </p:cNvPr>
              <p:cNvSpPr txBox="1"/>
              <p:nvPr/>
            </p:nvSpPr>
            <p:spPr>
              <a:xfrm>
                <a:off x="7440317" y="1320535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FFDF96-E3BE-8A40-82DA-016FAD199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17" y="1320535"/>
                <a:ext cx="1386084" cy="1147622"/>
              </a:xfrm>
              <a:prstGeom prst="rect">
                <a:avLst/>
              </a:prstGeom>
              <a:blipFill>
                <a:blip r:embed="rId11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79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9FD146-75A3-474D-9C12-3FAAFD0D0D73}"/>
                  </a:ext>
                </a:extLst>
              </p:cNvPr>
              <p:cNvSpPr txBox="1"/>
              <p:nvPr/>
            </p:nvSpPr>
            <p:spPr>
              <a:xfrm>
                <a:off x="406038" y="2406986"/>
                <a:ext cx="2727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9FD146-75A3-474D-9C12-3FAAFD0D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38" y="2406986"/>
                <a:ext cx="27279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07FC2C-0ED7-7E4E-BD95-26C842B32858}"/>
                  </a:ext>
                </a:extLst>
              </p:cNvPr>
              <p:cNvSpPr txBox="1"/>
              <p:nvPr/>
            </p:nvSpPr>
            <p:spPr>
              <a:xfrm>
                <a:off x="2833927" y="2406986"/>
                <a:ext cx="7249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𝑝𝑎𝑖𝑟𝑠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𝑘𝑛𝑜𝑤𝑛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07FC2C-0ED7-7E4E-BD95-26C842B32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27" y="2406986"/>
                <a:ext cx="724993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13DEB0-FA2F-314E-BE7B-ADE9BACBE86F}"/>
                  </a:ext>
                </a:extLst>
              </p:cNvPr>
              <p:cNvSpPr txBox="1"/>
              <p:nvPr/>
            </p:nvSpPr>
            <p:spPr>
              <a:xfrm>
                <a:off x="6096000" y="3835205"/>
                <a:ext cx="315996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조</m:t>
                          </m:r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건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에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만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족</m:t>
                          </m:r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하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는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원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소</m:t>
                          </m:r>
                        </m:e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조</m:t>
                          </m:r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건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13DEB0-FA2F-314E-BE7B-ADE9BACBE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35205"/>
                <a:ext cx="3159968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8CEF86-1294-DA46-8D50-E97FD9249AF8}"/>
              </a:ext>
            </a:extLst>
          </p:cNvPr>
          <p:cNvSpPr txBox="1"/>
          <p:nvPr/>
        </p:nvSpPr>
        <p:spPr>
          <a:xfrm>
            <a:off x="1019503" y="1828800"/>
            <a:ext cx="751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참고 </a:t>
            </a:r>
            <a:r>
              <a:rPr kumimoji="1" lang="en-US" altLang="ko-KR" dirty="0"/>
              <a:t>: https://</a:t>
            </a:r>
            <a:r>
              <a:rPr kumimoji="1" lang="en-US" altLang="ko-KR" dirty="0" err="1"/>
              <a:t>soojishin.com</a:t>
            </a:r>
            <a:r>
              <a:rPr kumimoji="1" lang="en-US" altLang="ko-KR" dirty="0"/>
              <a:t>/archives/essential-elements-of-set-theory/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840291-03FA-EC40-9BD6-A02A39ADE21A}"/>
                  </a:ext>
                </a:extLst>
              </p:cNvPr>
              <p:cNvSpPr txBox="1"/>
              <p:nvPr/>
            </p:nvSpPr>
            <p:spPr>
              <a:xfrm>
                <a:off x="1019503" y="3006076"/>
                <a:ext cx="1168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840291-03FA-EC40-9BD6-A02A39AD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03" y="3006076"/>
                <a:ext cx="11682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38DC11-29A6-904A-8E33-A4009AEB0550}"/>
                  </a:ext>
                </a:extLst>
              </p:cNvPr>
              <p:cNvSpPr txBox="1"/>
              <p:nvPr/>
            </p:nvSpPr>
            <p:spPr>
              <a:xfrm>
                <a:off x="2833927" y="4639412"/>
                <a:ext cx="1741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38DC11-29A6-904A-8E33-A4009AEB0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27" y="4639412"/>
                <a:ext cx="17415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204187-D688-634A-A1B4-C14F05C55BF3}"/>
                  </a:ext>
                </a:extLst>
              </p:cNvPr>
              <p:cNvSpPr txBox="1"/>
              <p:nvPr/>
            </p:nvSpPr>
            <p:spPr>
              <a:xfrm>
                <a:off x="1355834" y="4603531"/>
                <a:ext cx="1080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204187-D688-634A-A1B4-C14F05C55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34" y="4603531"/>
                <a:ext cx="10800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C74F82-C913-264A-BF49-ECE90EB6CFA7}"/>
                  </a:ext>
                </a:extLst>
              </p:cNvPr>
              <p:cNvSpPr txBox="1"/>
              <p:nvPr/>
            </p:nvSpPr>
            <p:spPr>
              <a:xfrm>
                <a:off x="1355834" y="5204091"/>
                <a:ext cx="1046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C74F82-C913-264A-BF49-ECE90EB6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34" y="5204091"/>
                <a:ext cx="1046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57CA7E-E8C2-5443-B025-36C4149F7B16}"/>
                  </a:ext>
                </a:extLst>
              </p:cNvPr>
              <p:cNvSpPr txBox="1"/>
              <p:nvPr/>
            </p:nvSpPr>
            <p:spPr>
              <a:xfrm>
                <a:off x="2340754" y="5283483"/>
                <a:ext cx="2727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57CA7E-E8C2-5443-B025-36C4149F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754" y="5283483"/>
                <a:ext cx="272791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D74B4D-A726-2049-A160-D1F9A75598B2}"/>
                  </a:ext>
                </a:extLst>
              </p:cNvPr>
              <p:cNvSpPr txBox="1"/>
              <p:nvPr/>
            </p:nvSpPr>
            <p:spPr>
              <a:xfrm>
                <a:off x="5434270" y="4639412"/>
                <a:ext cx="1380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D74B4D-A726-2049-A160-D1F9A755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270" y="4639412"/>
                <a:ext cx="1380891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B77DCF-6F6F-AA41-B422-6FCB5ED2F6CB}"/>
                  </a:ext>
                </a:extLst>
              </p:cNvPr>
              <p:cNvSpPr txBox="1"/>
              <p:nvPr/>
            </p:nvSpPr>
            <p:spPr>
              <a:xfrm>
                <a:off x="5612524" y="5412828"/>
                <a:ext cx="1346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B77DCF-6F6F-AA41-B422-6FCB5ED2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524" y="5412828"/>
                <a:ext cx="134613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632AF98-74C6-A146-8F9F-4A914C8BE523}"/>
              </a:ext>
            </a:extLst>
          </p:cNvPr>
          <p:cNvSpPr txBox="1"/>
          <p:nvPr/>
        </p:nvSpPr>
        <p:spPr>
          <a:xfrm>
            <a:off x="216494" y="174560"/>
            <a:ext cx="27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Alternating least squares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12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64EF95-46EC-9541-8ABA-77C2EB81A16F}"/>
              </a:ext>
            </a:extLst>
          </p:cNvPr>
          <p:cNvSpPr txBox="1"/>
          <p:nvPr/>
        </p:nvSpPr>
        <p:spPr>
          <a:xfrm>
            <a:off x="7146020" y="303892"/>
            <a:ext cx="24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Explicit feedback case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741765F-12EA-3B4D-AD0B-01ABB7B6AE66}"/>
                  </a:ext>
                </a:extLst>
              </p:cNvPr>
              <p:cNvSpPr/>
              <p:nvPr/>
            </p:nvSpPr>
            <p:spPr>
              <a:xfrm>
                <a:off x="54389" y="1938489"/>
                <a:ext cx="4889672" cy="794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741765F-12EA-3B4D-AD0B-01ABB7B6A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" y="1938489"/>
                <a:ext cx="4889672" cy="794320"/>
              </a:xfrm>
              <a:prstGeom prst="rect">
                <a:avLst/>
              </a:prstGeom>
              <a:blipFill>
                <a:blip r:embed="rId2"/>
                <a:stretch>
                  <a:fillRect t="-117460" b="-16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816564-10BE-EC4E-900B-48BA8D7DD3AA}"/>
                  </a:ext>
                </a:extLst>
              </p:cNvPr>
              <p:cNvSpPr txBox="1"/>
              <p:nvPr/>
            </p:nvSpPr>
            <p:spPr>
              <a:xfrm>
                <a:off x="551507" y="2804299"/>
                <a:ext cx="6971332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816564-10BE-EC4E-900B-48BA8D7DD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7" y="2804299"/>
                <a:ext cx="6971332" cy="799642"/>
              </a:xfrm>
              <a:prstGeom prst="rect">
                <a:avLst/>
              </a:prstGeom>
              <a:blipFill>
                <a:blip r:embed="rId3"/>
                <a:stretch>
                  <a:fillRect l="-4364"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C632A0-B95A-384F-BCC7-DD79A9961011}"/>
                  </a:ext>
                </a:extLst>
              </p:cNvPr>
              <p:cNvSpPr txBox="1"/>
              <p:nvPr/>
            </p:nvSpPr>
            <p:spPr>
              <a:xfrm>
                <a:off x="504477" y="4154777"/>
                <a:ext cx="5506443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C632A0-B95A-384F-BCC7-DD79A996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77" y="4154777"/>
                <a:ext cx="5506443" cy="799642"/>
              </a:xfrm>
              <a:prstGeom prst="rect">
                <a:avLst/>
              </a:prstGeom>
              <a:blipFill>
                <a:blip r:embed="rId4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235B35-BD5B-6447-9656-19B2C04FA6CA}"/>
                  </a:ext>
                </a:extLst>
              </p:cNvPr>
              <p:cNvSpPr txBox="1"/>
              <p:nvPr/>
            </p:nvSpPr>
            <p:spPr>
              <a:xfrm>
                <a:off x="8516747" y="4189671"/>
                <a:ext cx="3614772" cy="648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235B35-BD5B-6447-9656-19B2C04FA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747" y="4189671"/>
                <a:ext cx="3614772" cy="648254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65A38E-140A-9F46-8DE9-05EB6E1C36CC}"/>
                  </a:ext>
                </a:extLst>
              </p:cNvPr>
              <p:cNvSpPr txBox="1"/>
              <p:nvPr/>
            </p:nvSpPr>
            <p:spPr>
              <a:xfrm>
                <a:off x="9286906" y="3195789"/>
                <a:ext cx="1515158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kumimoji="1" lang="ko-KR" altLang="en-US" b="0" i="0" smtClean="0">
                          <a:latin typeface="Cambria Math" panose="02040503050406030204" pitchFamily="18" charset="0"/>
                        </a:rPr>
                        <m:t>상수벡터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65A38E-140A-9F46-8DE9-05EB6E1C3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906" y="3195789"/>
                <a:ext cx="1515158" cy="374526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E2D386-A796-3748-99BF-F9DC19DEFA30}"/>
                  </a:ext>
                </a:extLst>
              </p:cNvPr>
              <p:cNvSpPr txBox="1"/>
              <p:nvPr/>
            </p:nvSpPr>
            <p:spPr>
              <a:xfrm>
                <a:off x="9286906" y="3570314"/>
                <a:ext cx="1510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kumimoji="1" lang="ko-KR" alt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변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수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벡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터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E2D386-A796-3748-99BF-F9DC19DE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906" y="3570314"/>
                <a:ext cx="151035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62049-933C-2241-9D44-6ECD861FAC9B}"/>
                  </a:ext>
                </a:extLst>
              </p:cNvPr>
              <p:cNvSpPr txBox="1"/>
              <p:nvPr/>
            </p:nvSpPr>
            <p:spPr>
              <a:xfrm>
                <a:off x="8135661" y="5087950"/>
                <a:ext cx="3812839" cy="648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62049-933C-2241-9D44-6ECD861F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61" y="5087950"/>
                <a:ext cx="3812839" cy="648254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C9F22B-5002-4D4F-A8F7-1D3561783D21}"/>
                  </a:ext>
                </a:extLst>
              </p:cNvPr>
              <p:cNvSpPr txBox="1"/>
              <p:nvPr/>
            </p:nvSpPr>
            <p:spPr>
              <a:xfrm>
                <a:off x="551507" y="5412077"/>
                <a:ext cx="5603265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C9F22B-5002-4D4F-A8F7-1D3561783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7" y="5412077"/>
                <a:ext cx="5603265" cy="799642"/>
              </a:xfrm>
              <a:prstGeom prst="rect">
                <a:avLst/>
              </a:prstGeom>
              <a:blipFill>
                <a:blip r:embed="rId9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6404A6E-9DA1-9A40-B022-7D15A1F8E85B}"/>
              </a:ext>
            </a:extLst>
          </p:cNvPr>
          <p:cNvSpPr txBox="1"/>
          <p:nvPr/>
        </p:nvSpPr>
        <p:spPr>
          <a:xfrm>
            <a:off x="216494" y="174560"/>
            <a:ext cx="27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Alternating least squares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FAAAAD-412B-D04A-8F72-002440CE515F}"/>
                  </a:ext>
                </a:extLst>
              </p:cNvPr>
              <p:cNvSpPr txBox="1"/>
              <p:nvPr/>
            </p:nvSpPr>
            <p:spPr>
              <a:xfrm>
                <a:off x="8488689" y="925495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FAAAAD-412B-D04A-8F72-002440CE5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689" y="925495"/>
                <a:ext cx="1285737" cy="1147622"/>
              </a:xfrm>
              <a:prstGeom prst="rect">
                <a:avLst/>
              </a:prstGeom>
              <a:blipFill>
                <a:blip r:embed="rId10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3EAA04-FA5C-2A47-9C1B-FDF7392A2963}"/>
                  </a:ext>
                </a:extLst>
              </p:cNvPr>
              <p:cNvSpPr txBox="1"/>
              <p:nvPr/>
            </p:nvSpPr>
            <p:spPr>
              <a:xfrm>
                <a:off x="7102605" y="895987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3EAA04-FA5C-2A47-9C1B-FDF7392A2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605" y="895987"/>
                <a:ext cx="1386084" cy="1147622"/>
              </a:xfrm>
              <a:prstGeom prst="rect">
                <a:avLst/>
              </a:prstGeom>
              <a:blipFill>
                <a:blip r:embed="rId11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44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64EF95-46EC-9541-8ABA-77C2EB81A16F}"/>
              </a:ext>
            </a:extLst>
          </p:cNvPr>
          <p:cNvSpPr txBox="1"/>
          <p:nvPr/>
        </p:nvSpPr>
        <p:spPr>
          <a:xfrm>
            <a:off x="7146020" y="303892"/>
            <a:ext cx="24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Explicit feedback case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741765F-12EA-3B4D-AD0B-01ABB7B6AE66}"/>
                  </a:ext>
                </a:extLst>
              </p:cNvPr>
              <p:cNvSpPr/>
              <p:nvPr/>
            </p:nvSpPr>
            <p:spPr>
              <a:xfrm>
                <a:off x="54389" y="1938489"/>
                <a:ext cx="7453451" cy="799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741765F-12EA-3B4D-AD0B-01ABB7B6A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" y="1938489"/>
                <a:ext cx="7453451" cy="799642"/>
              </a:xfrm>
              <a:prstGeom prst="rect">
                <a:avLst/>
              </a:prstGeom>
              <a:blipFill>
                <a:blip r:embed="rId2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C632A0-B95A-384F-BCC7-DD79A9961011}"/>
                  </a:ext>
                </a:extLst>
              </p:cNvPr>
              <p:cNvSpPr txBox="1"/>
              <p:nvPr/>
            </p:nvSpPr>
            <p:spPr>
              <a:xfrm>
                <a:off x="54389" y="2983992"/>
                <a:ext cx="5506444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C632A0-B95A-384F-BCC7-DD79A996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" y="2983992"/>
                <a:ext cx="5506444" cy="799642"/>
              </a:xfrm>
              <a:prstGeom prst="rect">
                <a:avLst/>
              </a:prstGeom>
              <a:blipFill>
                <a:blip r:embed="rId3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5D3162-8BAF-A841-99C2-F103D167B8FF}"/>
                  </a:ext>
                </a:extLst>
              </p:cNvPr>
              <p:cNvSpPr txBox="1"/>
              <p:nvPr/>
            </p:nvSpPr>
            <p:spPr>
              <a:xfrm>
                <a:off x="903985" y="3688155"/>
                <a:ext cx="5274329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5D3162-8BAF-A841-99C2-F103D167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5" y="3688155"/>
                <a:ext cx="5274329" cy="799642"/>
              </a:xfrm>
              <a:prstGeom prst="rect">
                <a:avLst/>
              </a:prstGeom>
              <a:blipFill>
                <a:blip r:embed="rId4"/>
                <a:stretch>
                  <a:fillRect t="-114063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6CEACD-EAA5-7841-BAA3-6DEDD106D039}"/>
                  </a:ext>
                </a:extLst>
              </p:cNvPr>
              <p:cNvSpPr txBox="1"/>
              <p:nvPr/>
            </p:nvSpPr>
            <p:spPr>
              <a:xfrm>
                <a:off x="903985" y="4537191"/>
                <a:ext cx="3626185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6CEACD-EAA5-7841-BAA3-6DEDD106D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5" y="4537191"/>
                <a:ext cx="3626185" cy="799642"/>
              </a:xfrm>
              <a:prstGeom prst="rect">
                <a:avLst/>
              </a:prstGeom>
              <a:blipFill>
                <a:blip r:embed="rId5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4FC9AE-4B98-E043-9FAD-78A7539BA40A}"/>
                  </a:ext>
                </a:extLst>
              </p:cNvPr>
              <p:cNvSpPr txBox="1"/>
              <p:nvPr/>
            </p:nvSpPr>
            <p:spPr>
              <a:xfrm>
                <a:off x="903985" y="5228958"/>
                <a:ext cx="3478709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4FC9AE-4B98-E043-9FAD-78A7539BA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5" y="5228958"/>
                <a:ext cx="3478709" cy="799642"/>
              </a:xfrm>
              <a:prstGeom prst="rect">
                <a:avLst/>
              </a:prstGeom>
              <a:blipFill>
                <a:blip r:embed="rId6"/>
                <a:stretch>
                  <a:fillRect t="-117188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B4583E-3605-5343-8231-B9EA36C2CA60}"/>
                  </a:ext>
                </a:extLst>
              </p:cNvPr>
              <p:cNvSpPr txBox="1"/>
              <p:nvPr/>
            </p:nvSpPr>
            <p:spPr>
              <a:xfrm>
                <a:off x="903985" y="6065183"/>
                <a:ext cx="4292842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B4583E-3605-5343-8231-B9EA36C2C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85" y="6065183"/>
                <a:ext cx="4292842" cy="799642"/>
              </a:xfrm>
              <a:prstGeom prst="rect">
                <a:avLst/>
              </a:prstGeom>
              <a:blipFill>
                <a:blip r:embed="rId7"/>
                <a:stretch>
                  <a:fillRect t="-117188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023F99-DC05-BA48-9A55-127C55D814F0}"/>
                  </a:ext>
                </a:extLst>
              </p:cNvPr>
              <p:cNvSpPr txBox="1"/>
              <p:nvPr/>
            </p:nvSpPr>
            <p:spPr>
              <a:xfrm>
                <a:off x="6410429" y="2888513"/>
                <a:ext cx="4788298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023F99-DC05-BA48-9A55-127C55D81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29" y="2888513"/>
                <a:ext cx="4788298" cy="799642"/>
              </a:xfrm>
              <a:prstGeom prst="rect">
                <a:avLst/>
              </a:prstGeom>
              <a:blipFill>
                <a:blip r:embed="rId8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12AA9F-8225-F74B-AFE9-51D0E1B40A1C}"/>
                  </a:ext>
                </a:extLst>
              </p:cNvPr>
              <p:cNvSpPr txBox="1"/>
              <p:nvPr/>
            </p:nvSpPr>
            <p:spPr>
              <a:xfrm>
                <a:off x="6410429" y="4132366"/>
                <a:ext cx="4172745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12AA9F-8225-F74B-AFE9-51D0E1B40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29" y="4132366"/>
                <a:ext cx="4172745" cy="799642"/>
              </a:xfrm>
              <a:prstGeom prst="rect">
                <a:avLst/>
              </a:prstGeom>
              <a:blipFill>
                <a:blip r:embed="rId9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3C4F0-F3FA-784E-AA4C-93040BBA26AE}"/>
                  </a:ext>
                </a:extLst>
              </p:cNvPr>
              <p:cNvSpPr txBox="1"/>
              <p:nvPr/>
            </p:nvSpPr>
            <p:spPr>
              <a:xfrm>
                <a:off x="6603622" y="5476564"/>
                <a:ext cx="4401911" cy="853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3C4F0-F3FA-784E-AA4C-93040BBA2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622" y="5476564"/>
                <a:ext cx="4401911" cy="853760"/>
              </a:xfrm>
              <a:prstGeom prst="rect">
                <a:avLst/>
              </a:prstGeom>
              <a:blipFill>
                <a:blip r:embed="rId10"/>
                <a:stretch>
                  <a:fillRect t="-101471" b="-1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E72FAAC-5D15-D543-9597-50A2B27706F2}"/>
              </a:ext>
            </a:extLst>
          </p:cNvPr>
          <p:cNvSpPr txBox="1"/>
          <p:nvPr/>
        </p:nvSpPr>
        <p:spPr>
          <a:xfrm>
            <a:off x="216494" y="174560"/>
            <a:ext cx="27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Alternating least squares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092921-295F-7940-9B0E-C578E2B3FC7C}"/>
                  </a:ext>
                </a:extLst>
              </p:cNvPr>
              <p:cNvSpPr txBox="1"/>
              <p:nvPr/>
            </p:nvSpPr>
            <p:spPr>
              <a:xfrm>
                <a:off x="9719796" y="930221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092921-295F-7940-9B0E-C578E2B3F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796" y="930221"/>
                <a:ext cx="1285737" cy="11476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70FD21-A79E-944F-B4AB-2EBD61FA5F2D}"/>
                  </a:ext>
                </a:extLst>
              </p:cNvPr>
              <p:cNvSpPr txBox="1"/>
              <p:nvPr/>
            </p:nvSpPr>
            <p:spPr>
              <a:xfrm>
                <a:off x="8333712" y="900713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70FD21-A79E-944F-B4AB-2EBD61FA5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712" y="900713"/>
                <a:ext cx="1386084" cy="1147622"/>
              </a:xfrm>
              <a:prstGeom prst="rect">
                <a:avLst/>
              </a:prstGeom>
              <a:blipFill>
                <a:blip r:embed="rId1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40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64EF95-46EC-9541-8ABA-77C2EB81A16F}"/>
              </a:ext>
            </a:extLst>
          </p:cNvPr>
          <p:cNvSpPr txBox="1"/>
          <p:nvPr/>
        </p:nvSpPr>
        <p:spPr>
          <a:xfrm>
            <a:off x="7146020" y="303892"/>
            <a:ext cx="24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Explicit feedback case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741765F-12EA-3B4D-AD0B-01ABB7B6AE66}"/>
                  </a:ext>
                </a:extLst>
              </p:cNvPr>
              <p:cNvSpPr/>
              <p:nvPr/>
            </p:nvSpPr>
            <p:spPr>
              <a:xfrm>
                <a:off x="54389" y="1938489"/>
                <a:ext cx="7453451" cy="799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741765F-12EA-3B4D-AD0B-01ABB7B6A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" y="1938489"/>
                <a:ext cx="7453451" cy="799642"/>
              </a:xfrm>
              <a:prstGeom prst="rect">
                <a:avLst/>
              </a:prstGeom>
              <a:blipFill>
                <a:blip r:embed="rId2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CC9CDF-0C07-644B-938B-7D8170057C59}"/>
                  </a:ext>
                </a:extLst>
              </p:cNvPr>
              <p:cNvSpPr txBox="1"/>
              <p:nvPr/>
            </p:nvSpPr>
            <p:spPr>
              <a:xfrm>
                <a:off x="178307" y="2846816"/>
                <a:ext cx="5603265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𝑜𝑠𝑠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CC9CDF-0C07-644B-938B-7D8170057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7" y="2846816"/>
                <a:ext cx="5603265" cy="799642"/>
              </a:xfrm>
              <a:prstGeom prst="rect">
                <a:avLst/>
              </a:prstGeom>
              <a:blipFill>
                <a:blip r:embed="rId3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82907-4DCB-4A45-94FE-4EECBF050920}"/>
                  </a:ext>
                </a:extLst>
              </p:cNvPr>
              <p:cNvSpPr txBox="1"/>
              <p:nvPr/>
            </p:nvSpPr>
            <p:spPr>
              <a:xfrm>
                <a:off x="927097" y="4003396"/>
                <a:ext cx="5367944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0=−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82907-4DCB-4A45-94FE-4EECBF050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97" y="4003396"/>
                <a:ext cx="5367944" cy="799642"/>
              </a:xfrm>
              <a:prstGeom prst="rect">
                <a:avLst/>
              </a:prstGeom>
              <a:blipFill>
                <a:blip r:embed="rId4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93523F-0C35-D14B-AEF4-495B679C8B69}"/>
                  </a:ext>
                </a:extLst>
              </p:cNvPr>
              <p:cNvSpPr txBox="1"/>
              <p:nvPr/>
            </p:nvSpPr>
            <p:spPr>
              <a:xfrm>
                <a:off x="927097" y="4911723"/>
                <a:ext cx="3630674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93523F-0C35-D14B-AEF4-495B679C8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97" y="4911723"/>
                <a:ext cx="3630674" cy="799642"/>
              </a:xfrm>
              <a:prstGeom prst="rect">
                <a:avLst/>
              </a:prstGeom>
              <a:blipFill>
                <a:blip r:embed="rId5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FE5314-BD5B-FA43-848B-6E9B3267AB1A}"/>
                  </a:ext>
                </a:extLst>
              </p:cNvPr>
              <p:cNvSpPr txBox="1"/>
              <p:nvPr/>
            </p:nvSpPr>
            <p:spPr>
              <a:xfrm>
                <a:off x="927097" y="5820050"/>
                <a:ext cx="3511859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FE5314-BD5B-FA43-848B-6E9B3267A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97" y="5820050"/>
                <a:ext cx="3511859" cy="799642"/>
              </a:xfrm>
              <a:prstGeom prst="rect">
                <a:avLst/>
              </a:prstGeom>
              <a:blipFill>
                <a:blip r:embed="rId6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2D500E-53A4-B246-89B5-D202AF5478AF}"/>
                  </a:ext>
                </a:extLst>
              </p:cNvPr>
              <p:cNvSpPr txBox="1"/>
              <p:nvPr/>
            </p:nvSpPr>
            <p:spPr>
              <a:xfrm>
                <a:off x="6872381" y="2738131"/>
                <a:ext cx="4327851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2D500E-53A4-B246-89B5-D202AF54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381" y="2738131"/>
                <a:ext cx="4327851" cy="799642"/>
              </a:xfrm>
              <a:prstGeom prst="rect">
                <a:avLst/>
              </a:prstGeom>
              <a:blipFill>
                <a:blip r:embed="rId7"/>
                <a:stretch>
                  <a:fillRect t="-119048" b="-158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2B3E29-8D6F-4C49-AFE0-A1C15154E6AE}"/>
                  </a:ext>
                </a:extLst>
              </p:cNvPr>
              <p:cNvSpPr txBox="1"/>
              <p:nvPr/>
            </p:nvSpPr>
            <p:spPr>
              <a:xfrm>
                <a:off x="6803278" y="3603575"/>
                <a:ext cx="4146841" cy="79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2B3E29-8D6F-4C49-AFE0-A1C15154E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78" y="3603575"/>
                <a:ext cx="4146841" cy="799642"/>
              </a:xfrm>
              <a:prstGeom prst="rect">
                <a:avLst/>
              </a:prstGeom>
              <a:blipFill>
                <a:blip r:embed="rId8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C8D337-44BE-B34B-82B9-2D59D8907711}"/>
                  </a:ext>
                </a:extLst>
              </p:cNvPr>
              <p:cNvSpPr txBox="1"/>
              <p:nvPr/>
            </p:nvSpPr>
            <p:spPr>
              <a:xfrm>
                <a:off x="6532595" y="4484490"/>
                <a:ext cx="4899803" cy="85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C8D337-44BE-B34B-82B9-2D59D8907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95" y="4484490"/>
                <a:ext cx="4899803" cy="854465"/>
              </a:xfrm>
              <a:prstGeom prst="rect">
                <a:avLst/>
              </a:prstGeom>
              <a:blipFill>
                <a:blip r:embed="rId9"/>
                <a:stretch>
                  <a:fillRect t="-101471" b="-148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F499D4-7554-054D-8776-F0AE5D7B5B0F}"/>
                  </a:ext>
                </a:extLst>
              </p:cNvPr>
              <p:cNvSpPr txBox="1"/>
              <p:nvPr/>
            </p:nvSpPr>
            <p:spPr>
              <a:xfrm>
                <a:off x="6532595" y="5711365"/>
                <a:ext cx="4406399" cy="853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F499D4-7554-054D-8776-F0AE5D7B5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95" y="5711365"/>
                <a:ext cx="4406399" cy="853760"/>
              </a:xfrm>
              <a:prstGeom prst="rect">
                <a:avLst/>
              </a:prstGeom>
              <a:blipFill>
                <a:blip r:embed="rId10"/>
                <a:stretch>
                  <a:fillRect t="-101471" b="-148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C9EBEFB-CA3A-A24E-9323-75B980D229E4}"/>
              </a:ext>
            </a:extLst>
          </p:cNvPr>
          <p:cNvSpPr txBox="1"/>
          <p:nvPr/>
        </p:nvSpPr>
        <p:spPr>
          <a:xfrm>
            <a:off x="216494" y="174560"/>
            <a:ext cx="27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Alternating least squares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16D4FB-4300-0042-A120-C6C1F5700810}"/>
                  </a:ext>
                </a:extLst>
              </p:cNvPr>
              <p:cNvSpPr txBox="1"/>
              <p:nvPr/>
            </p:nvSpPr>
            <p:spPr>
              <a:xfrm>
                <a:off x="9664382" y="815739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16D4FB-4300-0042-A120-C6C1F5700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382" y="815739"/>
                <a:ext cx="1285737" cy="11476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0DE023-7C4B-D843-945D-649B368F1F3F}"/>
                  </a:ext>
                </a:extLst>
              </p:cNvPr>
              <p:cNvSpPr txBox="1"/>
              <p:nvPr/>
            </p:nvSpPr>
            <p:spPr>
              <a:xfrm>
                <a:off x="8278298" y="786231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0DE023-7C4B-D843-945D-649B368F1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98" y="786231"/>
                <a:ext cx="1386084" cy="1147622"/>
              </a:xfrm>
              <a:prstGeom prst="rect">
                <a:avLst/>
              </a:prstGeom>
              <a:blipFill>
                <a:blip r:embed="rId1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36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F0EAF-B6B4-4E43-B2F4-B154C9934CB2}"/>
                  </a:ext>
                </a:extLst>
              </p:cNvPr>
              <p:cNvSpPr txBox="1"/>
              <p:nvPr/>
            </p:nvSpPr>
            <p:spPr>
              <a:xfrm>
                <a:off x="347395" y="392996"/>
                <a:ext cx="2536335" cy="121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𝑢𝑠𝑒𝑟𝑠</m:t>
                      </m:r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𝑖𝑡𝑒𝑚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5F0EAF-B6B4-4E43-B2F4-B154C9934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5" y="392996"/>
                <a:ext cx="2536335" cy="1215589"/>
              </a:xfrm>
              <a:prstGeom prst="rect">
                <a:avLst/>
              </a:prstGeom>
              <a:blipFill>
                <a:blip r:embed="rId2"/>
                <a:stretch>
                  <a:fillRect b="-5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4EB8-EA83-5543-9D87-3D097CD3180C}"/>
                  </a:ext>
                </a:extLst>
              </p:cNvPr>
              <p:cNvSpPr txBox="1"/>
              <p:nvPr/>
            </p:nvSpPr>
            <p:spPr>
              <a:xfrm>
                <a:off x="3136861" y="434751"/>
                <a:ext cx="233384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𝑑𝑖𝑚𝑒𝑛𝑡𝑖𝑜𝑛𝑎𝑙𝑖𝑡𝑦</m:t>
                      </m:r>
                    </m:oMath>
                  </m:oMathPara>
                </a14:m>
                <a:endParaRPr kumimoji="1"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𝑢𝑠𝑒𝑟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약자</m:t>
                      </m:r>
                    </m:oMath>
                  </m:oMathPara>
                </a14:m>
                <a:endParaRPr kumimoji="1" lang="ko-KR" alt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𝑖𝑡𝑒𝑚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약자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4EB8-EA83-5543-9D87-3D097CD3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61" y="434751"/>
                <a:ext cx="2333844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164EF95-46EC-9541-8ABA-77C2EB81A16F}"/>
              </a:ext>
            </a:extLst>
          </p:cNvPr>
          <p:cNvSpPr txBox="1"/>
          <p:nvPr/>
        </p:nvSpPr>
        <p:spPr>
          <a:xfrm>
            <a:off x="7146020" y="303892"/>
            <a:ext cx="24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Explicit feedback case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1C800-394A-A340-9FA8-54E41B41DB79}"/>
                  </a:ext>
                </a:extLst>
              </p:cNvPr>
              <p:cNvSpPr txBox="1"/>
              <p:nvPr/>
            </p:nvSpPr>
            <p:spPr>
              <a:xfrm>
                <a:off x="1502691" y="2070997"/>
                <a:ext cx="4546693" cy="794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1C800-394A-A340-9FA8-54E41B41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1" y="2070997"/>
                <a:ext cx="4546693" cy="794320"/>
              </a:xfrm>
              <a:prstGeom prst="rect">
                <a:avLst/>
              </a:prstGeom>
              <a:blipFill>
                <a:blip r:embed="rId4"/>
                <a:stretch>
                  <a:fillRect l="-3343"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08F95-5EBC-1A40-9E0B-B2B2DFBFF95A}"/>
                  </a:ext>
                </a:extLst>
              </p:cNvPr>
              <p:cNvSpPr txBox="1"/>
              <p:nvPr/>
            </p:nvSpPr>
            <p:spPr>
              <a:xfrm>
                <a:off x="595943" y="2895029"/>
                <a:ext cx="7123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𝑝𝑎𝑖𝑟𝑠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𝑤h𝑖𝑐h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𝑘𝑛𝑜𝑤𝑛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08F95-5EBC-1A40-9E0B-B2B2DFBFF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43" y="2895029"/>
                <a:ext cx="7123360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123753-007D-AF4F-B2C1-67A64A840D9E}"/>
                  </a:ext>
                </a:extLst>
              </p:cNvPr>
              <p:cNvSpPr txBox="1"/>
              <p:nvPr/>
            </p:nvSpPr>
            <p:spPr>
              <a:xfrm>
                <a:off x="9031599" y="1320535"/>
                <a:ext cx="1285737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123753-007D-AF4F-B2C1-67A64A840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599" y="1320535"/>
                <a:ext cx="1285737" cy="1147622"/>
              </a:xfrm>
              <a:prstGeom prst="rect">
                <a:avLst/>
              </a:prstGeom>
              <a:blipFill>
                <a:blip r:embed="rId6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FFDF96-E3BE-8A40-82DA-016FAD1991BF}"/>
                  </a:ext>
                </a:extLst>
              </p:cNvPr>
              <p:cNvSpPr txBox="1"/>
              <p:nvPr/>
            </p:nvSpPr>
            <p:spPr>
              <a:xfrm>
                <a:off x="7440317" y="1320535"/>
                <a:ext cx="1386084" cy="1147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FFDF96-E3BE-8A40-82DA-016FAD199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17" y="1320535"/>
                <a:ext cx="1386084" cy="1147622"/>
              </a:xfrm>
              <a:prstGeom prst="rect">
                <a:avLst/>
              </a:prstGeom>
              <a:blipFill>
                <a:blip r:embed="rId7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09A15B-0990-EA41-8E59-91ECEA4E894D}"/>
                  </a:ext>
                </a:extLst>
              </p:cNvPr>
              <p:cNvSpPr txBox="1"/>
              <p:nvPr/>
            </p:nvSpPr>
            <p:spPr>
              <a:xfrm>
                <a:off x="1332798" y="5370171"/>
                <a:ext cx="4406399" cy="853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09A15B-0990-EA41-8E59-91ECEA4E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98" y="5370171"/>
                <a:ext cx="4406399" cy="853760"/>
              </a:xfrm>
              <a:prstGeom prst="rect">
                <a:avLst/>
              </a:prstGeom>
              <a:blipFill>
                <a:blip r:embed="rId8"/>
                <a:stretch>
                  <a:fillRect t="-101471" b="-148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0C8E6F-AF78-D141-8698-F6B24A2A1FDF}"/>
                  </a:ext>
                </a:extLst>
              </p:cNvPr>
              <p:cNvSpPr txBox="1"/>
              <p:nvPr/>
            </p:nvSpPr>
            <p:spPr>
              <a:xfrm>
                <a:off x="1332798" y="3890386"/>
                <a:ext cx="4401911" cy="853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0C8E6F-AF78-D141-8698-F6B24A2A1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98" y="3890386"/>
                <a:ext cx="4401911" cy="853760"/>
              </a:xfrm>
              <a:prstGeom prst="rect">
                <a:avLst/>
              </a:prstGeom>
              <a:blipFill>
                <a:blip r:embed="rId9"/>
                <a:stretch>
                  <a:fillRect t="-100000" b="-146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04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55D59-1AAB-D140-A085-1AAC362A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8B5EA-3DBD-5B42-AD9C-CEC72A3C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74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1470</Words>
  <Application>Microsoft Macintosh PowerPoint</Application>
  <PresentationFormat>와이드스크린</PresentationFormat>
  <Paragraphs>227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heeyong</dc:creator>
  <cp:lastModifiedBy>kang heeyong</cp:lastModifiedBy>
  <cp:revision>51</cp:revision>
  <dcterms:created xsi:type="dcterms:W3CDTF">2019-10-29T03:03:24Z</dcterms:created>
  <dcterms:modified xsi:type="dcterms:W3CDTF">2019-11-01T14:39:16Z</dcterms:modified>
</cp:coreProperties>
</file>