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>
        <p:scale>
          <a:sx n="93" d="100"/>
          <a:sy n="93" d="100"/>
        </p:scale>
        <p:origin x="7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A9990-A1C7-4948-85F6-04FFEE647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1AF5FC-1A4F-C443-941A-C6E5647F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E9030-2923-2F4A-B8FE-509E0EFD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E1847-4A2D-EF4F-BB94-2AA6B21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4CD03-6386-604D-A4D9-9AE021A8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625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FC0DA-99FA-FD48-ADF2-037FED55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E3D41-D483-FA44-B862-34ADFE17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EDCEA-3529-3B40-840A-82F66EDD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9EE14-95C8-FC44-A187-5B4AD599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6C301-B4DC-EB4A-BD49-C88C4358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42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40DDB-60E7-3B47-B159-C4DB4A3E2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D7518-208F-3345-B353-2882EAC32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51CEE-69A2-9D48-9409-121C745A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9C3DE-2FDB-2640-91A7-7D70B33F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FC38F-7324-0B44-9ECF-8D8F2466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49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F50C-7F72-FD4E-87A7-513F3F3E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BDE52-8E52-3B43-9B1D-C841A130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E285-9160-2A47-9CED-FC4EEE63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801CA-4C7E-A841-8118-EFFA7A68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3F35D-BDBB-6A4C-8E39-9198B3EB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61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7AEF5-D028-AC49-8752-39952F01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C334D-7525-584A-94DE-300D55D8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1E5DF-8D16-F144-BEA9-E8B653D2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0FE61-5E5A-A04A-BD04-36FA7A78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3040D-0222-9E40-A7A5-3C42DDAD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273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125CC-ACCE-1247-AFC1-2CB0F8D6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E7487-F91B-574A-BEC0-5275CB163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680EA-06FB-4E48-8509-AEFE21DF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8DA47-F7D6-D949-81D9-7FA8C716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7C7828-BDB7-2D44-B1F6-ECA2363D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6EBDF4-B6F7-9B44-8029-914CAA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040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D1981-0F91-B442-B475-462AF932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7358C-43FA-2448-9F24-509F57E4A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F597B-D086-4A4C-BA3D-85D33E55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AE04F-9795-E245-A183-09EE944F8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C72DB-62B9-504A-813B-149E8DEB7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B874D-60D3-CA43-A15B-3F93F46D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EAB43-34C5-CE47-8C92-EFC275F3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E64A25-FCB2-894F-8DCE-2E927BCB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183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440A3-506F-3C42-9009-6A0DB0F0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6464E3-3E8A-1B45-9053-8C105F17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9ABEBB-20DA-D94C-9F62-670C0F09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352F7-A9F3-3C4A-8CE4-A3B8CE73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818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04BF71-F016-1F41-91E1-D83E397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666693-D1C9-CE4E-A362-0D00BF0A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0638C-0259-CA4A-94C0-5E45A368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72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925B9-CE9B-D747-8941-8832EE37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68A01-E46B-FC45-8799-2AE82170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C5D5AC-B6BB-A14B-84A7-08897F6A2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0B9F3-4DBC-F84F-8CF1-322E0FEE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DFD21-CD7A-2C4A-B779-0E510B27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532E4-3D97-4E42-AE14-B6734DE5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769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67C45-9569-434A-8FF6-27CD1133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1D14A9-0E55-074E-9EC9-400D3200D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5A0570-05D6-934C-BA49-0D732884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CFA5E-5B60-4A4A-BF6A-7F6A16AC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3B666-6810-A345-AC1D-0E948EE2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E6DB4-CE0A-8249-80CF-08E2294D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44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E72290-57CA-A243-82DC-BA17FB3A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9781C-71F2-6242-8352-F67A48CA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69EDE-762A-B64A-B36F-8A9B184A8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9C71B-5699-D741-BE98-42394BBBE3E6}" type="datetimeFigureOut">
              <a:rPr kumimoji="1" lang="ko-KR" altLang="en-US" smtClean="0"/>
              <a:t>2019. 11. 18.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4B17B-4AB6-A64E-A208-4E43E79FD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23EE9-A18A-DB46-9C00-1C0D6B209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75C4-D974-A04E-A5A8-5D04B21C09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9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CF1BE-B69D-284E-A684-F8122719D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3883B2-2F40-4744-82D2-9B4A8F709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88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5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B1FDF7-8BCA-9D4C-B695-7A73573A1FFC}"/>
                  </a:ext>
                </a:extLst>
              </p:cNvPr>
              <p:cNvSpPr txBox="1"/>
              <p:nvPr/>
            </p:nvSpPr>
            <p:spPr>
              <a:xfrm>
                <a:off x="568036" y="762001"/>
                <a:ext cx="1971244" cy="487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R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 ?</m:t>
                          </m:r>
                        </m:e>
                      </m:func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B1FDF7-8BCA-9D4C-B695-7A73573A1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" y="762001"/>
                <a:ext cx="1971244" cy="487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03E87E-0B58-0847-87A9-BB5ED6B6A208}"/>
                  </a:ext>
                </a:extLst>
              </p:cNvPr>
              <p:cNvSpPr txBox="1"/>
              <p:nvPr/>
            </p:nvSpPr>
            <p:spPr>
              <a:xfrm>
                <a:off x="568036" y="1524000"/>
                <a:ext cx="1539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03E87E-0B58-0847-87A9-BB5ED6B6A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" y="1524000"/>
                <a:ext cx="1539717" cy="369332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110465-C058-AE41-AC26-A71A806EBDC0}"/>
              </a:ext>
            </a:extLst>
          </p:cNvPr>
          <p:cNvSpPr txBox="1"/>
          <p:nvPr/>
        </p:nvSpPr>
        <p:spPr>
          <a:xfrm>
            <a:off x="5313574" y="327033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풀이 </a:t>
            </a:r>
            <a:r>
              <a:rPr kumimoji="1" lang="en-US" altLang="ko-KR" dirty="0"/>
              <a:t>case 1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A6151A-3447-A844-9503-392BBA4A7AB4}"/>
                  </a:ext>
                </a:extLst>
              </p:cNvPr>
              <p:cNvSpPr txBox="1"/>
              <p:nvPr/>
            </p:nvSpPr>
            <p:spPr>
              <a:xfrm>
                <a:off x="6096000" y="762001"/>
                <a:ext cx="3035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A6151A-3447-A844-9503-392BBA4A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2001"/>
                <a:ext cx="3035831" cy="369332"/>
              </a:xfrm>
              <a:prstGeom prst="rect">
                <a:avLst/>
              </a:prstGeom>
              <a:blipFill>
                <a:blip r:embed="rId4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70C5D1-8CB4-D04D-BF01-A9F6BD8D4631}"/>
                  </a:ext>
                </a:extLst>
              </p:cNvPr>
              <p:cNvSpPr txBox="1"/>
              <p:nvPr/>
            </p:nvSpPr>
            <p:spPr>
              <a:xfrm>
                <a:off x="6240556" y="1446199"/>
                <a:ext cx="3637727" cy="709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ko-KR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70C5D1-8CB4-D04D-BF01-A9F6BD8D4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56" y="1446199"/>
                <a:ext cx="3637727" cy="709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FB8FAF-7B85-1342-B80F-D800444FC605}"/>
                  </a:ext>
                </a:extLst>
              </p:cNvPr>
              <p:cNvSpPr txBox="1"/>
              <p:nvPr/>
            </p:nvSpPr>
            <p:spPr>
              <a:xfrm>
                <a:off x="6327581" y="2470298"/>
                <a:ext cx="4711161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미분을 통해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을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찾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고</m:t>
                    </m:r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ko-KR" altLang="en-US" dirty="0"/>
                  <a:t>을 찾는다</a:t>
                </a:r>
                <a:r>
                  <a:rPr kumimoji="1" lang="en-US" altLang="ko-KR" dirty="0"/>
                  <a:t>?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FB8FAF-7B85-1342-B80F-D800444F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81" y="2470298"/>
                <a:ext cx="4711161" cy="376770"/>
              </a:xfrm>
              <a:prstGeom prst="rect">
                <a:avLst/>
              </a:prstGeom>
              <a:blipFill>
                <a:blip r:embed="rId6"/>
                <a:stretch>
                  <a:fillRect l="-806" t="-6667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97747-D0D5-4E41-BBF4-B09606499055}"/>
                  </a:ext>
                </a:extLst>
              </p:cNvPr>
              <p:cNvSpPr txBox="1"/>
              <p:nvPr/>
            </p:nvSpPr>
            <p:spPr>
              <a:xfrm>
                <a:off x="782782" y="3549268"/>
                <a:ext cx="96635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ko-KR" altLang="en-US" dirty="0"/>
                  <a:t>이 방법의 한가지 문제는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의 함수로 표현하는 제약 조건에 대한 해를 구하는 것이 해석적으로 어려울 수 있다는 점이다</a:t>
                </a:r>
                <a:r>
                  <a:rPr kumimoji="1" lang="en-US" altLang="ko-KR" dirty="0"/>
                  <a:t>?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(why?)</a:t>
                </a:r>
              </a:p>
              <a:p>
                <a:pPr marL="342900" indent="-342900">
                  <a:buAutoNum type="arabicPeriod"/>
                </a:pPr>
                <a:r>
                  <a:rPr kumimoji="1" lang="ko-KR" altLang="en-US" dirty="0"/>
                  <a:t>또한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이 방법에서는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/>
                  <a:t>와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다르게 취급하므로 이 변수들 간의 자연적인 대칭성을 망칠 수 있다</a:t>
                </a:r>
                <a:r>
                  <a:rPr kumimoji="1" lang="en-US" altLang="ko-KR" dirty="0"/>
                  <a:t>? (why?)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B97747-D0D5-4E41-BBF4-B0960649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2" y="3549268"/>
                <a:ext cx="9663546" cy="1200329"/>
              </a:xfrm>
              <a:prstGeom prst="rect">
                <a:avLst/>
              </a:prstGeom>
              <a:blipFill>
                <a:blip r:embed="rId7"/>
                <a:stretch>
                  <a:fillRect l="-656" t="-312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CD9E90-7C48-1D46-A3B0-B29C0069F1FA}"/>
              </a:ext>
            </a:extLst>
          </p:cNvPr>
          <p:cNvSpPr txBox="1"/>
          <p:nvPr/>
        </p:nvSpPr>
        <p:spPr>
          <a:xfrm>
            <a:off x="374072" y="2554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 </a:t>
            </a:r>
            <a:r>
              <a:rPr kumimoji="1" lang="ko-KR" altLang="en-US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77353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96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44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1B84F6B-A41A-5D4C-9F09-E7CE93A9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52" y="1217426"/>
            <a:ext cx="6899155" cy="5571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F45D05-EAC2-8348-848A-B36533CF1E91}"/>
                  </a:ext>
                </a:extLst>
              </p:cNvPr>
              <p:cNvSpPr txBox="1"/>
              <p:nvPr/>
            </p:nvSpPr>
            <p:spPr>
              <a:xfrm>
                <a:off x="7728221" y="513905"/>
                <a:ext cx="2368661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F45D05-EAC2-8348-848A-B36533CF1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221" y="513905"/>
                <a:ext cx="2368661" cy="4462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A41575-30EB-584C-9965-C165D303E03F}"/>
                  </a:ext>
                </a:extLst>
              </p:cNvPr>
              <p:cNvSpPr txBox="1"/>
              <p:nvPr/>
            </p:nvSpPr>
            <p:spPr>
              <a:xfrm>
                <a:off x="7815903" y="1340623"/>
                <a:ext cx="1191929" cy="628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b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A41575-30EB-584C-9965-C165D303E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903" y="1340623"/>
                <a:ext cx="1191929" cy="628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7344D1-4ED4-E044-88AD-0DAF5232D267}"/>
                  </a:ext>
                </a:extLst>
              </p:cNvPr>
              <p:cNvSpPr txBox="1"/>
              <p:nvPr/>
            </p:nvSpPr>
            <p:spPr>
              <a:xfrm>
                <a:off x="9108172" y="1340623"/>
                <a:ext cx="1086771" cy="630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7344D1-4ED4-E044-88AD-0DAF5232D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172" y="1340623"/>
                <a:ext cx="1086771" cy="630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9FC50D-77E0-FC4F-B2C3-1D795F85DB17}"/>
                  </a:ext>
                </a:extLst>
              </p:cNvPr>
              <p:cNvSpPr txBox="1"/>
              <p:nvPr/>
            </p:nvSpPr>
            <p:spPr>
              <a:xfrm>
                <a:off x="7815903" y="2164969"/>
                <a:ext cx="1857560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9FC50D-77E0-FC4F-B2C3-1D795F85D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903" y="2164969"/>
                <a:ext cx="1857560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9D1AA-8A38-524F-9FAD-D8B5E4ECD2A4}"/>
                  </a:ext>
                </a:extLst>
              </p:cNvPr>
              <p:cNvSpPr txBox="1"/>
              <p:nvPr/>
            </p:nvSpPr>
            <p:spPr>
              <a:xfrm>
                <a:off x="7820809" y="3047240"/>
                <a:ext cx="2183483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9D1AA-8A38-524F-9FAD-D8B5E4EC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809" y="3047240"/>
                <a:ext cx="2183483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D7C94EE-D203-BB41-8F55-9A5A018D1EC4}"/>
                  </a:ext>
                </a:extLst>
              </p:cNvPr>
              <p:cNvSpPr/>
              <p:nvPr/>
            </p:nvSpPr>
            <p:spPr>
              <a:xfrm>
                <a:off x="2822122" y="2611245"/>
                <a:ext cx="523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D7C94EE-D203-BB41-8F55-9A5A018D1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22" y="2611245"/>
                <a:ext cx="5234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D75CCC0-2708-B549-BA50-51ECF4BA408B}"/>
                  </a:ext>
                </a:extLst>
              </p:cNvPr>
              <p:cNvSpPr/>
              <p:nvPr/>
            </p:nvSpPr>
            <p:spPr>
              <a:xfrm>
                <a:off x="4079634" y="3408229"/>
                <a:ext cx="523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D75CCC0-2708-B549-BA50-51ECF4BA4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634" y="3408229"/>
                <a:ext cx="523413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>
            <a:extLst>
              <a:ext uri="{FF2B5EF4-FFF2-40B4-BE49-F238E27FC236}">
                <a16:creationId xmlns:a16="http://schemas.microsoft.com/office/drawing/2014/main" id="{8E2D4D9E-D3E5-3643-B08F-952124D88359}"/>
              </a:ext>
            </a:extLst>
          </p:cNvPr>
          <p:cNvSpPr/>
          <p:nvPr/>
        </p:nvSpPr>
        <p:spPr>
          <a:xfrm>
            <a:off x="2928551" y="2980577"/>
            <a:ext cx="155278" cy="133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8AF0847-2CA1-A24A-9758-A66EF07DD7E1}"/>
              </a:ext>
            </a:extLst>
          </p:cNvPr>
          <p:cNvSpPr/>
          <p:nvPr/>
        </p:nvSpPr>
        <p:spPr>
          <a:xfrm>
            <a:off x="4186062" y="3816033"/>
            <a:ext cx="155278" cy="133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C15DF-E1B7-9F47-B2FB-841CF1D32A5E}"/>
                  </a:ext>
                </a:extLst>
              </p:cNvPr>
              <p:cNvSpPr txBox="1"/>
              <p:nvPr/>
            </p:nvSpPr>
            <p:spPr>
              <a:xfrm>
                <a:off x="7924395" y="3580027"/>
                <a:ext cx="1976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C15DF-E1B7-9F47-B2FB-841CF1D3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95" y="3580027"/>
                <a:ext cx="19763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92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06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74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120</Words>
  <Application>Microsoft Macintosh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4</cp:revision>
  <dcterms:created xsi:type="dcterms:W3CDTF">2019-11-18T10:36:33Z</dcterms:created>
  <dcterms:modified xsi:type="dcterms:W3CDTF">2019-11-21T06:06:25Z</dcterms:modified>
</cp:coreProperties>
</file>